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4" r:id="rId5"/>
    <p:sldId id="258" r:id="rId6"/>
    <p:sldId id="262" r:id="rId7"/>
    <p:sldId id="259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2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1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2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2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2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8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0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3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2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A78D0-928A-634F-ABF2-D3FC94F87C6B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5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Analytic Project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87280"/>
          </a:xfrm>
        </p:spPr>
        <p:txBody>
          <a:bodyPr/>
          <a:lstStyle/>
          <a:p>
            <a:r>
              <a:rPr lang="en-US" dirty="0" smtClean="0"/>
              <a:t>One line description of mission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477619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Project Team Members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9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need / problem </a:t>
            </a:r>
            <a:r>
              <a:rPr lang="en-US" dirty="0" smtClean="0"/>
              <a:t>statement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Classify a plankton based on its image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Value proposition if solution </a:t>
            </a:r>
            <a:r>
              <a:rPr lang="en-US" dirty="0" smtClean="0"/>
              <a:t>found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automatically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analyze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health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ocean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ecosystems.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1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of </a:t>
            </a:r>
            <a:r>
              <a:rPr lang="en-US" dirty="0" smtClean="0"/>
              <a:t>methodology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analyze</a:t>
            </a:r>
            <a:r>
              <a:rPr lang="en-US" dirty="0" smtClean="0"/>
              <a:t> the image and extract a bunch of features which can represent the creature type.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708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Analytic Approach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Description of the final approach utilized to generate the best results (may require 2</a:t>
            </a:r>
            <a:r>
              <a:rPr lang="en-US" altLang="zh-CN" baseline="30000" dirty="0"/>
              <a:t>nd</a:t>
            </a:r>
            <a:r>
              <a:rPr lang="en-US" altLang="zh-CN" dirty="0"/>
              <a:t> slide)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25</a:t>
            </a:r>
            <a:r>
              <a:rPr kumimoji="1" lang="en-US" altLang="zh-CN" dirty="0"/>
              <a:t>*25 pixels, width/length and sum of </a:t>
            </a:r>
            <a:r>
              <a:rPr kumimoji="1" lang="en-US" altLang="zh-CN" dirty="0" err="1"/>
              <a:t>kepoints</a:t>
            </a:r>
            <a:r>
              <a:rPr kumimoji="1" lang="en-US" altLang="zh-CN" dirty="0"/>
              <a:t> as </a:t>
            </a:r>
            <a:r>
              <a:rPr kumimoji="1" lang="en-US" altLang="zh-CN" dirty="0" smtClean="0"/>
              <a:t>features</a:t>
            </a:r>
            <a:r>
              <a:rPr kumimoji="1" lang="zh-CN" altLang="zh-CN" dirty="0" smtClean="0"/>
              <a:t>.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9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/>
              <a:t>performance</a:t>
            </a:r>
          </a:p>
          <a:p>
            <a:pPr marL="0" indent="0">
              <a:buNone/>
            </a:pPr>
            <a:r>
              <a:rPr lang="en-US" dirty="0" smtClean="0"/>
              <a:t>	Cross</a:t>
            </a:r>
            <a:r>
              <a:rPr lang="en-US" dirty="0" smtClean="0"/>
              <a:t>-Validation on the trained Random Forest.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Version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is-IS" altLang="zh-CN" dirty="0" smtClean="0"/>
              <a:t>0.46652095171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Version</a:t>
            </a:r>
            <a:r>
              <a:rPr lang="en-US" altLang="zh-CN" dirty="0" smtClean="0"/>
              <a:t>2:</a:t>
            </a:r>
            <a:r>
              <a:rPr lang="zh-CN" altLang="en-US" dirty="0" smtClean="0"/>
              <a:t> </a:t>
            </a:r>
            <a:r>
              <a:rPr lang="fi-FI" altLang="zh-CN" dirty="0" smtClean="0"/>
              <a:t>0.493774219102</a:t>
            </a:r>
            <a:r>
              <a:rPr lang="en-US" altLang="zh-CN" dirty="0" smtClean="0"/>
              <a:t>()</a:t>
            </a:r>
            <a:endParaRPr lang="fi-FI" altLang="zh-CN" dirty="0" smtClean="0"/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Version</a:t>
            </a:r>
            <a:r>
              <a:rPr lang="en-US" altLang="zh-CN" dirty="0" smtClean="0"/>
              <a:t>3:</a:t>
            </a:r>
            <a:r>
              <a:rPr lang="zh-CN" altLang="en-US" dirty="0" smtClean="0"/>
              <a:t> </a:t>
            </a:r>
            <a:r>
              <a:rPr lang="it-IT" altLang="zh-CN" dirty="0"/>
              <a:t>0.45890362399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36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</a:t>
            </a:r>
            <a:r>
              <a:rPr lang="en-US" dirty="0" smtClean="0"/>
              <a:t> challenging case:</a:t>
            </a:r>
          </a:p>
          <a:p>
            <a:pPr lvl="1"/>
            <a:r>
              <a:rPr lang="en-US" dirty="0" smtClean="0"/>
              <a:t>Problem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pixel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classifying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Solution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Utilized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keypoints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2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Actionable Information or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Take-home message from analysis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highly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possible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classifying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,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great</a:t>
            </a:r>
            <a:r>
              <a:rPr lang="zh-CN" altLang="en-US" dirty="0" smtClean="0"/>
              <a:t> 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monitoring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health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ocean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planktons.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359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dirty="0" smtClean="0"/>
              <a:t> can try to change the learning model from random forest to artificial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network.</a:t>
            </a:r>
          </a:p>
          <a:p>
            <a:endParaRPr lang="en-US" dirty="0"/>
          </a:p>
          <a:p>
            <a:r>
              <a:rPr lang="en-US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way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just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together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construct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smtClean="0"/>
              <a:t>features.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71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187</Words>
  <Application>Microsoft Macintosh PowerPoint</Application>
  <PresentationFormat>全屏显示(4:3)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Analytic Project Title</vt:lpstr>
      <vt:lpstr>Project Purpose</vt:lpstr>
      <vt:lpstr>Analytic Approach</vt:lpstr>
      <vt:lpstr>Analytic Approach</vt:lpstr>
      <vt:lpstr>Results</vt:lpstr>
      <vt:lpstr>Error Analysis</vt:lpstr>
      <vt:lpstr>Actionable Information or Insights</vt:lpstr>
      <vt:lpstr>Future Work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 Project Title</dc:title>
  <dc:creator>Ravi Starzl</dc:creator>
  <cp:lastModifiedBy>Hongyi Zhang</cp:lastModifiedBy>
  <cp:revision>9</cp:revision>
  <dcterms:created xsi:type="dcterms:W3CDTF">2015-10-13T14:29:04Z</dcterms:created>
  <dcterms:modified xsi:type="dcterms:W3CDTF">2015-10-25T02:21:35Z</dcterms:modified>
</cp:coreProperties>
</file>