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5108" autoAdjust="0"/>
  </p:normalViewPr>
  <p:slideViewPr>
    <p:cSldViewPr>
      <p:cViewPr varScale="1">
        <p:scale>
          <a:sx n="102" d="100"/>
          <a:sy n="102" d="100"/>
        </p:scale>
        <p:origin x="119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2053B-2894-4642-A297-D6B8A465D32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6F222-0EC7-4BFE-AD08-8FB1BDAD9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75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754261E-DFFB-44E9-A1F6-F3106C359E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417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3"/>
          <p:cNvGrpSpPr>
            <a:grpSpLocks/>
          </p:cNvGrpSpPr>
          <p:nvPr/>
        </p:nvGrpSpPr>
        <p:grpSpPr bwMode="auto">
          <a:xfrm rot="10800000">
            <a:off x="55033" y="5470526"/>
            <a:ext cx="12090400" cy="1343025"/>
            <a:chOff x="112712" y="4870276"/>
            <a:chExt cx="9067800" cy="1343025"/>
          </a:xfrm>
        </p:grpSpPr>
        <p:pic>
          <p:nvPicPr>
            <p:cNvPr id="5" name="Picture 153" descr="6"/>
            <p:cNvPicPr>
              <a:picLocks noChangeAspect="1" noChangeArrowheads="1"/>
            </p:cNvPicPr>
            <p:nvPr/>
          </p:nvPicPr>
          <p:blipFill>
            <a:blip r:embed="rId2">
              <a:lum brigh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3237" y="4870276"/>
              <a:ext cx="1057275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58" descr="123"/>
            <p:cNvPicPr>
              <a:picLocks noChangeAspect="1" noChangeArrowheads="1"/>
            </p:cNvPicPr>
            <p:nvPr/>
          </p:nvPicPr>
          <p:blipFill>
            <a:blip r:embed="rId3">
              <a:lum brigh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090">
              <a:off x="112712" y="5022676"/>
              <a:ext cx="862013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163" descr="water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1" y="914400"/>
            <a:ext cx="1155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65"/>
          <p:cNvGrpSpPr>
            <a:grpSpLocks/>
          </p:cNvGrpSpPr>
          <p:nvPr/>
        </p:nvGrpSpPr>
        <p:grpSpPr bwMode="auto">
          <a:xfrm>
            <a:off x="-48683" y="0"/>
            <a:ext cx="12240684" cy="1943100"/>
            <a:chOff x="-23" y="0"/>
            <a:chExt cx="5783" cy="1224"/>
          </a:xfrm>
        </p:grpSpPr>
        <p:pic>
          <p:nvPicPr>
            <p:cNvPr id="10" name="Picture 149" descr="4_1"/>
            <p:cNvPicPr>
              <a:picLocks noChangeAspect="1" noChangeArrowheads="1"/>
            </p:cNvPicPr>
            <p:nvPr/>
          </p:nvPicPr>
          <p:blipFill>
            <a:blip r:embed="rId5">
              <a:lum brigh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" y="0"/>
              <a:ext cx="5760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53" descr="6"/>
            <p:cNvPicPr>
              <a:picLocks noChangeAspect="1" noChangeArrowheads="1"/>
            </p:cNvPicPr>
            <p:nvPr/>
          </p:nvPicPr>
          <p:blipFill>
            <a:blip r:embed="rId2">
              <a:lum brigh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" y="0"/>
              <a:ext cx="666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58" descr="123"/>
            <p:cNvPicPr>
              <a:picLocks noChangeAspect="1" noChangeArrowheads="1"/>
            </p:cNvPicPr>
            <p:nvPr/>
          </p:nvPicPr>
          <p:blipFill>
            <a:blip r:embed="rId3">
              <a:lum brigh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090">
              <a:off x="48" y="96"/>
              <a:ext cx="543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66" y="4343400"/>
            <a:ext cx="9573303" cy="741784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 b="0" baseline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67" y="2924944"/>
            <a:ext cx="9573303" cy="1246050"/>
          </a:xfrm>
          <a:effectLst/>
        </p:spPr>
        <p:txBody>
          <a:bodyPr anchor="t" anchorCtr="0"/>
          <a:lstStyle>
            <a:lvl1pPr algn="l">
              <a:defRPr sz="32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3" name="Rectangle 2"/>
          <p:cNvSpPr txBox="1">
            <a:spLocks noChangeArrowheads="1"/>
          </p:cNvSpPr>
          <p:nvPr userDrawn="1"/>
        </p:nvSpPr>
        <p:spPr bwMode="gray">
          <a:xfrm>
            <a:off x="1295467" y="1686422"/>
            <a:ext cx="9573303" cy="69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aseline="0">
                <a:solidFill>
                  <a:srgbClr val="000000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</a:rPr>
              <a:t>云计算技术</a:t>
            </a:r>
            <a:endParaRPr lang="en-US" altLang="zh-CN" sz="2000" kern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70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E5A46-50A2-4C46-BA53-CE9C988FEE9B}" type="datetime11">
              <a:rPr lang="zh-CN" altLang="en-US" smtClean="0"/>
              <a:t>15:17:34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2DD18-21FB-409F-A8B6-59531613441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5986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68408" y="350838"/>
            <a:ext cx="2232248" cy="617450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1344" y="350838"/>
            <a:ext cx="9433048" cy="617450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56485-E339-4483-A9AE-4144E055A688}" type="datetime11">
              <a:rPr lang="zh-CN" altLang="en-US" smtClean="0"/>
              <a:t>15:17:34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E39-5B30-4670-AC8D-C217DC4C99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42815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116631"/>
            <a:ext cx="11809312" cy="5760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91344" y="836712"/>
            <a:ext cx="11809312" cy="5700614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0" y="6597352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B37E1-C9CF-4457-A5A7-2C5B8CC9C3F6}" type="datetime11">
              <a:rPr lang="zh-CN" altLang="en-US" smtClean="0"/>
              <a:t>15:17:34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11480800" y="6597352"/>
            <a:ext cx="7112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FD32E1-DCFF-495B-8DB7-91951EE368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2952" y="6597352"/>
            <a:ext cx="5012928" cy="26064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76569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1809312" cy="5040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91344" y="764704"/>
            <a:ext cx="11881320" cy="5772622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486400" y="6613526"/>
            <a:ext cx="28448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DD1E7-7820-47E3-875A-12F14E708547}" type="datetime11">
              <a:rPr lang="zh-CN" altLang="en-US" smtClean="0"/>
              <a:t>15:17:34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480800" y="6613526"/>
            <a:ext cx="7112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E39-5B30-4670-AC8D-C217DC4C99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59"/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6613526"/>
            <a:ext cx="50800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157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A45BA-394F-41DB-A90B-E7AC423BD7AC}" type="datetime11">
              <a:rPr lang="zh-CN" altLang="en-US" smtClean="0"/>
              <a:t>15:17:34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251E49-7BD4-4EC5-BD9F-A1219A649D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7775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B91D4-36F3-4DF5-A8E2-B6CFD51958C9}" type="datetime11">
              <a:rPr lang="zh-CN" altLang="en-US" smtClean="0"/>
              <a:t>15:17:34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79CBA-F379-4017-9AE0-E926E31679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4665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3200" y="764704"/>
            <a:ext cx="5820792" cy="5788496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9864" y="764704"/>
            <a:ext cx="5808936" cy="5778971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CE7AA-07DA-48A9-BD52-1AC31198AE2B}" type="datetime11">
              <a:rPr lang="zh-CN" altLang="en-US" smtClean="0"/>
              <a:t>15:17:34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C72FA-7611-4044-844A-69AE49E45DD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8094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00" y="116631"/>
            <a:ext cx="117864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1600" y="763200"/>
            <a:ext cx="5805173" cy="5107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7363" y="1406092"/>
            <a:ext cx="5805173" cy="51192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763200"/>
            <a:ext cx="5807288" cy="5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0712" y="1406144"/>
            <a:ext cx="5807288" cy="5119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C7B4E-44D7-4050-866C-0E99FCE787E0}" type="datetime11">
              <a:rPr lang="zh-CN" altLang="en-US" smtClean="0"/>
              <a:t>15:17:34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AC510-74B8-45AA-8EFD-B51101BF1F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8512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C8BC6-FE00-48A9-BCCB-8B8D3F7F98B9}" type="datetime11">
              <a:rPr lang="zh-CN" altLang="en-US" smtClean="0"/>
              <a:t>15:17:34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973FC-EF60-453B-A2B1-D1B4143481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24686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1A656-AC34-499D-B810-DDC92175B57A}" type="datetime11">
              <a:rPr lang="zh-CN" altLang="en-US" smtClean="0"/>
              <a:t>15:17:34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7004D-5B34-4243-A5AB-8272BBF457B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37566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273050"/>
            <a:ext cx="4429341" cy="1067718"/>
          </a:xfrm>
        </p:spPr>
        <p:txBody>
          <a:bodyPr anchor="ctr"/>
          <a:lstStyle>
            <a:lvl1pPr algn="l">
              <a:defRPr sz="3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7233923" cy="61802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1344" y="1435101"/>
            <a:ext cx="4429341" cy="495328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07157-1026-4D48-9C52-79B826D5BE06}" type="datetime11">
              <a:rPr lang="zh-CN" altLang="en-US" smtClean="0"/>
              <a:t>15:17:34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27170-0705-4673-A6D7-E1AA2DFDC66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9100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5081736"/>
            <a:ext cx="11809312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1344" y="5648474"/>
            <a:ext cx="11809312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66E99-6F24-4D9F-A1EB-12F91125EEB6}" type="datetime11">
              <a:rPr lang="zh-CN" altLang="en-US" smtClean="0"/>
              <a:t>15:17:34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1ABFC-2ED4-4E88-B6C2-6C5F142F525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5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7800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0" y="0"/>
            <a:ext cx="12192000" cy="1943100"/>
            <a:chOff x="0" y="0"/>
            <a:chExt cx="5760" cy="1224"/>
          </a:xfrm>
        </p:grpSpPr>
        <p:pic>
          <p:nvPicPr>
            <p:cNvPr id="1035" name="Picture 149" descr="4_1"/>
            <p:cNvPicPr>
              <a:picLocks noChangeAspect="1" noChangeArrowheads="1"/>
            </p:cNvPicPr>
            <p:nvPr/>
          </p:nvPicPr>
          <p:blipFill>
            <a:blip r:embed="rId15">
              <a:lum brigh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53" descr="6"/>
            <p:cNvPicPr>
              <a:picLocks noChangeAspect="1" noChangeArrowheads="1"/>
            </p:cNvPicPr>
            <p:nvPr/>
          </p:nvPicPr>
          <p:blipFill>
            <a:blip r:embed="rId16">
              <a:lum brigh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" y="0"/>
              <a:ext cx="666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58" descr="123"/>
            <p:cNvPicPr>
              <a:picLocks noChangeAspect="1" noChangeArrowheads="1"/>
            </p:cNvPicPr>
            <p:nvPr/>
          </p:nvPicPr>
          <p:blipFill>
            <a:blip r:embed="rId17">
              <a:lum brigh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090">
              <a:off x="48" y="96"/>
              <a:ext cx="543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164"/>
          <p:cNvSpPr>
            <a:spLocks noChangeArrowheads="1"/>
          </p:cNvSpPr>
          <p:nvPr/>
        </p:nvSpPr>
        <p:spPr bwMode="gray">
          <a:xfrm>
            <a:off x="0" y="6553200"/>
            <a:ext cx="12192000" cy="3048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486400" y="66135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baseline="0" smtClean="0">
                <a:solidFill>
                  <a:srgbClr val="A6A6A6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1E49B6-A9E8-4F7D-AC39-55BE9CE6B40C}" type="datetime11">
              <a:rPr lang="zh-CN" altLang="en-US" smtClean="0"/>
              <a:t>15:17:34</a:t>
            </a:fld>
            <a:endParaRPr lang="en-US" altLang="zh-CN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03200" y="762000"/>
            <a:ext cx="11785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480800" y="6613526"/>
            <a:ext cx="71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baseline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76B17E-1BE0-4CB6-9283-AD10D5DD7B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135"/>
          <p:cNvSpPr>
            <a:spLocks noChangeShapeType="1"/>
          </p:cNvSpPr>
          <p:nvPr/>
        </p:nvSpPr>
        <p:spPr bwMode="white">
          <a:xfrm>
            <a:off x="12700" y="5967413"/>
            <a:ext cx="855133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3200" y="116631"/>
            <a:ext cx="11785600" cy="52313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183" name="Rectangle 15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0" y="6613526"/>
            <a:ext cx="5080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aseline="0">
          <a:solidFill>
            <a:srgbClr val="000000"/>
          </a:solidFill>
          <a:latin typeface="Times New Roman" panose="02020603050405020304" pitchFamily="18" charset="0"/>
          <a:ea typeface="楷体" panose="02010609060101010101" pitchFamily="49" charset="-122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Verdana" pitchFamily="34" charset="0"/>
          <a:ea typeface="Verdan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Verdana" pitchFamily="34" charset="0"/>
          <a:ea typeface="Verdan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Verdana" pitchFamily="34" charset="0"/>
          <a:ea typeface="Verdan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Verdana" pitchFamily="34" charset="0"/>
          <a:ea typeface="Verdan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aseline="0">
          <a:solidFill>
            <a:schemeClr val="tx1">
              <a:lumMod val="7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楷体" panose="02010609060101010101" pitchFamily="49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 baseline="0">
          <a:solidFill>
            <a:schemeClr val="bg2">
              <a:lumMod val="5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楷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aseline="0">
          <a:solidFill>
            <a:schemeClr val="bg2">
              <a:lumMod val="5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楷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 baseline="0">
          <a:solidFill>
            <a:schemeClr val="bg2">
              <a:lumMod val="5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楷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baseline="0">
          <a:solidFill>
            <a:schemeClr val="bg2">
              <a:lumMod val="5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楷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8C9381-8A21-0950-27A7-A7B6F6F4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00TGp_natural_light">
  <a:themeElements>
    <a:clrScheme name="300TGp_natural_light 2">
      <a:dk1>
        <a:srgbClr val="4D4D4D"/>
      </a:dk1>
      <a:lt1>
        <a:srgbClr val="FFFFFF"/>
      </a:lt1>
      <a:dk2>
        <a:srgbClr val="347436"/>
      </a:dk2>
      <a:lt2>
        <a:srgbClr val="DDDDDD"/>
      </a:lt2>
      <a:accent1>
        <a:srgbClr val="F28C1C"/>
      </a:accent1>
      <a:accent2>
        <a:srgbClr val="77AE26"/>
      </a:accent2>
      <a:accent3>
        <a:srgbClr val="FFFFFF"/>
      </a:accent3>
      <a:accent4>
        <a:srgbClr val="404040"/>
      </a:accent4>
      <a:accent5>
        <a:srgbClr val="F7C5AB"/>
      </a:accent5>
      <a:accent6>
        <a:srgbClr val="6B9D21"/>
      </a:accent6>
      <a:hlink>
        <a:srgbClr val="449878"/>
      </a:hlink>
      <a:folHlink>
        <a:srgbClr val="90A8B0"/>
      </a:folHlink>
    </a:clrScheme>
    <a:fontScheme name="楷体+新罗马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effectLst>
          <a:glow rad="63500">
            <a:schemeClr val="accent4">
              <a:satMod val="175000"/>
              <a:alpha val="40000"/>
            </a:schemeClr>
          </a:glow>
          <a:outerShdw blurRad="40000" dist="20000" dir="5400000" rotWithShape="0">
            <a:srgbClr val="000000">
              <a:alpha val="38000"/>
            </a:srgbClr>
          </a:outerShdw>
        </a:effectLst>
      </a:spPr>
      <a:bodyPr vert="horz" wrap="square" lIns="72000" tIns="72000" rIns="72000" bIns="72000" numCol="1" rtlCol="0" anchor="t" anchorCtr="0" compatLnSpc="1">
        <a:prstTxWarp prst="textNoShape">
          <a:avLst/>
        </a:prstTxWarp>
      </a:bodyPr>
      <a:lstStyle>
        <a:defPPr>
          <a:defRPr dirty="0" err="1">
            <a:solidFill>
              <a:schemeClr val="tx1"/>
            </a:solidFill>
            <a:latin typeface="Consolas" panose="020B0609020204030204" pitchFamily="49" charset="0"/>
            <a:ea typeface="微软雅黑" panose="020B0503020204020204" pitchFamily="34" charset="-122"/>
          </a:defRPr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00TGp_natural_light 1">
        <a:dk1>
          <a:srgbClr val="000000"/>
        </a:dk1>
        <a:lt1>
          <a:srgbClr val="FFFFFF"/>
        </a:lt1>
        <a:dk2>
          <a:srgbClr val="51944E"/>
        </a:dk2>
        <a:lt2>
          <a:srgbClr val="DDDDDD"/>
        </a:lt2>
        <a:accent1>
          <a:srgbClr val="646ADE"/>
        </a:accent1>
        <a:accent2>
          <a:srgbClr val="1BAFC3"/>
        </a:accent2>
        <a:accent3>
          <a:srgbClr val="FFFFFF"/>
        </a:accent3>
        <a:accent4>
          <a:srgbClr val="000000"/>
        </a:accent4>
        <a:accent5>
          <a:srgbClr val="B8B9EC"/>
        </a:accent5>
        <a:accent6>
          <a:srgbClr val="179EB0"/>
        </a:accent6>
        <a:hlink>
          <a:srgbClr val="98BF1D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2">
        <a:dk1>
          <a:srgbClr val="4D4D4D"/>
        </a:dk1>
        <a:lt1>
          <a:srgbClr val="FFFFFF"/>
        </a:lt1>
        <a:dk2>
          <a:srgbClr val="347436"/>
        </a:dk2>
        <a:lt2>
          <a:srgbClr val="DDDDDD"/>
        </a:lt2>
        <a:accent1>
          <a:srgbClr val="F28C1C"/>
        </a:accent1>
        <a:accent2>
          <a:srgbClr val="77AE26"/>
        </a:accent2>
        <a:accent3>
          <a:srgbClr val="FFFFFF"/>
        </a:accent3>
        <a:accent4>
          <a:srgbClr val="404040"/>
        </a:accent4>
        <a:accent5>
          <a:srgbClr val="F7C5AB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3">
        <a:dk1>
          <a:srgbClr val="000000"/>
        </a:dk1>
        <a:lt1>
          <a:srgbClr val="FFFFFF"/>
        </a:lt1>
        <a:dk2>
          <a:srgbClr val="1A578E"/>
        </a:dk2>
        <a:lt2>
          <a:srgbClr val="C0C0C0"/>
        </a:lt2>
        <a:accent1>
          <a:srgbClr val="5EB52D"/>
        </a:accent1>
        <a:accent2>
          <a:srgbClr val="F26D00"/>
        </a:accent2>
        <a:accent3>
          <a:srgbClr val="FFFFFF"/>
        </a:accent3>
        <a:accent4>
          <a:srgbClr val="000000"/>
        </a:accent4>
        <a:accent5>
          <a:srgbClr val="B6D7AD"/>
        </a:accent5>
        <a:accent6>
          <a:srgbClr val="DB6200"/>
        </a:accent6>
        <a:hlink>
          <a:srgbClr val="5983D7"/>
        </a:hlink>
        <a:folHlink>
          <a:srgbClr val="AAAD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Verdana</vt:lpstr>
      <vt:lpstr>Wingdings</vt:lpstr>
      <vt:lpstr>300TGp_natural_light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云计算技术</dc:title>
  <dc:subject>Unit 02</dc:subject>
  <dc:creator>崔毅东</dc:creator>
  <cp:lastModifiedBy>驼 羊</cp:lastModifiedBy>
  <cp:revision>428</cp:revision>
  <dcterms:created xsi:type="dcterms:W3CDTF">2008-08-15T03:37:31Z</dcterms:created>
  <dcterms:modified xsi:type="dcterms:W3CDTF">2023-03-20T07:17:46Z</dcterms:modified>
</cp:coreProperties>
</file>