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58" r:id="rId5"/>
    <p:sldId id="259" r:id="rId6"/>
    <p:sldId id="260" r:id="rId7"/>
    <p:sldId id="266" r:id="rId8"/>
    <p:sldId id="261" r:id="rId9"/>
    <p:sldId id="262" r:id="rId10"/>
    <p:sldId id="263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napToGrid="0" snapToObjects="1">
      <p:cViewPr varScale="1">
        <p:scale>
          <a:sx n="97" d="100"/>
          <a:sy n="97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7D4D4-97BD-A341-9692-5508A30B06A5}" type="datetimeFigureOut">
              <a:rPr kumimoji="1" lang="zh-CN" altLang="en-US" smtClean="0"/>
              <a:t>2017/12/16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CA10F-E702-7D4A-B555-ADAD423234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5342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3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4.jpe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mtClean="0"/>
              <a:t>Share App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 smtClean="0"/>
              <a:t>Yipeng </a:t>
            </a:r>
            <a:r>
              <a:rPr kumimoji="1" lang="en-US" altLang="zh-CN" dirty="0" err="1" smtClean="0"/>
              <a:t>hong</a:t>
            </a:r>
            <a:endParaRPr kumimoji="1" lang="en-US" altLang="zh-CN" dirty="0" smtClean="0"/>
          </a:p>
          <a:p>
            <a:pPr algn="r"/>
            <a:r>
              <a:rPr kumimoji="1" lang="en-US" altLang="zh-CN" dirty="0" smtClean="0"/>
              <a:t>001228971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0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Search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3985890"/>
            <a:ext cx="4363294" cy="11893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077" y="2333543"/>
            <a:ext cx="4214513" cy="28417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2397763"/>
            <a:ext cx="5554543" cy="102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3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Post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214694"/>
            <a:ext cx="1685082" cy="2997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154" y="2214694"/>
            <a:ext cx="1685082" cy="2997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1775" y="5464621"/>
            <a:ext cx="3265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lick add button -&gt; select picture </a:t>
            </a:r>
          </a:p>
          <a:p>
            <a:r>
              <a:rPr kumimoji="1" lang="en-US" altLang="zh-CN" dirty="0" smtClean="0"/>
              <a:t>-&gt; add description</a:t>
            </a:r>
          </a:p>
          <a:p>
            <a:r>
              <a:rPr kumimoji="1" lang="en-US" altLang="zh-CN" dirty="0" smtClean="0"/>
              <a:t>-&gt; share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019" y="4710821"/>
            <a:ext cx="3517734" cy="1507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14694"/>
            <a:ext cx="3444436" cy="215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0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comments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841" y="2214694"/>
            <a:ext cx="2083425" cy="3707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15085" y="2214694"/>
            <a:ext cx="3097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List out all comments of this item</a:t>
            </a:r>
          </a:p>
          <a:p>
            <a:r>
              <a:rPr kumimoji="1" lang="en-US" altLang="zh-CN" dirty="0" smtClean="0"/>
              <a:t>Add new comment to it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3319194"/>
            <a:ext cx="5639821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6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027" y="2063004"/>
            <a:ext cx="10364451" cy="1596177"/>
          </a:xfrm>
        </p:spPr>
        <p:txBody>
          <a:bodyPr/>
          <a:lstStyle/>
          <a:p>
            <a:r>
              <a:rPr kumimoji="1" lang="en-US" altLang="zh-CN" dirty="0" smtClean="0"/>
              <a:t>That’s all</a:t>
            </a:r>
            <a:br>
              <a:rPr kumimoji="1" lang="en-US" altLang="zh-CN" dirty="0" smtClean="0"/>
            </a:br>
            <a:r>
              <a:rPr kumimoji="1" lang="en-US" altLang="zh-CN" dirty="0" smtClean="0"/>
              <a:t>Thanks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48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2133600" y="2367092"/>
            <a:ext cx="8195733" cy="3424107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cap="none" dirty="0" smtClean="0"/>
              <a:t>Allow user to sign up or login</a:t>
            </a:r>
          </a:p>
          <a:p>
            <a:r>
              <a:rPr kumimoji="1" lang="en-US" altLang="zh-CN" sz="2100" cap="none" dirty="0"/>
              <a:t>User can post a new  picture with </a:t>
            </a:r>
            <a:r>
              <a:rPr kumimoji="1" lang="en-US" altLang="zh-CN" sz="2100" cap="none" dirty="0" err="1"/>
              <a:t>discrition</a:t>
            </a:r>
            <a:endParaRPr kumimoji="1" lang="en-US" altLang="zh-CN" sz="2100" cap="none" dirty="0"/>
          </a:p>
          <a:p>
            <a:r>
              <a:rPr kumimoji="1" lang="en-US" altLang="zh-CN" sz="2100" cap="none" dirty="0"/>
              <a:t>User can add comments below the picture</a:t>
            </a:r>
          </a:p>
          <a:p>
            <a:r>
              <a:rPr kumimoji="1" lang="en-US" altLang="zh-CN" sz="2100" cap="none" dirty="0"/>
              <a:t>User can take a new photo and save it to library</a:t>
            </a:r>
          </a:p>
          <a:p>
            <a:r>
              <a:rPr kumimoji="1" lang="en-US" altLang="zh-CN" sz="2100" cap="none" dirty="0"/>
              <a:t>User can search others and follows or unfollows others</a:t>
            </a:r>
          </a:p>
          <a:p>
            <a:r>
              <a:rPr kumimoji="1" lang="en-US" altLang="zh-CN" sz="2100" cap="none" dirty="0"/>
              <a:t>If user follow other, user can also see his or her picture in home page</a:t>
            </a:r>
          </a:p>
          <a:p>
            <a:r>
              <a:rPr kumimoji="1" lang="en-US" altLang="zh-CN" sz="2100" cap="none" dirty="0"/>
              <a:t>User can like or unlike other picture</a:t>
            </a:r>
          </a:p>
          <a:p>
            <a:r>
              <a:rPr kumimoji="1" lang="en-US" altLang="zh-CN" sz="2100" cap="none" dirty="0"/>
              <a:t>User can view his account to check what he posted before</a:t>
            </a:r>
            <a:endParaRPr kumimoji="1" lang="zh-CN" altLang="en-US" sz="2100" cap="none" dirty="0"/>
          </a:p>
        </p:txBody>
      </p:sp>
    </p:spTree>
    <p:extLst>
      <p:ext uri="{BB962C8B-B14F-4D97-AF65-F5344CB8AC3E}">
        <p14:creationId xmlns:p14="http://schemas.microsoft.com/office/powerpoint/2010/main" val="162819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Firebase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583" y="3823361"/>
            <a:ext cx="2923731" cy="23605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3823361"/>
            <a:ext cx="2693025" cy="23605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214694"/>
            <a:ext cx="5470092" cy="150136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14705" y="2214694"/>
            <a:ext cx="430778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Create new project and connect to </a:t>
            </a:r>
            <a:r>
              <a:rPr kumimoji="1" lang="en-US" altLang="zh-CN" dirty="0" err="1" smtClean="0"/>
              <a:t>xcode</a:t>
            </a:r>
            <a:endParaRPr kumimoji="1" lang="en-US" altLang="zh-CN" dirty="0" smtClean="0"/>
          </a:p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hrough bundle identifier</a:t>
            </a:r>
          </a:p>
          <a:p>
            <a:r>
              <a:rPr kumimoji="1" lang="en-US" altLang="zh-CN" dirty="0" smtClean="0"/>
              <a:t>Create new Pod files</a:t>
            </a:r>
          </a:p>
          <a:p>
            <a:r>
              <a:rPr kumimoji="1" lang="en-US" altLang="zh-CN" dirty="0" smtClean="0"/>
              <a:t>Import Firebase and use it ( syntax )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Authentication for sign in/up</a:t>
            </a:r>
            <a:endParaRPr kumimoji="1" lang="en-US" altLang="zh-CN" dirty="0"/>
          </a:p>
          <a:p>
            <a:r>
              <a:rPr kumimoji="1" lang="en-US" altLang="zh-CN" dirty="0" smtClean="0"/>
              <a:t>Five tables to store different information and</a:t>
            </a:r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onnect to each other through unique key</a:t>
            </a:r>
          </a:p>
          <a:p>
            <a:r>
              <a:rPr kumimoji="1" lang="en-US" altLang="zh-CN" dirty="0" smtClean="0"/>
              <a:t>Storage for storing user image </a:t>
            </a:r>
            <a:r>
              <a:rPr kumimoji="1" lang="en-US" altLang="zh-CN" dirty="0" err="1" smtClean="0"/>
              <a:t>url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08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structure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00" y="2005105"/>
            <a:ext cx="3530600" cy="482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83025" y="2030028"/>
            <a:ext cx="83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TabBar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533322" y="2061739"/>
            <a:ext cx="330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Home, Search, Add</a:t>
            </a:r>
            <a:r>
              <a:rPr kumimoji="1" lang="en-US" altLang="zh-CN" smtClean="0"/>
              <a:t>, Likes, Account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83024" y="2672759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 smtClean="0"/>
              <a:t>Nav</a:t>
            </a:r>
            <a:r>
              <a:rPr kumimoji="1" lang="en-US" altLang="zh-CN" dirty="0" err="1" smtClean="0"/>
              <a:t>Bar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00" y="2712282"/>
            <a:ext cx="3556000" cy="482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50" y="3419459"/>
            <a:ext cx="3517900" cy="406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533322" y="2712282"/>
            <a:ext cx="196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Logo, Title, </a:t>
            </a:r>
            <a:r>
              <a:rPr kumimoji="1" lang="en-US" altLang="zh-CN" dirty="0" err="1" smtClean="0"/>
              <a:t>Loggout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50" y="4004396"/>
            <a:ext cx="3492500" cy="10668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722778" y="4006635"/>
            <a:ext cx="54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Post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533321" y="4006635"/>
            <a:ext cx="3006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Likes, Comments, Message, Tag</a:t>
            </a:r>
          </a:p>
          <a:p>
            <a:r>
              <a:rPr kumimoji="1" lang="en-US" altLang="zh-CN" dirty="0" smtClean="0"/>
              <a:t>Name, Description</a:t>
            </a:r>
          </a:p>
          <a:p>
            <a:r>
              <a:rPr kumimoji="1" lang="en-US" altLang="zh-CN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96473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Sign in/up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2" y="2214694"/>
            <a:ext cx="1862666" cy="33130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47" y="2214694"/>
            <a:ext cx="1862666" cy="331306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83468" y="2214694"/>
            <a:ext cx="3808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Login with email address </a:t>
            </a:r>
            <a:r>
              <a:rPr kumimoji="1" lang="en-US" altLang="zh-TW" smtClean="0"/>
              <a:t>and password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267825" y="3132561"/>
            <a:ext cx="4995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Sign up with email address, username and password</a:t>
            </a:r>
          </a:p>
          <a:p>
            <a:r>
              <a:rPr kumimoji="1" lang="en-US" altLang="zh-CN" dirty="0" smtClean="0"/>
              <a:t>Can also add a photo as</a:t>
            </a:r>
            <a:r>
              <a:rPr kumimoji="1" lang="zh-TW" altLang="en-US" dirty="0" smtClean="0"/>
              <a:t> </a:t>
            </a:r>
            <a:r>
              <a:rPr kumimoji="1" lang="en-US" altLang="zh-TW" dirty="0"/>
              <a:t>avatar</a:t>
            </a:r>
            <a:r>
              <a:rPr kumimoji="1" lang="en-US" altLang="zh-CN" dirty="0" smtClean="0"/>
              <a:t> by clicking logo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3403600" y="5164667"/>
            <a:ext cx="5706533" cy="169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924269" y="4702985"/>
            <a:ext cx="234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Switch page by clicking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36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COde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555" y="1873815"/>
            <a:ext cx="4911671" cy="34205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1873815"/>
            <a:ext cx="3611033" cy="7842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4849742"/>
            <a:ext cx="4224867" cy="6940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3376675"/>
            <a:ext cx="4882634" cy="108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Account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214694"/>
            <a:ext cx="2032625" cy="361536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08134" y="2214694"/>
            <a:ext cx="47276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Show user’s detail</a:t>
            </a:r>
          </a:p>
          <a:p>
            <a:r>
              <a:rPr kumimoji="1" lang="en-US" altLang="zh-CN" dirty="0" smtClean="0"/>
              <a:t>List out the items that users posted</a:t>
            </a:r>
          </a:p>
          <a:p>
            <a:r>
              <a:rPr kumimoji="1" lang="en-US" altLang="zh-CN" dirty="0" smtClean="0"/>
              <a:t>Change the layout of the items</a:t>
            </a:r>
          </a:p>
          <a:p>
            <a:r>
              <a:rPr kumimoji="1" lang="en-US" altLang="zh-CN" dirty="0" smtClean="0"/>
              <a:t>Logout</a:t>
            </a:r>
          </a:p>
          <a:p>
            <a:r>
              <a:rPr kumimoji="1" lang="en-US" altLang="zh-CN" dirty="0" smtClean="0"/>
              <a:t>Show the number of posts followers and following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189" y="2214694"/>
            <a:ext cx="2032624" cy="36153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602" y="3863273"/>
            <a:ext cx="5538641" cy="196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2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Home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214694"/>
            <a:ext cx="2437181" cy="43349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01098" y="2214694"/>
            <a:ext cx="30988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List of the posted items</a:t>
            </a:r>
          </a:p>
          <a:p>
            <a:r>
              <a:rPr kumimoji="1" lang="en-US" altLang="zh-CN" dirty="0" smtClean="0"/>
              <a:t>Username, user avatar, details</a:t>
            </a:r>
          </a:p>
          <a:p>
            <a:r>
              <a:rPr kumimoji="1" lang="en-US" altLang="zh-CN" dirty="0" smtClean="0"/>
              <a:t>Likes, comments, message, tag</a:t>
            </a:r>
          </a:p>
          <a:p>
            <a:r>
              <a:rPr kumimoji="1" lang="en-US" altLang="zh-CN" dirty="0" smtClean="0"/>
              <a:t>Item description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Also show the items from others </a:t>
            </a:r>
          </a:p>
          <a:p>
            <a:r>
              <a:rPr kumimoji="1" lang="en-US" altLang="zh-CN" dirty="0" smtClean="0"/>
              <a:t>Who has been followed</a:t>
            </a:r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513" y="2214694"/>
            <a:ext cx="4672855" cy="291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Search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214694"/>
            <a:ext cx="1599399" cy="28447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134" y="2214694"/>
            <a:ext cx="1599400" cy="2844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494" y="2214694"/>
            <a:ext cx="1599400" cy="284479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52854" y="2214694"/>
            <a:ext cx="5450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Search other user by key word</a:t>
            </a:r>
          </a:p>
          <a:p>
            <a:r>
              <a:rPr kumimoji="1" lang="en-US" altLang="zh-CN" dirty="0" smtClean="0"/>
              <a:t>Can see the user’s profile by clicking one</a:t>
            </a:r>
          </a:p>
          <a:p>
            <a:r>
              <a:rPr kumimoji="1" lang="en-US" altLang="zh-CN" dirty="0" smtClean="0"/>
              <a:t>Can follow or unfollow other user</a:t>
            </a:r>
          </a:p>
          <a:p>
            <a:r>
              <a:rPr kumimoji="1" lang="en-US" altLang="zh-CN" dirty="0" smtClean="0"/>
              <a:t>The items of user you followed will be listed in homepage</a:t>
            </a:r>
          </a:p>
          <a:p>
            <a:r>
              <a:rPr kumimoji="1" lang="en-US" altLang="zh-CN" dirty="0" smtClean="0"/>
              <a:t>The number of followers will be updated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5300804"/>
            <a:ext cx="3551263" cy="9680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904" y="3810871"/>
            <a:ext cx="3332548" cy="224702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3692022"/>
            <a:ext cx="3888014" cy="71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2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165</TotalTime>
  <Words>314</Words>
  <Application>Microsoft Macintosh PowerPoint</Application>
  <PresentationFormat>宽屏</PresentationFormat>
  <Paragraphs>66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Arial</vt:lpstr>
      <vt:lpstr>DengXian</vt:lpstr>
      <vt:lpstr>Tw Cen MT</vt:lpstr>
      <vt:lpstr>宋体</vt:lpstr>
      <vt:lpstr>新細明體</vt:lpstr>
      <vt:lpstr>水滴</vt:lpstr>
      <vt:lpstr>Share App</vt:lpstr>
      <vt:lpstr>introduction</vt:lpstr>
      <vt:lpstr>Firebase</vt:lpstr>
      <vt:lpstr>structure</vt:lpstr>
      <vt:lpstr>Sign in/up</vt:lpstr>
      <vt:lpstr>COde</vt:lpstr>
      <vt:lpstr>Account</vt:lpstr>
      <vt:lpstr>Home</vt:lpstr>
      <vt:lpstr>Search</vt:lpstr>
      <vt:lpstr>Search</vt:lpstr>
      <vt:lpstr>Post</vt:lpstr>
      <vt:lpstr>comments</vt:lpstr>
      <vt:lpstr>That’s all Thanks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Yipeng Hong</dc:creator>
  <cp:lastModifiedBy>Yipeng Hong</cp:lastModifiedBy>
  <cp:revision>19</cp:revision>
  <dcterms:created xsi:type="dcterms:W3CDTF">2017-12-15T17:11:42Z</dcterms:created>
  <dcterms:modified xsi:type="dcterms:W3CDTF">2017-12-16T17:55:37Z</dcterms:modified>
</cp:coreProperties>
</file>