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DM Serif Text"/>
      <p:regular r:id="rId23"/>
      <p:italic r:id="rId24"/>
    </p:embeddedFont>
    <p:embeddedFont>
      <p:font typeface="Quicksand"/>
      <p:regular r:id="rId25"/>
      <p:bold r:id="rId26"/>
    </p:embeddedFont>
    <p:embeddedFont>
      <p:font typeface="Denk One"/>
      <p:regular r:id="rId27"/>
    </p:embeddedFont>
    <p:embeddedFont>
      <p:font typeface="Orbitron"/>
      <p:regular r:id="rId28"/>
      <p:bold r:id="rId29"/>
    </p:embeddedFont>
    <p:embeddedFont>
      <p:font typeface="Fira Sans Extra Condensed"/>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0AEB34-6666-493B-9DB5-B94974079DBC}">
  <a:tblStyle styleId="{960AEB34-6666-493B-9DB5-B94974079DB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bold.fntdata"/><Relationship Id="rId30" Type="http://schemas.openxmlformats.org/officeDocument/2006/relationships/font" Target="fonts/FiraSansExtraCondensed-regular.fntdata"/><Relationship Id="rId33" Type="http://schemas.openxmlformats.org/officeDocument/2006/relationships/font" Target="fonts/FiraSansExtraCondensed-boldItalic.fntdata"/><Relationship Id="rId32" Type="http://schemas.openxmlformats.org/officeDocument/2006/relationships/font" Target="fonts/FiraSansExtraCondense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DMSerifText-italic.fntdata"/><Relationship Id="rId23" Type="http://schemas.openxmlformats.org/officeDocument/2006/relationships/font" Target="fonts/DMSerifText-regular.fntdata"/><Relationship Id="rId26" Type="http://schemas.openxmlformats.org/officeDocument/2006/relationships/font" Target="fonts/Quicksand-bold.fntdata"/><Relationship Id="rId25" Type="http://schemas.openxmlformats.org/officeDocument/2006/relationships/font" Target="fonts/Quicksand-regular.fntdata"/><Relationship Id="rId28" Type="http://schemas.openxmlformats.org/officeDocument/2006/relationships/font" Target="fonts/Orbitron-regular.fntdata"/><Relationship Id="rId27" Type="http://schemas.openxmlformats.org/officeDocument/2006/relationships/font" Target="fonts/DenkOne-regular.fntdata"/><Relationship Id="rId29" Type="http://schemas.openxmlformats.org/officeDocument/2006/relationships/font" Target="fonts/Orbitron-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gf17053b67e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5" name="Google Shape;1195;gf17053b67e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g32fac9503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6" name="Google Shape;1446;g32fac9503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32fac9503a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32fac9503a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g32fac9503a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4" name="Google Shape;1464;g32fac9503a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g32fac9503a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4" name="Google Shape;1474;g32fac9503a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32fac9503a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32fac9503a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1" name="Shape 1501"/>
        <p:cNvGrpSpPr/>
        <p:nvPr/>
      </p:nvGrpSpPr>
      <p:grpSpPr>
        <a:xfrm>
          <a:off x="0" y="0"/>
          <a:ext cx="0" cy="0"/>
          <a:chOff x="0" y="0"/>
          <a:chExt cx="0" cy="0"/>
        </a:xfrm>
      </p:grpSpPr>
      <p:sp>
        <p:nvSpPr>
          <p:cNvPr id="1502" name="Google Shape;1502;gcc9050bdf8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3" name="Google Shape;1503;gcc9050bdf8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g32fac9503a5_0_2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7" name="Google Shape;1547;g32fac9503a5_0_2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2" name="Shape 1552"/>
        <p:cNvGrpSpPr/>
        <p:nvPr/>
      </p:nvGrpSpPr>
      <p:grpSpPr>
        <a:xfrm>
          <a:off x="0" y="0"/>
          <a:ext cx="0" cy="0"/>
          <a:chOff x="0" y="0"/>
          <a:chExt cx="0" cy="0"/>
        </a:xfrm>
      </p:grpSpPr>
      <p:sp>
        <p:nvSpPr>
          <p:cNvPr id="1553" name="Google Shape;1553;g32fac9503a5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4" name="Google Shape;1554;g32fac9503a5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cc9050bdf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cc9050bdf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cc9050bdf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2" name="Google Shape;1292;gcc9050bdf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32fac9503a5_0_2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32fac9503a5_0_2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gcc9050bdf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5" name="Google Shape;1345;gcc9050bdf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10cb08aead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10cb08aead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g10cb08aead6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4" name="Google Shape;1384;g10cb08aead6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g32fac9503a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6" name="Google Shape;1426;g32fac9503a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5" name="Shape 1435"/>
        <p:cNvGrpSpPr/>
        <p:nvPr/>
      </p:nvGrpSpPr>
      <p:grpSpPr>
        <a:xfrm>
          <a:off x="0" y="0"/>
          <a:ext cx="0" cy="0"/>
          <a:chOff x="0" y="0"/>
          <a:chExt cx="0" cy="0"/>
        </a:xfrm>
      </p:grpSpPr>
      <p:sp>
        <p:nvSpPr>
          <p:cNvPr id="1436" name="Google Shape;1436;gcc9050bdf8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7" name="Google Shape;1437;gcc9050bdf8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58350" y="258050"/>
            <a:ext cx="8428950" cy="4627500"/>
            <a:chOff x="358350" y="258050"/>
            <a:chExt cx="8428950" cy="4627500"/>
          </a:xfrm>
        </p:grpSpPr>
        <p:sp>
          <p:nvSpPr>
            <p:cNvPr id="10" name="Google Shape;10;p2"/>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20000" y="407061"/>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flipH="1" rot="10800000">
              <a:off x="4159199" y="4657459"/>
              <a:ext cx="825589" cy="93999"/>
              <a:chOff x="5718423" y="809024"/>
              <a:chExt cx="830071" cy="94500"/>
            </a:xfrm>
          </p:grpSpPr>
          <p:sp>
            <p:nvSpPr>
              <p:cNvPr id="14" name="Google Shape;14;p2"/>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18423"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 name="Google Shape;18;p2"/>
          <p:cNvSpPr txBox="1"/>
          <p:nvPr>
            <p:ph type="ctrTitle"/>
          </p:nvPr>
        </p:nvSpPr>
        <p:spPr>
          <a:xfrm>
            <a:off x="720000" y="1185650"/>
            <a:ext cx="3852000" cy="23610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790635" y="3761000"/>
            <a:ext cx="3909900" cy="4104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0" name="Shape 140"/>
        <p:cNvGrpSpPr/>
        <p:nvPr/>
      </p:nvGrpSpPr>
      <p:grpSpPr>
        <a:xfrm>
          <a:off x="0" y="0"/>
          <a:ext cx="0" cy="0"/>
          <a:chOff x="0" y="0"/>
          <a:chExt cx="0" cy="0"/>
        </a:xfrm>
      </p:grpSpPr>
      <p:grpSp>
        <p:nvGrpSpPr>
          <p:cNvPr id="141" name="Google Shape;141;p11"/>
          <p:cNvGrpSpPr/>
          <p:nvPr/>
        </p:nvGrpSpPr>
        <p:grpSpPr>
          <a:xfrm>
            <a:off x="719282" y="771352"/>
            <a:ext cx="6880555" cy="2625711"/>
            <a:chOff x="358361" y="258062"/>
            <a:chExt cx="8428954" cy="3216600"/>
          </a:xfrm>
        </p:grpSpPr>
        <p:sp>
          <p:nvSpPr>
            <p:cNvPr id="142" name="Google Shape;142;p11"/>
            <p:cNvSpPr/>
            <p:nvPr/>
          </p:nvSpPr>
          <p:spPr>
            <a:xfrm>
              <a:off x="358361" y="258062"/>
              <a:ext cx="8427300" cy="32166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360015" y="258062"/>
              <a:ext cx="8427300" cy="32166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11"/>
            <p:cNvGrpSpPr/>
            <p:nvPr/>
          </p:nvGrpSpPr>
          <p:grpSpPr>
            <a:xfrm>
              <a:off x="720000" y="407061"/>
              <a:ext cx="7704000" cy="262500"/>
              <a:chOff x="433208" y="393425"/>
              <a:chExt cx="7704000" cy="262500"/>
            </a:xfrm>
          </p:grpSpPr>
          <p:sp>
            <p:nvSpPr>
              <p:cNvPr id="145" name="Google Shape;145;p11"/>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11"/>
              <p:cNvGrpSpPr/>
              <p:nvPr/>
            </p:nvGrpSpPr>
            <p:grpSpPr>
              <a:xfrm flipH="1" rot="10800000">
                <a:off x="543498" y="483688"/>
                <a:ext cx="429322" cy="93999"/>
                <a:chOff x="5840230" y="744468"/>
                <a:chExt cx="431653" cy="94500"/>
              </a:xfrm>
            </p:grpSpPr>
            <p:sp>
              <p:nvSpPr>
                <p:cNvPr id="147" name="Google Shape;147;p11"/>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50" name="Google Shape;150;p11"/>
          <p:cNvGrpSpPr/>
          <p:nvPr/>
        </p:nvGrpSpPr>
        <p:grpSpPr>
          <a:xfrm>
            <a:off x="3521825" y="2937975"/>
            <a:ext cx="4695887" cy="1063125"/>
            <a:chOff x="486920" y="1114962"/>
            <a:chExt cx="5350828" cy="1211400"/>
          </a:xfrm>
        </p:grpSpPr>
        <p:sp>
          <p:nvSpPr>
            <p:cNvPr id="151" name="Google Shape;151;p11"/>
            <p:cNvSpPr/>
            <p:nvPr/>
          </p:nvSpPr>
          <p:spPr>
            <a:xfrm>
              <a:off x="486920" y="1114962"/>
              <a:ext cx="5350800" cy="1211400"/>
            </a:xfrm>
            <a:prstGeom prst="roundRect">
              <a:avLst>
                <a:gd fmla="val 1492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a:off x="486949" y="1114991"/>
              <a:ext cx="5350800" cy="355200"/>
            </a:xfrm>
            <a:prstGeom prst="round2SameRect">
              <a:avLst>
                <a:gd fmla="val 50000" name="adj1"/>
                <a:gd fmla="val 0" name="adj2"/>
              </a:avLst>
            </a:prstGeom>
            <a:solidFill>
              <a:schemeClr val="dk2"/>
            </a:solidFill>
            <a:ln cap="flat" cmpd="sng" w="9525">
              <a:solidFill>
                <a:schemeClr val="lt1"/>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11"/>
            <p:cNvGrpSpPr/>
            <p:nvPr/>
          </p:nvGrpSpPr>
          <p:grpSpPr>
            <a:xfrm flipH="1" rot="10800000">
              <a:off x="620929" y="1244995"/>
              <a:ext cx="429322" cy="93999"/>
              <a:chOff x="5578333" y="744468"/>
              <a:chExt cx="431653" cy="94500"/>
            </a:xfrm>
          </p:grpSpPr>
          <p:sp>
            <p:nvSpPr>
              <p:cNvPr id="154" name="Google Shape;154;p11"/>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7" name="Google Shape;157;p11"/>
          <p:cNvSpPr txBox="1"/>
          <p:nvPr>
            <p:ph hasCustomPrompt="1" type="title"/>
          </p:nvPr>
        </p:nvSpPr>
        <p:spPr>
          <a:xfrm>
            <a:off x="870732" y="1117196"/>
            <a:ext cx="65760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65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58" name="Google Shape;158;p11"/>
          <p:cNvSpPr txBox="1"/>
          <p:nvPr>
            <p:ph idx="1" type="subTitle"/>
          </p:nvPr>
        </p:nvSpPr>
        <p:spPr>
          <a:xfrm>
            <a:off x="3674050" y="3404742"/>
            <a:ext cx="4507500" cy="415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9" name="Shape 1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160" name="Shape 160"/>
        <p:cNvGrpSpPr/>
        <p:nvPr/>
      </p:nvGrpSpPr>
      <p:grpSpPr>
        <a:xfrm>
          <a:off x="0" y="0"/>
          <a:ext cx="0" cy="0"/>
          <a:chOff x="0" y="0"/>
          <a:chExt cx="0" cy="0"/>
        </a:xfrm>
      </p:grpSpPr>
      <p:grpSp>
        <p:nvGrpSpPr>
          <p:cNvPr id="161" name="Google Shape;161;p13"/>
          <p:cNvGrpSpPr/>
          <p:nvPr/>
        </p:nvGrpSpPr>
        <p:grpSpPr>
          <a:xfrm>
            <a:off x="1726975" y="3299800"/>
            <a:ext cx="5690038" cy="1408548"/>
            <a:chOff x="486920" y="1114962"/>
            <a:chExt cx="6483635" cy="1605000"/>
          </a:xfrm>
        </p:grpSpPr>
        <p:sp>
          <p:nvSpPr>
            <p:cNvPr id="162" name="Google Shape;162;p13"/>
            <p:cNvSpPr/>
            <p:nvPr/>
          </p:nvSpPr>
          <p:spPr>
            <a:xfrm>
              <a:off x="486920" y="1114962"/>
              <a:ext cx="6483600" cy="1605000"/>
            </a:xfrm>
            <a:prstGeom prst="roundRect">
              <a:avLst>
                <a:gd fmla="val 1492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486955" y="1114991"/>
              <a:ext cx="6483600" cy="355200"/>
            </a:xfrm>
            <a:prstGeom prst="round2SameRect">
              <a:avLst>
                <a:gd fmla="val 50000" name="adj1"/>
                <a:gd fmla="val 0" name="adj2"/>
              </a:avLst>
            </a:prstGeom>
            <a:solidFill>
              <a:schemeClr val="dk2"/>
            </a:solidFill>
            <a:ln cap="flat" cmpd="sng" w="9525">
              <a:solidFill>
                <a:schemeClr val="lt1"/>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3"/>
            <p:cNvGrpSpPr/>
            <p:nvPr/>
          </p:nvGrpSpPr>
          <p:grpSpPr>
            <a:xfrm flipH="1" rot="10800000">
              <a:off x="620929" y="1244995"/>
              <a:ext cx="429322" cy="93999"/>
              <a:chOff x="5578333" y="744468"/>
              <a:chExt cx="431653" cy="94500"/>
            </a:xfrm>
          </p:grpSpPr>
          <p:sp>
            <p:nvSpPr>
              <p:cNvPr id="165" name="Google Shape;165;p13"/>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8" name="Google Shape;168;p13"/>
          <p:cNvSpPr txBox="1"/>
          <p:nvPr>
            <p:ph type="title"/>
          </p:nvPr>
        </p:nvSpPr>
        <p:spPr>
          <a:xfrm>
            <a:off x="2008044" y="3684600"/>
            <a:ext cx="5127900" cy="95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spTree>
      <p:nvGrpSpPr>
        <p:cNvPr id="169" name="Shape 169"/>
        <p:cNvGrpSpPr/>
        <p:nvPr/>
      </p:nvGrpSpPr>
      <p:grpSpPr>
        <a:xfrm>
          <a:off x="0" y="0"/>
          <a:ext cx="0" cy="0"/>
          <a:chOff x="0" y="0"/>
          <a:chExt cx="0" cy="0"/>
        </a:xfrm>
      </p:grpSpPr>
      <p:sp>
        <p:nvSpPr>
          <p:cNvPr id="170" name="Google Shape;170;p14"/>
          <p:cNvSpPr/>
          <p:nvPr/>
        </p:nvSpPr>
        <p:spPr>
          <a:xfrm>
            <a:off x="822316" y="1320388"/>
            <a:ext cx="6879300" cy="31809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823663" y="1320388"/>
            <a:ext cx="6879300" cy="31809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4"/>
          <p:cNvGrpSpPr/>
          <p:nvPr/>
        </p:nvGrpSpPr>
        <p:grpSpPr>
          <a:xfrm>
            <a:off x="1034813" y="1442025"/>
            <a:ext cx="6457015" cy="214279"/>
            <a:chOff x="433216" y="393424"/>
            <a:chExt cx="7910100" cy="262500"/>
          </a:xfrm>
        </p:grpSpPr>
        <p:sp>
          <p:nvSpPr>
            <p:cNvPr id="173" name="Google Shape;173;p14"/>
            <p:cNvSpPr/>
            <p:nvPr/>
          </p:nvSpPr>
          <p:spPr>
            <a:xfrm>
              <a:off x="433216" y="393424"/>
              <a:ext cx="79101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4"/>
            <p:cNvGrpSpPr/>
            <p:nvPr/>
          </p:nvGrpSpPr>
          <p:grpSpPr>
            <a:xfrm flipH="1" rot="10800000">
              <a:off x="543498" y="483688"/>
              <a:ext cx="429322" cy="93999"/>
              <a:chOff x="5840230" y="744468"/>
              <a:chExt cx="431653" cy="94500"/>
            </a:xfrm>
          </p:grpSpPr>
          <p:sp>
            <p:nvSpPr>
              <p:cNvPr id="175" name="Google Shape;175;p14"/>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8" name="Google Shape;178;p14"/>
          <p:cNvGrpSpPr/>
          <p:nvPr/>
        </p:nvGrpSpPr>
        <p:grpSpPr>
          <a:xfrm flipH="1" rot="10800000">
            <a:off x="3745690" y="4147259"/>
            <a:ext cx="825589" cy="93999"/>
            <a:chOff x="5718423" y="809024"/>
            <a:chExt cx="830071" cy="94500"/>
          </a:xfrm>
        </p:grpSpPr>
        <p:sp>
          <p:nvSpPr>
            <p:cNvPr id="179" name="Google Shape;179;p14"/>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 name="Google Shape;183;p14"/>
          <p:cNvSpPr txBox="1"/>
          <p:nvPr>
            <p:ph type="title"/>
          </p:nvPr>
        </p:nvSpPr>
        <p:spPr>
          <a:xfrm>
            <a:off x="1117524" y="2165575"/>
            <a:ext cx="3985500" cy="17376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5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1">
    <p:spTree>
      <p:nvGrpSpPr>
        <p:cNvPr id="184" name="Shape 184"/>
        <p:cNvGrpSpPr/>
        <p:nvPr/>
      </p:nvGrpSpPr>
      <p:grpSpPr>
        <a:xfrm>
          <a:off x="0" y="0"/>
          <a:ext cx="0" cy="0"/>
          <a:chOff x="0" y="0"/>
          <a:chExt cx="0" cy="0"/>
        </a:xfrm>
      </p:grpSpPr>
      <p:grpSp>
        <p:nvGrpSpPr>
          <p:cNvPr id="185" name="Google Shape;185;p15"/>
          <p:cNvGrpSpPr/>
          <p:nvPr/>
        </p:nvGrpSpPr>
        <p:grpSpPr>
          <a:xfrm>
            <a:off x="992838" y="904500"/>
            <a:ext cx="5250302" cy="3334500"/>
            <a:chOff x="992838" y="904500"/>
            <a:chExt cx="5250302" cy="3334500"/>
          </a:xfrm>
        </p:grpSpPr>
        <p:sp>
          <p:nvSpPr>
            <p:cNvPr id="186" name="Google Shape;186;p15"/>
            <p:cNvSpPr/>
            <p:nvPr/>
          </p:nvSpPr>
          <p:spPr>
            <a:xfrm>
              <a:off x="992838" y="904500"/>
              <a:ext cx="5250300" cy="3334500"/>
            </a:xfrm>
            <a:prstGeom prst="roundRect">
              <a:avLst>
                <a:gd fmla="val 1235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992839" y="904525"/>
              <a:ext cx="5250300" cy="311700"/>
            </a:xfrm>
            <a:prstGeom prst="round2SameRect">
              <a:avLst>
                <a:gd fmla="val 50000" name="adj1"/>
                <a:gd fmla="val 0" name="adj2"/>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5"/>
            <p:cNvGrpSpPr/>
            <p:nvPr/>
          </p:nvGrpSpPr>
          <p:grpSpPr>
            <a:xfrm flipH="1" rot="10800000">
              <a:off x="1110661" y="1018658"/>
              <a:ext cx="376790" cy="82489"/>
              <a:chOff x="5578333" y="744468"/>
              <a:chExt cx="431653" cy="94500"/>
            </a:xfrm>
          </p:grpSpPr>
          <p:sp>
            <p:nvSpPr>
              <p:cNvPr id="189" name="Google Shape;189;p15"/>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92" name="Google Shape;192;p15"/>
          <p:cNvGrpSpPr/>
          <p:nvPr/>
        </p:nvGrpSpPr>
        <p:grpSpPr>
          <a:xfrm>
            <a:off x="5273838" y="1640250"/>
            <a:ext cx="2877315" cy="1945800"/>
            <a:chOff x="5273838" y="1640250"/>
            <a:chExt cx="2877315" cy="1945800"/>
          </a:xfrm>
        </p:grpSpPr>
        <p:sp>
          <p:nvSpPr>
            <p:cNvPr id="193" name="Google Shape;193;p15"/>
            <p:cNvSpPr/>
            <p:nvPr/>
          </p:nvSpPr>
          <p:spPr>
            <a:xfrm>
              <a:off x="5273838" y="1640250"/>
              <a:ext cx="2877300" cy="1945800"/>
            </a:xfrm>
            <a:prstGeom prst="roundRect">
              <a:avLst>
                <a:gd fmla="val 1492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5273853" y="1640275"/>
              <a:ext cx="2877300" cy="311700"/>
            </a:xfrm>
            <a:prstGeom prst="round2SameRect">
              <a:avLst>
                <a:gd fmla="val 50000" name="adj1"/>
                <a:gd fmla="val 0" name="adj2"/>
              </a:avLst>
            </a:prstGeom>
            <a:solidFill>
              <a:schemeClr val="dk2"/>
            </a:solidFill>
            <a:ln cap="flat" cmpd="sng" w="9525">
              <a:solidFill>
                <a:schemeClr val="lt1"/>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15"/>
            <p:cNvGrpSpPr/>
            <p:nvPr/>
          </p:nvGrpSpPr>
          <p:grpSpPr>
            <a:xfrm flipH="1" rot="10800000">
              <a:off x="5391661" y="1754408"/>
              <a:ext cx="376790" cy="82489"/>
              <a:chOff x="5578333" y="744468"/>
              <a:chExt cx="431653" cy="94500"/>
            </a:xfrm>
          </p:grpSpPr>
          <p:sp>
            <p:nvSpPr>
              <p:cNvPr id="196" name="Google Shape;196;p15"/>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9" name="Google Shape;199;p15"/>
          <p:cNvSpPr txBox="1"/>
          <p:nvPr>
            <p:ph hasCustomPrompt="1" type="title"/>
          </p:nvPr>
        </p:nvSpPr>
        <p:spPr>
          <a:xfrm>
            <a:off x="1296525" y="2183825"/>
            <a:ext cx="3726300" cy="1151400"/>
          </a:xfrm>
          <a:prstGeom prst="rect">
            <a:avLst/>
          </a:prstGeom>
        </p:spPr>
        <p:txBody>
          <a:bodyPr anchorCtr="0" anchor="b" bIns="91425" lIns="91425" spcFirstLastPara="1" rIns="91425" wrap="square" tIns="91425">
            <a:noAutofit/>
          </a:bodyPr>
          <a:lstStyle>
            <a:lvl1pPr lvl="0" rtl="0">
              <a:spcBef>
                <a:spcPts val="0"/>
              </a:spcBef>
              <a:spcAft>
                <a:spcPts val="0"/>
              </a:spcAft>
              <a:buSzPts val="9600"/>
              <a:buNone/>
              <a:defRPr sz="65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200" name="Google Shape;200;p15"/>
          <p:cNvSpPr txBox="1"/>
          <p:nvPr>
            <p:ph idx="1" type="subTitle"/>
          </p:nvPr>
        </p:nvSpPr>
        <p:spPr>
          <a:xfrm>
            <a:off x="5453863" y="2347025"/>
            <a:ext cx="2517300" cy="825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201" name="Shape 201"/>
        <p:cNvGrpSpPr/>
        <p:nvPr/>
      </p:nvGrpSpPr>
      <p:grpSpPr>
        <a:xfrm>
          <a:off x="0" y="0"/>
          <a:ext cx="0" cy="0"/>
          <a:chOff x="0" y="0"/>
          <a:chExt cx="0" cy="0"/>
        </a:xfrm>
      </p:grpSpPr>
      <p:grpSp>
        <p:nvGrpSpPr>
          <p:cNvPr id="202" name="Google Shape;202;p16"/>
          <p:cNvGrpSpPr/>
          <p:nvPr/>
        </p:nvGrpSpPr>
        <p:grpSpPr>
          <a:xfrm>
            <a:off x="1214950" y="683850"/>
            <a:ext cx="6714114" cy="3775800"/>
            <a:chOff x="1214950" y="683850"/>
            <a:chExt cx="6714114" cy="3775800"/>
          </a:xfrm>
        </p:grpSpPr>
        <p:sp>
          <p:nvSpPr>
            <p:cNvPr id="203" name="Google Shape;203;p16"/>
            <p:cNvSpPr/>
            <p:nvPr/>
          </p:nvSpPr>
          <p:spPr>
            <a:xfrm>
              <a:off x="1214950" y="683850"/>
              <a:ext cx="6712800" cy="37758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p:nvPr/>
          </p:nvSpPr>
          <p:spPr>
            <a:xfrm>
              <a:off x="1216264" y="683850"/>
              <a:ext cx="6712800" cy="37758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6"/>
            <p:cNvGrpSpPr/>
            <p:nvPr/>
          </p:nvGrpSpPr>
          <p:grpSpPr>
            <a:xfrm flipH="1" rot="10800000">
              <a:off x="4223153" y="4134459"/>
              <a:ext cx="825589" cy="93999"/>
              <a:chOff x="5718423" y="809024"/>
              <a:chExt cx="830071" cy="94500"/>
            </a:xfrm>
          </p:grpSpPr>
          <p:sp>
            <p:nvSpPr>
              <p:cNvPr id="206" name="Google Shape;206;p16"/>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16"/>
            <p:cNvGrpSpPr/>
            <p:nvPr/>
          </p:nvGrpSpPr>
          <p:grpSpPr>
            <a:xfrm>
              <a:off x="1513591" y="878275"/>
              <a:ext cx="6115500" cy="262500"/>
              <a:chOff x="3646122" y="393414"/>
              <a:chExt cx="6115500" cy="262500"/>
            </a:xfrm>
          </p:grpSpPr>
          <p:sp>
            <p:nvSpPr>
              <p:cNvPr id="211" name="Google Shape;211;p16"/>
              <p:cNvSpPr/>
              <p:nvPr/>
            </p:nvSpPr>
            <p:spPr>
              <a:xfrm>
                <a:off x="3646122" y="393414"/>
                <a:ext cx="61155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 name="Google Shape;212;p16"/>
              <p:cNvGrpSpPr/>
              <p:nvPr/>
            </p:nvGrpSpPr>
            <p:grpSpPr>
              <a:xfrm flipH="1" rot="10800000">
                <a:off x="3850212" y="483688"/>
                <a:ext cx="429322" cy="93999"/>
                <a:chOff x="9164898" y="744468"/>
                <a:chExt cx="431653" cy="94500"/>
              </a:xfrm>
            </p:grpSpPr>
            <p:sp>
              <p:nvSpPr>
                <p:cNvPr id="213" name="Google Shape;213;p16"/>
                <p:cNvSpPr/>
                <p:nvPr/>
              </p:nvSpPr>
              <p:spPr>
                <a:xfrm>
                  <a:off x="9164898" y="744468"/>
                  <a:ext cx="94500" cy="94500"/>
                </a:xfrm>
                <a:prstGeom prst="ellipse">
                  <a:avLst/>
                </a:prstGeom>
                <a:solidFill>
                  <a:schemeClr val="accent2"/>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9333475" y="744468"/>
                  <a:ext cx="94500" cy="94500"/>
                </a:xfrm>
                <a:prstGeom prst="ellipse">
                  <a:avLst/>
                </a:prstGeom>
                <a:solidFill>
                  <a:schemeClr val="accent4"/>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9502051" y="744468"/>
                  <a:ext cx="94500" cy="94500"/>
                </a:xfrm>
                <a:prstGeom prst="ellipse">
                  <a:avLst/>
                </a:prstGeom>
                <a:solidFill>
                  <a:schemeClr val="lt1"/>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16" name="Google Shape;216;p16"/>
          <p:cNvSpPr txBox="1"/>
          <p:nvPr>
            <p:ph type="title"/>
          </p:nvPr>
        </p:nvSpPr>
        <p:spPr>
          <a:xfrm>
            <a:off x="2260900" y="1488475"/>
            <a:ext cx="3402600" cy="13680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7" name="Google Shape;217;p16"/>
          <p:cNvSpPr txBox="1"/>
          <p:nvPr>
            <p:ph idx="1" type="subTitle"/>
          </p:nvPr>
        </p:nvSpPr>
        <p:spPr>
          <a:xfrm>
            <a:off x="2260899" y="3051871"/>
            <a:ext cx="2751300" cy="713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8" name="Google Shape;218;p16"/>
          <p:cNvSpPr txBox="1"/>
          <p:nvPr>
            <p:ph hasCustomPrompt="1" idx="2" type="title"/>
          </p:nvPr>
        </p:nvSpPr>
        <p:spPr>
          <a:xfrm>
            <a:off x="932353" y="1735575"/>
            <a:ext cx="969000" cy="71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3500">
                <a:solidFill>
                  <a:schemeClr val="lt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219" name="Shape 219"/>
        <p:cNvGrpSpPr/>
        <p:nvPr/>
      </p:nvGrpSpPr>
      <p:grpSpPr>
        <a:xfrm>
          <a:off x="0" y="0"/>
          <a:ext cx="0" cy="0"/>
          <a:chOff x="0" y="0"/>
          <a:chExt cx="0" cy="0"/>
        </a:xfrm>
      </p:grpSpPr>
      <p:grpSp>
        <p:nvGrpSpPr>
          <p:cNvPr id="220" name="Google Shape;220;p17"/>
          <p:cNvGrpSpPr/>
          <p:nvPr/>
        </p:nvGrpSpPr>
        <p:grpSpPr>
          <a:xfrm>
            <a:off x="1146886" y="734700"/>
            <a:ext cx="6850227" cy="3674100"/>
            <a:chOff x="844825" y="516450"/>
            <a:chExt cx="7706409" cy="3674100"/>
          </a:xfrm>
        </p:grpSpPr>
        <p:sp>
          <p:nvSpPr>
            <p:cNvPr id="221" name="Google Shape;221;p17"/>
            <p:cNvSpPr/>
            <p:nvPr/>
          </p:nvSpPr>
          <p:spPr>
            <a:xfrm>
              <a:off x="844825" y="516450"/>
              <a:ext cx="7704900" cy="36741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846334" y="516450"/>
              <a:ext cx="7704900" cy="36741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17"/>
          <p:cNvSpPr/>
          <p:nvPr/>
        </p:nvSpPr>
        <p:spPr>
          <a:xfrm>
            <a:off x="1489650" y="970075"/>
            <a:ext cx="61647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17"/>
          <p:cNvGrpSpPr/>
          <p:nvPr/>
        </p:nvGrpSpPr>
        <p:grpSpPr>
          <a:xfrm flipH="1" rot="10800000">
            <a:off x="1638694" y="1060348"/>
            <a:ext cx="429322" cy="93999"/>
            <a:chOff x="9164898" y="744468"/>
            <a:chExt cx="431653" cy="94500"/>
          </a:xfrm>
        </p:grpSpPr>
        <p:sp>
          <p:nvSpPr>
            <p:cNvPr id="225" name="Google Shape;225;p17"/>
            <p:cNvSpPr/>
            <p:nvPr/>
          </p:nvSpPr>
          <p:spPr>
            <a:xfrm>
              <a:off x="9164898" y="744468"/>
              <a:ext cx="94500" cy="94500"/>
            </a:xfrm>
            <a:prstGeom prst="ellipse">
              <a:avLst/>
            </a:prstGeom>
            <a:solidFill>
              <a:schemeClr val="accent2"/>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7"/>
            <p:cNvSpPr/>
            <p:nvPr/>
          </p:nvSpPr>
          <p:spPr>
            <a:xfrm>
              <a:off x="9333475" y="744468"/>
              <a:ext cx="94500" cy="94500"/>
            </a:xfrm>
            <a:prstGeom prst="ellipse">
              <a:avLst/>
            </a:prstGeom>
            <a:solidFill>
              <a:schemeClr val="accent4"/>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9502051" y="744468"/>
              <a:ext cx="94500" cy="94500"/>
            </a:xfrm>
            <a:prstGeom prst="ellipse">
              <a:avLst/>
            </a:prstGeom>
            <a:solidFill>
              <a:schemeClr val="lt1"/>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7"/>
          <p:cNvGrpSpPr/>
          <p:nvPr/>
        </p:nvGrpSpPr>
        <p:grpSpPr>
          <a:xfrm flipH="1" rot="10800000">
            <a:off x="4311103" y="4053859"/>
            <a:ext cx="825589" cy="93999"/>
            <a:chOff x="5718423" y="809024"/>
            <a:chExt cx="830071" cy="94500"/>
          </a:xfrm>
        </p:grpSpPr>
        <p:sp>
          <p:nvSpPr>
            <p:cNvPr id="229" name="Google Shape;229;p17"/>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3" name="Google Shape;233;p17"/>
          <p:cNvSpPr txBox="1"/>
          <p:nvPr>
            <p:ph type="title"/>
          </p:nvPr>
        </p:nvSpPr>
        <p:spPr>
          <a:xfrm>
            <a:off x="2728575" y="1623825"/>
            <a:ext cx="4228800" cy="1253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34" name="Google Shape;234;p17"/>
          <p:cNvSpPr txBox="1"/>
          <p:nvPr>
            <p:ph idx="1" type="subTitle"/>
          </p:nvPr>
        </p:nvSpPr>
        <p:spPr>
          <a:xfrm>
            <a:off x="2728700" y="3121200"/>
            <a:ext cx="4228800" cy="471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5" name="Google Shape;235;p17"/>
          <p:cNvSpPr txBox="1"/>
          <p:nvPr>
            <p:ph hasCustomPrompt="1" idx="2" type="title"/>
          </p:nvPr>
        </p:nvSpPr>
        <p:spPr>
          <a:xfrm>
            <a:off x="7267582" y="1826275"/>
            <a:ext cx="969000" cy="71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3500">
                <a:solidFill>
                  <a:schemeClr val="lt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36" name="Shape 236"/>
        <p:cNvGrpSpPr/>
        <p:nvPr/>
      </p:nvGrpSpPr>
      <p:grpSpPr>
        <a:xfrm>
          <a:off x="0" y="0"/>
          <a:ext cx="0" cy="0"/>
          <a:chOff x="0" y="0"/>
          <a:chExt cx="0" cy="0"/>
        </a:xfrm>
      </p:grpSpPr>
      <p:grpSp>
        <p:nvGrpSpPr>
          <p:cNvPr id="237" name="Google Shape;237;p18"/>
          <p:cNvGrpSpPr/>
          <p:nvPr/>
        </p:nvGrpSpPr>
        <p:grpSpPr>
          <a:xfrm>
            <a:off x="358350" y="258050"/>
            <a:ext cx="8428950" cy="4627500"/>
            <a:chOff x="358350" y="258050"/>
            <a:chExt cx="8428950" cy="4627500"/>
          </a:xfrm>
        </p:grpSpPr>
        <p:sp>
          <p:nvSpPr>
            <p:cNvPr id="238" name="Google Shape;238;p18"/>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18"/>
            <p:cNvGrpSpPr/>
            <p:nvPr/>
          </p:nvGrpSpPr>
          <p:grpSpPr>
            <a:xfrm flipH="1" rot="10800000">
              <a:off x="4159199" y="4657459"/>
              <a:ext cx="825589" cy="93999"/>
              <a:chOff x="5718423" y="809024"/>
              <a:chExt cx="830071" cy="94500"/>
            </a:xfrm>
          </p:grpSpPr>
          <p:sp>
            <p:nvSpPr>
              <p:cNvPr id="241" name="Google Shape;241;p18"/>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8"/>
            <p:cNvGrpSpPr/>
            <p:nvPr/>
          </p:nvGrpSpPr>
          <p:grpSpPr>
            <a:xfrm>
              <a:off x="720000" y="407061"/>
              <a:ext cx="7704000" cy="262500"/>
              <a:chOff x="433208" y="393425"/>
              <a:chExt cx="7704000" cy="262500"/>
            </a:xfrm>
          </p:grpSpPr>
          <p:sp>
            <p:nvSpPr>
              <p:cNvPr id="246" name="Google Shape;246;p18"/>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18"/>
              <p:cNvGrpSpPr/>
              <p:nvPr/>
            </p:nvGrpSpPr>
            <p:grpSpPr>
              <a:xfrm flipH="1" rot="10800000">
                <a:off x="543498" y="483688"/>
                <a:ext cx="429322" cy="93999"/>
                <a:chOff x="5840230" y="744468"/>
                <a:chExt cx="431653" cy="94500"/>
              </a:xfrm>
            </p:grpSpPr>
            <p:sp>
              <p:nvSpPr>
                <p:cNvPr id="248" name="Google Shape;248;p18"/>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51" name="Google Shape;251;p18"/>
          <p:cNvSpPr txBox="1"/>
          <p:nvPr>
            <p:ph type="title"/>
          </p:nvPr>
        </p:nvSpPr>
        <p:spPr>
          <a:xfrm>
            <a:off x="720050" y="692700"/>
            <a:ext cx="7704000" cy="5727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2" name="Google Shape;252;p18"/>
          <p:cNvSpPr txBox="1"/>
          <p:nvPr>
            <p:ph idx="1" type="subTitle"/>
          </p:nvPr>
        </p:nvSpPr>
        <p:spPr>
          <a:xfrm>
            <a:off x="1575538" y="3636525"/>
            <a:ext cx="1997400" cy="732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1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3" name="Google Shape;253;p18"/>
          <p:cNvSpPr txBox="1"/>
          <p:nvPr>
            <p:ph idx="2" type="subTitle"/>
          </p:nvPr>
        </p:nvSpPr>
        <p:spPr>
          <a:xfrm>
            <a:off x="5424070" y="3636525"/>
            <a:ext cx="1997400" cy="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1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4" name="Google Shape;254;p18"/>
          <p:cNvSpPr txBox="1"/>
          <p:nvPr>
            <p:ph idx="3" type="subTitle"/>
          </p:nvPr>
        </p:nvSpPr>
        <p:spPr>
          <a:xfrm>
            <a:off x="1974014" y="3329600"/>
            <a:ext cx="1599000" cy="24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000"/>
              <a:buFont typeface="Arial"/>
              <a:buNone/>
              <a:defRPr b="1" sz="1800">
                <a:solidFill>
                  <a:schemeClr val="lt1"/>
                </a:solidFill>
                <a:latin typeface="Orbitron"/>
                <a:ea typeface="Orbitron"/>
                <a:cs typeface="Orbitron"/>
                <a:sym typeface="Orbitron"/>
              </a:defRPr>
            </a:lvl1pPr>
            <a:lvl2pPr lvl="1"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p:txBody>
      </p:sp>
      <p:sp>
        <p:nvSpPr>
          <p:cNvPr id="255" name="Google Shape;255;p18"/>
          <p:cNvSpPr txBox="1"/>
          <p:nvPr>
            <p:ph idx="4" type="subTitle"/>
          </p:nvPr>
        </p:nvSpPr>
        <p:spPr>
          <a:xfrm>
            <a:off x="5424087" y="3329600"/>
            <a:ext cx="1599000" cy="24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Arial"/>
              <a:buNone/>
              <a:defRPr b="1" sz="1800">
                <a:solidFill>
                  <a:schemeClr val="lt1"/>
                </a:solidFill>
                <a:latin typeface="Orbitron"/>
                <a:ea typeface="Orbitron"/>
                <a:cs typeface="Orbitron"/>
                <a:sym typeface="Orbitron"/>
              </a:defRPr>
            </a:lvl1pPr>
            <a:lvl2pPr lvl="1"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
    <p:spTree>
      <p:nvGrpSpPr>
        <p:cNvPr id="256" name="Shape 256"/>
        <p:cNvGrpSpPr/>
        <p:nvPr/>
      </p:nvGrpSpPr>
      <p:grpSpPr>
        <a:xfrm>
          <a:off x="0" y="0"/>
          <a:ext cx="0" cy="0"/>
          <a:chOff x="0" y="0"/>
          <a:chExt cx="0" cy="0"/>
        </a:xfrm>
      </p:grpSpPr>
      <p:grpSp>
        <p:nvGrpSpPr>
          <p:cNvPr id="257" name="Google Shape;257;p19"/>
          <p:cNvGrpSpPr/>
          <p:nvPr/>
        </p:nvGrpSpPr>
        <p:grpSpPr>
          <a:xfrm>
            <a:off x="358350" y="258050"/>
            <a:ext cx="8428950" cy="4627500"/>
            <a:chOff x="358350" y="258050"/>
            <a:chExt cx="8428950" cy="4627500"/>
          </a:xfrm>
        </p:grpSpPr>
        <p:sp>
          <p:nvSpPr>
            <p:cNvPr id="258" name="Google Shape;258;p19"/>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9"/>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 name="Google Shape;260;p19"/>
            <p:cNvGrpSpPr/>
            <p:nvPr/>
          </p:nvGrpSpPr>
          <p:grpSpPr>
            <a:xfrm flipH="1" rot="10800000">
              <a:off x="4159199" y="4657459"/>
              <a:ext cx="825589" cy="93999"/>
              <a:chOff x="5718423" y="809024"/>
              <a:chExt cx="830071" cy="94500"/>
            </a:xfrm>
          </p:grpSpPr>
          <p:sp>
            <p:nvSpPr>
              <p:cNvPr id="261" name="Google Shape;261;p19"/>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9"/>
            <p:cNvGrpSpPr/>
            <p:nvPr/>
          </p:nvGrpSpPr>
          <p:grpSpPr>
            <a:xfrm>
              <a:off x="720000" y="407061"/>
              <a:ext cx="7704000" cy="262500"/>
              <a:chOff x="433208" y="393425"/>
              <a:chExt cx="7704000" cy="262500"/>
            </a:xfrm>
          </p:grpSpPr>
          <p:sp>
            <p:nvSpPr>
              <p:cNvPr id="266" name="Google Shape;266;p19"/>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19"/>
              <p:cNvGrpSpPr/>
              <p:nvPr/>
            </p:nvGrpSpPr>
            <p:grpSpPr>
              <a:xfrm flipH="1" rot="10800000">
                <a:off x="543498" y="483688"/>
                <a:ext cx="429322" cy="93999"/>
                <a:chOff x="5840230" y="744468"/>
                <a:chExt cx="431653" cy="94500"/>
              </a:xfrm>
            </p:grpSpPr>
            <p:sp>
              <p:nvSpPr>
                <p:cNvPr id="268" name="Google Shape;268;p19"/>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71" name="Google Shape;271;p19"/>
          <p:cNvSpPr txBox="1"/>
          <p:nvPr>
            <p:ph type="title"/>
          </p:nvPr>
        </p:nvSpPr>
        <p:spPr>
          <a:xfrm>
            <a:off x="720050" y="692700"/>
            <a:ext cx="7704000" cy="5727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2" name="Google Shape;272;p19"/>
          <p:cNvSpPr txBox="1"/>
          <p:nvPr>
            <p:ph idx="1" type="subTitle"/>
          </p:nvPr>
        </p:nvSpPr>
        <p:spPr>
          <a:xfrm>
            <a:off x="4244613" y="1724175"/>
            <a:ext cx="2834100" cy="104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3" name="Google Shape;273;p19"/>
          <p:cNvSpPr txBox="1"/>
          <p:nvPr>
            <p:ph idx="2" type="subTitle"/>
          </p:nvPr>
        </p:nvSpPr>
        <p:spPr>
          <a:xfrm>
            <a:off x="4244613" y="3165775"/>
            <a:ext cx="2834100" cy="104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4" name="Google Shape;274;p19"/>
          <p:cNvSpPr txBox="1"/>
          <p:nvPr>
            <p:ph idx="3" type="subTitle"/>
          </p:nvPr>
        </p:nvSpPr>
        <p:spPr>
          <a:xfrm>
            <a:off x="2443939" y="1811150"/>
            <a:ext cx="1599000" cy="24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Arial"/>
              <a:buNone/>
              <a:defRPr b="1" sz="1800">
                <a:solidFill>
                  <a:schemeClr val="lt1"/>
                </a:solidFill>
                <a:latin typeface="Orbitron"/>
                <a:ea typeface="Orbitron"/>
                <a:cs typeface="Orbitron"/>
                <a:sym typeface="Orbitron"/>
              </a:defRPr>
            </a:lvl1pPr>
            <a:lvl2pPr lvl="1"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p:txBody>
      </p:sp>
      <p:sp>
        <p:nvSpPr>
          <p:cNvPr id="275" name="Google Shape;275;p19"/>
          <p:cNvSpPr txBox="1"/>
          <p:nvPr>
            <p:ph idx="4" type="subTitle"/>
          </p:nvPr>
        </p:nvSpPr>
        <p:spPr>
          <a:xfrm>
            <a:off x="2443937" y="3252775"/>
            <a:ext cx="1599000" cy="24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000"/>
              <a:buFont typeface="Arial"/>
              <a:buNone/>
              <a:defRPr b="1" sz="1800">
                <a:solidFill>
                  <a:schemeClr val="lt1"/>
                </a:solidFill>
                <a:latin typeface="Orbitron"/>
                <a:ea typeface="Orbitron"/>
                <a:cs typeface="Orbitron"/>
                <a:sym typeface="Orbitron"/>
              </a:defRPr>
            </a:lvl1pPr>
            <a:lvl2pPr lvl="1"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spTree>
      <p:nvGrpSpPr>
        <p:cNvPr id="276" name="Shape 276"/>
        <p:cNvGrpSpPr/>
        <p:nvPr/>
      </p:nvGrpSpPr>
      <p:grpSpPr>
        <a:xfrm>
          <a:off x="0" y="0"/>
          <a:ext cx="0" cy="0"/>
          <a:chOff x="0" y="0"/>
          <a:chExt cx="0" cy="0"/>
        </a:xfrm>
      </p:grpSpPr>
      <p:grpSp>
        <p:nvGrpSpPr>
          <p:cNvPr id="277" name="Google Shape;277;p20"/>
          <p:cNvGrpSpPr/>
          <p:nvPr/>
        </p:nvGrpSpPr>
        <p:grpSpPr>
          <a:xfrm>
            <a:off x="358350" y="258050"/>
            <a:ext cx="8428950" cy="4627500"/>
            <a:chOff x="358350" y="258050"/>
            <a:chExt cx="8428950" cy="4627500"/>
          </a:xfrm>
        </p:grpSpPr>
        <p:sp>
          <p:nvSpPr>
            <p:cNvPr id="278" name="Google Shape;278;p20"/>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20"/>
            <p:cNvGrpSpPr/>
            <p:nvPr/>
          </p:nvGrpSpPr>
          <p:grpSpPr>
            <a:xfrm flipH="1" rot="10800000">
              <a:off x="4159199" y="4657459"/>
              <a:ext cx="825589" cy="93999"/>
              <a:chOff x="5718423" y="809024"/>
              <a:chExt cx="830071" cy="94500"/>
            </a:xfrm>
          </p:grpSpPr>
          <p:sp>
            <p:nvSpPr>
              <p:cNvPr id="281" name="Google Shape;281;p20"/>
              <p:cNvSpPr/>
              <p:nvPr/>
            </p:nvSpPr>
            <p:spPr>
              <a:xfrm>
                <a:off x="5718423"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0"/>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0"/>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20"/>
            <p:cNvGrpSpPr/>
            <p:nvPr/>
          </p:nvGrpSpPr>
          <p:grpSpPr>
            <a:xfrm>
              <a:off x="720000" y="407061"/>
              <a:ext cx="7704000" cy="262500"/>
              <a:chOff x="433208" y="393425"/>
              <a:chExt cx="7704000" cy="262500"/>
            </a:xfrm>
          </p:grpSpPr>
          <p:sp>
            <p:nvSpPr>
              <p:cNvPr id="286" name="Google Shape;286;p20"/>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20"/>
              <p:cNvGrpSpPr/>
              <p:nvPr/>
            </p:nvGrpSpPr>
            <p:grpSpPr>
              <a:xfrm flipH="1" rot="10800000">
                <a:off x="543498" y="483688"/>
                <a:ext cx="429322" cy="93999"/>
                <a:chOff x="5840230" y="744468"/>
                <a:chExt cx="431653" cy="94500"/>
              </a:xfrm>
            </p:grpSpPr>
            <p:sp>
              <p:nvSpPr>
                <p:cNvPr id="288" name="Google Shape;288;p20"/>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0"/>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91" name="Google Shape;291;p20"/>
          <p:cNvSpPr txBox="1"/>
          <p:nvPr>
            <p:ph type="ctrTitle"/>
          </p:nvPr>
        </p:nvSpPr>
        <p:spPr>
          <a:xfrm>
            <a:off x="4884802" y="687900"/>
            <a:ext cx="3489000" cy="367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p:txBody>
      </p:sp>
      <p:sp>
        <p:nvSpPr>
          <p:cNvPr id="292" name="Google Shape;292;p20"/>
          <p:cNvSpPr txBox="1"/>
          <p:nvPr>
            <p:ph idx="1" type="subTitle"/>
          </p:nvPr>
        </p:nvSpPr>
        <p:spPr>
          <a:xfrm>
            <a:off x="4884806" y="1054907"/>
            <a:ext cx="3387000" cy="49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p:txBody>
      </p:sp>
      <p:sp>
        <p:nvSpPr>
          <p:cNvPr id="293" name="Google Shape;293;p20"/>
          <p:cNvSpPr txBox="1"/>
          <p:nvPr>
            <p:ph hasCustomPrompt="1" idx="2" type="title"/>
          </p:nvPr>
        </p:nvSpPr>
        <p:spPr>
          <a:xfrm>
            <a:off x="3900975" y="685907"/>
            <a:ext cx="983700" cy="86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a:r>
              <a:t>xx%</a:t>
            </a:r>
          </a:p>
        </p:txBody>
      </p:sp>
      <p:sp>
        <p:nvSpPr>
          <p:cNvPr id="294" name="Google Shape;294;p20"/>
          <p:cNvSpPr txBox="1"/>
          <p:nvPr>
            <p:ph idx="3" type="ctrTitle"/>
          </p:nvPr>
        </p:nvSpPr>
        <p:spPr>
          <a:xfrm>
            <a:off x="4884822" y="1702321"/>
            <a:ext cx="3489000" cy="367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p:txBody>
      </p:sp>
      <p:sp>
        <p:nvSpPr>
          <p:cNvPr id="295" name="Google Shape;295;p20"/>
          <p:cNvSpPr txBox="1"/>
          <p:nvPr>
            <p:ph idx="4" type="subTitle"/>
          </p:nvPr>
        </p:nvSpPr>
        <p:spPr>
          <a:xfrm>
            <a:off x="4884825" y="2072152"/>
            <a:ext cx="3386700" cy="49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p:txBody>
      </p:sp>
      <p:sp>
        <p:nvSpPr>
          <p:cNvPr id="296" name="Google Shape;296;p20"/>
          <p:cNvSpPr txBox="1"/>
          <p:nvPr>
            <p:ph hasCustomPrompt="1" idx="5" type="title"/>
          </p:nvPr>
        </p:nvSpPr>
        <p:spPr>
          <a:xfrm>
            <a:off x="3900975" y="1703097"/>
            <a:ext cx="983700" cy="86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a:r>
              <a:t>xx%</a:t>
            </a:r>
          </a:p>
        </p:txBody>
      </p:sp>
      <p:sp>
        <p:nvSpPr>
          <p:cNvPr id="297" name="Google Shape;297;p20"/>
          <p:cNvSpPr txBox="1"/>
          <p:nvPr>
            <p:ph idx="6" type="ctrTitle"/>
          </p:nvPr>
        </p:nvSpPr>
        <p:spPr>
          <a:xfrm>
            <a:off x="4884800" y="2716750"/>
            <a:ext cx="3489000" cy="367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p:txBody>
      </p:sp>
      <p:sp>
        <p:nvSpPr>
          <p:cNvPr id="298" name="Google Shape;298;p20"/>
          <p:cNvSpPr txBox="1"/>
          <p:nvPr>
            <p:ph idx="7" type="subTitle"/>
          </p:nvPr>
        </p:nvSpPr>
        <p:spPr>
          <a:xfrm>
            <a:off x="4884806" y="3082546"/>
            <a:ext cx="3387000" cy="49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p:txBody>
      </p:sp>
      <p:sp>
        <p:nvSpPr>
          <p:cNvPr id="299" name="Google Shape;299;p20"/>
          <p:cNvSpPr txBox="1"/>
          <p:nvPr>
            <p:ph hasCustomPrompt="1" idx="8" type="title"/>
          </p:nvPr>
        </p:nvSpPr>
        <p:spPr>
          <a:xfrm>
            <a:off x="3900975" y="2708167"/>
            <a:ext cx="983700" cy="86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a:r>
              <a:t>xx%</a:t>
            </a:r>
          </a:p>
        </p:txBody>
      </p:sp>
      <p:sp>
        <p:nvSpPr>
          <p:cNvPr id="300" name="Google Shape;300;p20"/>
          <p:cNvSpPr txBox="1"/>
          <p:nvPr>
            <p:ph idx="9" type="subTitle"/>
          </p:nvPr>
        </p:nvSpPr>
        <p:spPr>
          <a:xfrm>
            <a:off x="4884804" y="4105722"/>
            <a:ext cx="3386700" cy="4929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p:txBody>
      </p:sp>
      <p:sp>
        <p:nvSpPr>
          <p:cNvPr id="301" name="Google Shape;301;p20"/>
          <p:cNvSpPr txBox="1"/>
          <p:nvPr>
            <p:ph hasCustomPrompt="1" idx="13" type="title"/>
          </p:nvPr>
        </p:nvSpPr>
        <p:spPr>
          <a:xfrm>
            <a:off x="3900975" y="3731625"/>
            <a:ext cx="983400" cy="8670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3600"/>
              <a:buNone/>
              <a:defRPr/>
            </a:lvl1pPr>
            <a:lvl2pPr lvl="1"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rtl="0"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a:r>
              <a:t>xx%</a:t>
            </a:r>
          </a:p>
        </p:txBody>
      </p:sp>
      <p:sp>
        <p:nvSpPr>
          <p:cNvPr id="302" name="Google Shape;302;p20"/>
          <p:cNvSpPr txBox="1"/>
          <p:nvPr>
            <p:ph idx="14" type="ctrTitle"/>
          </p:nvPr>
        </p:nvSpPr>
        <p:spPr>
          <a:xfrm>
            <a:off x="4884800" y="3737199"/>
            <a:ext cx="3488700" cy="3675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p:txBody>
      </p:sp>
      <p:sp>
        <p:nvSpPr>
          <p:cNvPr id="303" name="Google Shape;303;p20"/>
          <p:cNvSpPr txBox="1"/>
          <p:nvPr>
            <p:ph idx="15" type="title"/>
          </p:nvPr>
        </p:nvSpPr>
        <p:spPr>
          <a:xfrm>
            <a:off x="822750" y="2035128"/>
            <a:ext cx="2835900" cy="10596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200">
                <a:solidFill>
                  <a:schemeClr val="dk1"/>
                </a:solidFill>
              </a:defRPr>
            </a:lvl1pPr>
            <a:lvl2pPr lvl="1" rtl="0">
              <a:spcBef>
                <a:spcPts val="0"/>
              </a:spcBef>
              <a:spcAft>
                <a:spcPts val="0"/>
              </a:spcAft>
              <a:buSzPts val="3600"/>
              <a:buFont typeface="Denk One"/>
              <a:buNone/>
              <a:defRPr sz="3600">
                <a:latin typeface="Denk One"/>
                <a:ea typeface="Denk One"/>
                <a:cs typeface="Denk One"/>
                <a:sym typeface="Denk One"/>
              </a:defRPr>
            </a:lvl2pPr>
            <a:lvl3pPr lvl="2" rtl="0">
              <a:spcBef>
                <a:spcPts val="0"/>
              </a:spcBef>
              <a:spcAft>
                <a:spcPts val="0"/>
              </a:spcAft>
              <a:buSzPts val="3600"/>
              <a:buFont typeface="Denk One"/>
              <a:buNone/>
              <a:defRPr sz="3600">
                <a:latin typeface="Denk One"/>
                <a:ea typeface="Denk One"/>
                <a:cs typeface="Denk One"/>
                <a:sym typeface="Denk One"/>
              </a:defRPr>
            </a:lvl3pPr>
            <a:lvl4pPr lvl="3" rtl="0">
              <a:spcBef>
                <a:spcPts val="0"/>
              </a:spcBef>
              <a:spcAft>
                <a:spcPts val="0"/>
              </a:spcAft>
              <a:buSzPts val="3600"/>
              <a:buFont typeface="Denk One"/>
              <a:buNone/>
              <a:defRPr sz="3600">
                <a:latin typeface="Denk One"/>
                <a:ea typeface="Denk One"/>
                <a:cs typeface="Denk One"/>
                <a:sym typeface="Denk One"/>
              </a:defRPr>
            </a:lvl4pPr>
            <a:lvl5pPr lvl="4" rtl="0">
              <a:spcBef>
                <a:spcPts val="0"/>
              </a:spcBef>
              <a:spcAft>
                <a:spcPts val="0"/>
              </a:spcAft>
              <a:buSzPts val="3600"/>
              <a:buFont typeface="Denk One"/>
              <a:buNone/>
              <a:defRPr sz="3600">
                <a:latin typeface="Denk One"/>
                <a:ea typeface="Denk One"/>
                <a:cs typeface="Denk One"/>
                <a:sym typeface="Denk One"/>
              </a:defRPr>
            </a:lvl5pPr>
            <a:lvl6pPr lvl="5" rtl="0">
              <a:spcBef>
                <a:spcPts val="0"/>
              </a:spcBef>
              <a:spcAft>
                <a:spcPts val="0"/>
              </a:spcAft>
              <a:buSzPts val="3600"/>
              <a:buFont typeface="Denk One"/>
              <a:buNone/>
              <a:defRPr sz="3600">
                <a:latin typeface="Denk One"/>
                <a:ea typeface="Denk One"/>
                <a:cs typeface="Denk One"/>
                <a:sym typeface="Denk One"/>
              </a:defRPr>
            </a:lvl6pPr>
            <a:lvl7pPr lvl="6" rtl="0">
              <a:spcBef>
                <a:spcPts val="0"/>
              </a:spcBef>
              <a:spcAft>
                <a:spcPts val="0"/>
              </a:spcAft>
              <a:buSzPts val="3600"/>
              <a:buFont typeface="Denk One"/>
              <a:buNone/>
              <a:defRPr sz="3600">
                <a:latin typeface="Denk One"/>
                <a:ea typeface="Denk One"/>
                <a:cs typeface="Denk One"/>
                <a:sym typeface="Denk One"/>
              </a:defRPr>
            </a:lvl7pPr>
            <a:lvl8pPr lvl="7" rtl="0">
              <a:spcBef>
                <a:spcPts val="0"/>
              </a:spcBef>
              <a:spcAft>
                <a:spcPts val="0"/>
              </a:spcAft>
              <a:buSzPts val="3600"/>
              <a:buFont typeface="Denk One"/>
              <a:buNone/>
              <a:defRPr sz="3600">
                <a:latin typeface="Denk One"/>
                <a:ea typeface="Denk One"/>
                <a:cs typeface="Denk One"/>
                <a:sym typeface="Denk One"/>
              </a:defRPr>
            </a:lvl8pPr>
            <a:lvl9pPr lvl="8" rtl="0">
              <a:spcBef>
                <a:spcPts val="0"/>
              </a:spcBef>
              <a:spcAft>
                <a:spcPts val="0"/>
              </a:spcAft>
              <a:buSzPts val="3600"/>
              <a:buFont typeface="Denk One"/>
              <a:buNone/>
              <a:defRPr sz="3600">
                <a:latin typeface="Denk One"/>
                <a:ea typeface="Denk One"/>
                <a:cs typeface="Denk One"/>
                <a:sym typeface="Denk 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txBox="1"/>
          <p:nvPr>
            <p:ph type="title"/>
          </p:nvPr>
        </p:nvSpPr>
        <p:spPr>
          <a:xfrm>
            <a:off x="2477237" y="1522954"/>
            <a:ext cx="4205400" cy="166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p3"/>
          <p:cNvSpPr txBox="1"/>
          <p:nvPr>
            <p:ph idx="1" type="subTitle"/>
          </p:nvPr>
        </p:nvSpPr>
        <p:spPr>
          <a:xfrm>
            <a:off x="3204287" y="3218546"/>
            <a:ext cx="27513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 name="Google Shape;23;p3"/>
          <p:cNvSpPr txBox="1"/>
          <p:nvPr>
            <p:ph hasCustomPrompt="1" idx="2" type="title"/>
          </p:nvPr>
        </p:nvSpPr>
        <p:spPr>
          <a:xfrm>
            <a:off x="1639207" y="935175"/>
            <a:ext cx="969000" cy="713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3500">
                <a:solidFill>
                  <a:schemeClr val="lt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grpSp>
        <p:nvGrpSpPr>
          <p:cNvPr id="24" name="Google Shape;24;p3"/>
          <p:cNvGrpSpPr/>
          <p:nvPr/>
        </p:nvGrpSpPr>
        <p:grpSpPr>
          <a:xfrm>
            <a:off x="2038439" y="258000"/>
            <a:ext cx="5082995" cy="4627500"/>
            <a:chOff x="3704375" y="258050"/>
            <a:chExt cx="5082995" cy="4627500"/>
          </a:xfrm>
        </p:grpSpPr>
        <p:sp>
          <p:nvSpPr>
            <p:cNvPr id="25" name="Google Shape;25;p3"/>
            <p:cNvSpPr/>
            <p:nvPr/>
          </p:nvSpPr>
          <p:spPr>
            <a:xfrm>
              <a:off x="3704375" y="258050"/>
              <a:ext cx="50820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3705370" y="258050"/>
              <a:ext cx="50820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 name="Google Shape;27;p3"/>
            <p:cNvGrpSpPr/>
            <p:nvPr/>
          </p:nvGrpSpPr>
          <p:grpSpPr>
            <a:xfrm flipH="1" rot="10800000">
              <a:off x="5829576" y="4657459"/>
              <a:ext cx="825589" cy="93999"/>
              <a:chOff x="5718423" y="809024"/>
              <a:chExt cx="830071" cy="94500"/>
            </a:xfrm>
          </p:grpSpPr>
          <p:sp>
            <p:nvSpPr>
              <p:cNvPr id="28" name="Google Shape;28;p3"/>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 name="Google Shape;32;p3"/>
            <p:cNvGrpSpPr/>
            <p:nvPr/>
          </p:nvGrpSpPr>
          <p:grpSpPr>
            <a:xfrm>
              <a:off x="3932900" y="407050"/>
              <a:ext cx="4491000" cy="262500"/>
              <a:chOff x="3646108" y="393414"/>
              <a:chExt cx="4491000" cy="262500"/>
            </a:xfrm>
          </p:grpSpPr>
          <p:sp>
            <p:nvSpPr>
              <p:cNvPr id="33" name="Google Shape;33;p3"/>
              <p:cNvSpPr/>
              <p:nvPr/>
            </p:nvSpPr>
            <p:spPr>
              <a:xfrm>
                <a:off x="3646108" y="393414"/>
                <a:ext cx="4491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3"/>
              <p:cNvGrpSpPr/>
              <p:nvPr/>
            </p:nvGrpSpPr>
            <p:grpSpPr>
              <a:xfrm flipH="1" rot="10800000">
                <a:off x="3850212" y="483688"/>
                <a:ext cx="429322" cy="93999"/>
                <a:chOff x="9164898" y="744468"/>
                <a:chExt cx="431653" cy="94500"/>
              </a:xfrm>
            </p:grpSpPr>
            <p:sp>
              <p:nvSpPr>
                <p:cNvPr id="35" name="Google Shape;35;p3"/>
                <p:cNvSpPr/>
                <p:nvPr/>
              </p:nvSpPr>
              <p:spPr>
                <a:xfrm>
                  <a:off x="9164898" y="744468"/>
                  <a:ext cx="94500" cy="94500"/>
                </a:xfrm>
                <a:prstGeom prst="ellipse">
                  <a:avLst/>
                </a:prstGeom>
                <a:solidFill>
                  <a:schemeClr val="accent2"/>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9333475" y="744468"/>
                  <a:ext cx="94500" cy="94500"/>
                </a:xfrm>
                <a:prstGeom prst="ellipse">
                  <a:avLst/>
                </a:prstGeom>
                <a:solidFill>
                  <a:schemeClr val="accent4"/>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9502051" y="744468"/>
                  <a:ext cx="94500" cy="94500"/>
                </a:xfrm>
                <a:prstGeom prst="ellipse">
                  <a:avLst/>
                </a:prstGeom>
                <a:solidFill>
                  <a:schemeClr val="lt1"/>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304" name="Shape 304"/>
        <p:cNvGrpSpPr/>
        <p:nvPr/>
      </p:nvGrpSpPr>
      <p:grpSpPr>
        <a:xfrm>
          <a:off x="0" y="0"/>
          <a:ext cx="0" cy="0"/>
          <a:chOff x="0" y="0"/>
          <a:chExt cx="0" cy="0"/>
        </a:xfrm>
      </p:grpSpPr>
      <p:grpSp>
        <p:nvGrpSpPr>
          <p:cNvPr id="305" name="Google Shape;305;p21"/>
          <p:cNvGrpSpPr/>
          <p:nvPr/>
        </p:nvGrpSpPr>
        <p:grpSpPr>
          <a:xfrm>
            <a:off x="358350" y="702407"/>
            <a:ext cx="8428950" cy="3896700"/>
            <a:chOff x="358350" y="258050"/>
            <a:chExt cx="8428950" cy="3896700"/>
          </a:xfrm>
        </p:grpSpPr>
        <p:sp>
          <p:nvSpPr>
            <p:cNvPr id="306" name="Google Shape;306;p21"/>
            <p:cNvSpPr/>
            <p:nvPr/>
          </p:nvSpPr>
          <p:spPr>
            <a:xfrm>
              <a:off x="358350" y="258050"/>
              <a:ext cx="8427300" cy="38967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360000" y="258050"/>
              <a:ext cx="8427300" cy="38967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21"/>
            <p:cNvGrpSpPr/>
            <p:nvPr/>
          </p:nvGrpSpPr>
          <p:grpSpPr>
            <a:xfrm flipH="1" rot="10800000">
              <a:off x="4159199" y="3876195"/>
              <a:ext cx="825589" cy="93999"/>
              <a:chOff x="5718423" y="1594450"/>
              <a:chExt cx="830071" cy="94500"/>
            </a:xfrm>
          </p:grpSpPr>
          <p:sp>
            <p:nvSpPr>
              <p:cNvPr id="309" name="Google Shape;309;p21"/>
              <p:cNvSpPr/>
              <p:nvPr/>
            </p:nvSpPr>
            <p:spPr>
              <a:xfrm>
                <a:off x="5718423" y="1594450"/>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1"/>
              <p:cNvSpPr/>
              <p:nvPr/>
            </p:nvSpPr>
            <p:spPr>
              <a:xfrm>
                <a:off x="5963614" y="1594450"/>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1"/>
              <p:cNvSpPr/>
              <p:nvPr/>
            </p:nvSpPr>
            <p:spPr>
              <a:xfrm>
                <a:off x="6208804" y="1594450"/>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1"/>
              <p:cNvSpPr/>
              <p:nvPr/>
            </p:nvSpPr>
            <p:spPr>
              <a:xfrm>
                <a:off x="6453994" y="1594450"/>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21"/>
            <p:cNvGrpSpPr/>
            <p:nvPr/>
          </p:nvGrpSpPr>
          <p:grpSpPr>
            <a:xfrm>
              <a:off x="720000" y="407061"/>
              <a:ext cx="7704000" cy="262500"/>
              <a:chOff x="433208" y="393425"/>
              <a:chExt cx="7704000" cy="262500"/>
            </a:xfrm>
          </p:grpSpPr>
          <p:sp>
            <p:nvSpPr>
              <p:cNvPr id="314" name="Google Shape;314;p21"/>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 name="Google Shape;315;p21"/>
              <p:cNvGrpSpPr/>
              <p:nvPr/>
            </p:nvGrpSpPr>
            <p:grpSpPr>
              <a:xfrm flipH="1" rot="10800000">
                <a:off x="543498" y="483688"/>
                <a:ext cx="429322" cy="93999"/>
                <a:chOff x="5840230" y="744468"/>
                <a:chExt cx="431653" cy="94500"/>
              </a:xfrm>
            </p:grpSpPr>
            <p:sp>
              <p:nvSpPr>
                <p:cNvPr id="316" name="Google Shape;316;p21"/>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1"/>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1"/>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19" name="Google Shape;319;p21"/>
          <p:cNvSpPr txBox="1"/>
          <p:nvPr>
            <p:ph type="title"/>
          </p:nvPr>
        </p:nvSpPr>
        <p:spPr>
          <a:xfrm>
            <a:off x="2866621" y="3590050"/>
            <a:ext cx="3414000" cy="29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18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20" name="Google Shape;320;p21"/>
          <p:cNvSpPr txBox="1"/>
          <p:nvPr>
            <p:ph idx="1" type="subTitle"/>
          </p:nvPr>
        </p:nvSpPr>
        <p:spPr>
          <a:xfrm>
            <a:off x="1909325" y="1464950"/>
            <a:ext cx="5332200" cy="198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500"/>
              <a:buNone/>
              <a:defRPr sz="26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_1">
    <p:spTree>
      <p:nvGrpSpPr>
        <p:cNvPr id="321" name="Shape 321"/>
        <p:cNvGrpSpPr/>
        <p:nvPr/>
      </p:nvGrpSpPr>
      <p:grpSpPr>
        <a:xfrm>
          <a:off x="0" y="0"/>
          <a:ext cx="0" cy="0"/>
          <a:chOff x="0" y="0"/>
          <a:chExt cx="0" cy="0"/>
        </a:xfrm>
      </p:grpSpPr>
      <p:grpSp>
        <p:nvGrpSpPr>
          <p:cNvPr id="322" name="Google Shape;322;p22"/>
          <p:cNvGrpSpPr/>
          <p:nvPr/>
        </p:nvGrpSpPr>
        <p:grpSpPr>
          <a:xfrm>
            <a:off x="358350" y="702407"/>
            <a:ext cx="8428950" cy="3896700"/>
            <a:chOff x="358350" y="258050"/>
            <a:chExt cx="8428950" cy="3896700"/>
          </a:xfrm>
        </p:grpSpPr>
        <p:sp>
          <p:nvSpPr>
            <p:cNvPr id="323" name="Google Shape;323;p22"/>
            <p:cNvSpPr/>
            <p:nvPr/>
          </p:nvSpPr>
          <p:spPr>
            <a:xfrm>
              <a:off x="358350" y="258050"/>
              <a:ext cx="8427300" cy="38967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2"/>
            <p:cNvSpPr/>
            <p:nvPr/>
          </p:nvSpPr>
          <p:spPr>
            <a:xfrm>
              <a:off x="360000" y="258050"/>
              <a:ext cx="8427300" cy="38967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 name="Google Shape;325;p22"/>
            <p:cNvGrpSpPr/>
            <p:nvPr/>
          </p:nvGrpSpPr>
          <p:grpSpPr>
            <a:xfrm flipH="1" rot="10800000">
              <a:off x="4159199" y="3876195"/>
              <a:ext cx="825589" cy="93999"/>
              <a:chOff x="5718423" y="1594450"/>
              <a:chExt cx="830071" cy="94500"/>
            </a:xfrm>
          </p:grpSpPr>
          <p:sp>
            <p:nvSpPr>
              <p:cNvPr id="326" name="Google Shape;326;p22"/>
              <p:cNvSpPr/>
              <p:nvPr/>
            </p:nvSpPr>
            <p:spPr>
              <a:xfrm>
                <a:off x="5718423" y="1594450"/>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2"/>
              <p:cNvSpPr/>
              <p:nvPr/>
            </p:nvSpPr>
            <p:spPr>
              <a:xfrm>
                <a:off x="5963614" y="1594450"/>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2"/>
              <p:cNvSpPr/>
              <p:nvPr/>
            </p:nvSpPr>
            <p:spPr>
              <a:xfrm>
                <a:off x="6208804" y="1594450"/>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2"/>
              <p:cNvSpPr/>
              <p:nvPr/>
            </p:nvSpPr>
            <p:spPr>
              <a:xfrm>
                <a:off x="6453994" y="1594450"/>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22"/>
            <p:cNvGrpSpPr/>
            <p:nvPr/>
          </p:nvGrpSpPr>
          <p:grpSpPr>
            <a:xfrm>
              <a:off x="720000" y="407061"/>
              <a:ext cx="7704000" cy="262500"/>
              <a:chOff x="433208" y="393425"/>
              <a:chExt cx="7704000" cy="262500"/>
            </a:xfrm>
          </p:grpSpPr>
          <p:sp>
            <p:nvSpPr>
              <p:cNvPr id="331" name="Google Shape;331;p22"/>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22"/>
              <p:cNvGrpSpPr/>
              <p:nvPr/>
            </p:nvGrpSpPr>
            <p:grpSpPr>
              <a:xfrm flipH="1" rot="10800000">
                <a:off x="543498" y="483688"/>
                <a:ext cx="429322" cy="93999"/>
                <a:chOff x="5840230" y="744468"/>
                <a:chExt cx="431653" cy="94500"/>
              </a:xfrm>
            </p:grpSpPr>
            <p:sp>
              <p:nvSpPr>
                <p:cNvPr id="333" name="Google Shape;333;p22"/>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2"/>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36" name="Google Shape;336;p22"/>
          <p:cNvSpPr txBox="1"/>
          <p:nvPr>
            <p:ph type="title"/>
          </p:nvPr>
        </p:nvSpPr>
        <p:spPr>
          <a:xfrm>
            <a:off x="897875" y="3590050"/>
            <a:ext cx="3414000" cy="294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1800">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337" name="Google Shape;337;p22"/>
          <p:cNvSpPr txBox="1"/>
          <p:nvPr>
            <p:ph idx="1" type="subTitle"/>
          </p:nvPr>
        </p:nvSpPr>
        <p:spPr>
          <a:xfrm>
            <a:off x="897875" y="1464950"/>
            <a:ext cx="4849200" cy="198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26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
    <p:spTree>
      <p:nvGrpSpPr>
        <p:cNvPr id="338" name="Shape 338"/>
        <p:cNvGrpSpPr/>
        <p:nvPr/>
      </p:nvGrpSpPr>
      <p:grpSpPr>
        <a:xfrm>
          <a:off x="0" y="0"/>
          <a:ext cx="0" cy="0"/>
          <a:chOff x="0" y="0"/>
          <a:chExt cx="0" cy="0"/>
        </a:xfrm>
      </p:grpSpPr>
      <p:grpSp>
        <p:nvGrpSpPr>
          <p:cNvPr id="339" name="Google Shape;339;p23"/>
          <p:cNvGrpSpPr/>
          <p:nvPr/>
        </p:nvGrpSpPr>
        <p:grpSpPr>
          <a:xfrm>
            <a:off x="358350" y="258050"/>
            <a:ext cx="8428950" cy="4627500"/>
            <a:chOff x="358350" y="258050"/>
            <a:chExt cx="8428950" cy="4627500"/>
          </a:xfrm>
        </p:grpSpPr>
        <p:sp>
          <p:nvSpPr>
            <p:cNvPr id="340" name="Google Shape;340;p23"/>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23"/>
            <p:cNvGrpSpPr/>
            <p:nvPr/>
          </p:nvGrpSpPr>
          <p:grpSpPr>
            <a:xfrm flipH="1" rot="10800000">
              <a:off x="4159199" y="4657459"/>
              <a:ext cx="825589" cy="93999"/>
              <a:chOff x="5718423" y="809024"/>
              <a:chExt cx="830071" cy="94500"/>
            </a:xfrm>
          </p:grpSpPr>
          <p:sp>
            <p:nvSpPr>
              <p:cNvPr id="343" name="Google Shape;343;p23"/>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3"/>
            <p:cNvGrpSpPr/>
            <p:nvPr/>
          </p:nvGrpSpPr>
          <p:grpSpPr>
            <a:xfrm>
              <a:off x="720000" y="407061"/>
              <a:ext cx="7704000" cy="262500"/>
              <a:chOff x="433208" y="393425"/>
              <a:chExt cx="7704000" cy="262500"/>
            </a:xfrm>
          </p:grpSpPr>
          <p:sp>
            <p:nvSpPr>
              <p:cNvPr id="348" name="Google Shape;348;p23"/>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23"/>
              <p:cNvGrpSpPr/>
              <p:nvPr/>
            </p:nvGrpSpPr>
            <p:grpSpPr>
              <a:xfrm flipH="1" rot="10800000">
                <a:off x="543498" y="483688"/>
                <a:ext cx="429322" cy="93999"/>
                <a:chOff x="5840230" y="744468"/>
                <a:chExt cx="431653" cy="94500"/>
              </a:xfrm>
            </p:grpSpPr>
            <p:sp>
              <p:nvSpPr>
                <p:cNvPr id="350" name="Google Shape;350;p23"/>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3"/>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3"/>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53" name="Google Shape;353;p23"/>
          <p:cNvSpPr txBox="1"/>
          <p:nvPr>
            <p:ph type="title"/>
          </p:nvPr>
        </p:nvSpPr>
        <p:spPr>
          <a:xfrm>
            <a:off x="726425" y="1404007"/>
            <a:ext cx="3558900" cy="162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4" name="Google Shape;354;p23"/>
          <p:cNvSpPr txBox="1"/>
          <p:nvPr>
            <p:ph idx="1" type="subTitle"/>
          </p:nvPr>
        </p:nvSpPr>
        <p:spPr>
          <a:xfrm>
            <a:off x="726425" y="3047207"/>
            <a:ext cx="2668200" cy="11532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_1">
    <p:spTree>
      <p:nvGrpSpPr>
        <p:cNvPr id="355" name="Shape 355"/>
        <p:cNvGrpSpPr/>
        <p:nvPr/>
      </p:nvGrpSpPr>
      <p:grpSpPr>
        <a:xfrm>
          <a:off x="0" y="0"/>
          <a:ext cx="0" cy="0"/>
          <a:chOff x="0" y="0"/>
          <a:chExt cx="0" cy="0"/>
        </a:xfrm>
      </p:grpSpPr>
      <p:grpSp>
        <p:nvGrpSpPr>
          <p:cNvPr id="356" name="Google Shape;356;p24"/>
          <p:cNvGrpSpPr/>
          <p:nvPr/>
        </p:nvGrpSpPr>
        <p:grpSpPr>
          <a:xfrm>
            <a:off x="358350" y="258050"/>
            <a:ext cx="8428950" cy="4627500"/>
            <a:chOff x="358350" y="258050"/>
            <a:chExt cx="8428950" cy="4627500"/>
          </a:xfrm>
        </p:grpSpPr>
        <p:sp>
          <p:nvSpPr>
            <p:cNvPr id="357" name="Google Shape;357;p24"/>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4"/>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24"/>
            <p:cNvGrpSpPr/>
            <p:nvPr/>
          </p:nvGrpSpPr>
          <p:grpSpPr>
            <a:xfrm flipH="1" rot="10800000">
              <a:off x="4159199" y="4657459"/>
              <a:ext cx="825589" cy="93999"/>
              <a:chOff x="5718423" y="809024"/>
              <a:chExt cx="830071" cy="94500"/>
            </a:xfrm>
          </p:grpSpPr>
          <p:sp>
            <p:nvSpPr>
              <p:cNvPr id="360" name="Google Shape;360;p24"/>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4"/>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4"/>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4"/>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4" name="Google Shape;364;p24"/>
            <p:cNvGrpSpPr/>
            <p:nvPr/>
          </p:nvGrpSpPr>
          <p:grpSpPr>
            <a:xfrm>
              <a:off x="720000" y="407061"/>
              <a:ext cx="7704000" cy="262500"/>
              <a:chOff x="433208" y="393425"/>
              <a:chExt cx="7704000" cy="262500"/>
            </a:xfrm>
          </p:grpSpPr>
          <p:sp>
            <p:nvSpPr>
              <p:cNvPr id="365" name="Google Shape;365;p24"/>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6" name="Google Shape;366;p24"/>
              <p:cNvGrpSpPr/>
              <p:nvPr/>
            </p:nvGrpSpPr>
            <p:grpSpPr>
              <a:xfrm flipH="1" rot="10800000">
                <a:off x="543498" y="483688"/>
                <a:ext cx="429322" cy="93999"/>
                <a:chOff x="5840230" y="744468"/>
                <a:chExt cx="431653" cy="94500"/>
              </a:xfrm>
            </p:grpSpPr>
            <p:sp>
              <p:nvSpPr>
                <p:cNvPr id="367" name="Google Shape;367;p24"/>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4"/>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4"/>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70" name="Google Shape;370;p24"/>
          <p:cNvSpPr txBox="1"/>
          <p:nvPr>
            <p:ph type="title"/>
          </p:nvPr>
        </p:nvSpPr>
        <p:spPr>
          <a:xfrm>
            <a:off x="1755450" y="1674196"/>
            <a:ext cx="2811000" cy="7182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371" name="Google Shape;371;p24"/>
          <p:cNvSpPr txBox="1"/>
          <p:nvPr>
            <p:ph idx="1" type="subTitle"/>
          </p:nvPr>
        </p:nvSpPr>
        <p:spPr>
          <a:xfrm>
            <a:off x="1755375" y="2424696"/>
            <a:ext cx="2811000" cy="1404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400"/>
              <a:buNone/>
              <a:defRPr/>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_1">
    <p:spTree>
      <p:nvGrpSpPr>
        <p:cNvPr id="372" name="Shape 372"/>
        <p:cNvGrpSpPr/>
        <p:nvPr/>
      </p:nvGrpSpPr>
      <p:grpSpPr>
        <a:xfrm>
          <a:off x="0" y="0"/>
          <a:ext cx="0" cy="0"/>
          <a:chOff x="0" y="0"/>
          <a:chExt cx="0" cy="0"/>
        </a:xfrm>
      </p:grpSpPr>
      <p:grpSp>
        <p:nvGrpSpPr>
          <p:cNvPr id="373" name="Google Shape;373;p25"/>
          <p:cNvGrpSpPr/>
          <p:nvPr/>
        </p:nvGrpSpPr>
        <p:grpSpPr>
          <a:xfrm>
            <a:off x="358350" y="258050"/>
            <a:ext cx="8428950" cy="4627500"/>
            <a:chOff x="358350" y="258050"/>
            <a:chExt cx="8428950" cy="4627500"/>
          </a:xfrm>
        </p:grpSpPr>
        <p:sp>
          <p:nvSpPr>
            <p:cNvPr id="374" name="Google Shape;374;p25"/>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5"/>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6" name="Google Shape;376;p25"/>
            <p:cNvGrpSpPr/>
            <p:nvPr/>
          </p:nvGrpSpPr>
          <p:grpSpPr>
            <a:xfrm flipH="1" rot="10800000">
              <a:off x="4159199" y="4657459"/>
              <a:ext cx="825589" cy="93999"/>
              <a:chOff x="5718423" y="809024"/>
              <a:chExt cx="830071" cy="94500"/>
            </a:xfrm>
          </p:grpSpPr>
          <p:sp>
            <p:nvSpPr>
              <p:cNvPr id="377" name="Google Shape;377;p25"/>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5"/>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5"/>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1" name="Google Shape;381;p25"/>
            <p:cNvGrpSpPr/>
            <p:nvPr/>
          </p:nvGrpSpPr>
          <p:grpSpPr>
            <a:xfrm>
              <a:off x="720000" y="407061"/>
              <a:ext cx="7704000" cy="262500"/>
              <a:chOff x="433208" y="393425"/>
              <a:chExt cx="7704000" cy="262500"/>
            </a:xfrm>
          </p:grpSpPr>
          <p:sp>
            <p:nvSpPr>
              <p:cNvPr id="382" name="Google Shape;382;p25"/>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25"/>
              <p:cNvGrpSpPr/>
              <p:nvPr/>
            </p:nvGrpSpPr>
            <p:grpSpPr>
              <a:xfrm flipH="1" rot="10800000">
                <a:off x="543498" y="483688"/>
                <a:ext cx="429322" cy="93999"/>
                <a:chOff x="5840230" y="744468"/>
                <a:chExt cx="431653" cy="94500"/>
              </a:xfrm>
            </p:grpSpPr>
            <p:sp>
              <p:nvSpPr>
                <p:cNvPr id="384" name="Google Shape;384;p25"/>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5"/>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5"/>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87" name="Google Shape;387;p25"/>
          <p:cNvSpPr txBox="1"/>
          <p:nvPr>
            <p:ph type="title"/>
          </p:nvPr>
        </p:nvSpPr>
        <p:spPr>
          <a:xfrm>
            <a:off x="4574850" y="1674196"/>
            <a:ext cx="2811000" cy="718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8" name="Google Shape;388;p25"/>
          <p:cNvSpPr txBox="1"/>
          <p:nvPr>
            <p:ph idx="1" type="subTitle"/>
          </p:nvPr>
        </p:nvSpPr>
        <p:spPr>
          <a:xfrm>
            <a:off x="4574775" y="2424696"/>
            <a:ext cx="2811000" cy="14049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_1">
    <p:spTree>
      <p:nvGrpSpPr>
        <p:cNvPr id="389" name="Shape 389"/>
        <p:cNvGrpSpPr/>
        <p:nvPr/>
      </p:nvGrpSpPr>
      <p:grpSpPr>
        <a:xfrm>
          <a:off x="0" y="0"/>
          <a:ext cx="0" cy="0"/>
          <a:chOff x="0" y="0"/>
          <a:chExt cx="0" cy="0"/>
        </a:xfrm>
      </p:grpSpPr>
      <p:grpSp>
        <p:nvGrpSpPr>
          <p:cNvPr id="390" name="Google Shape;390;p26"/>
          <p:cNvGrpSpPr/>
          <p:nvPr/>
        </p:nvGrpSpPr>
        <p:grpSpPr>
          <a:xfrm>
            <a:off x="358350" y="258050"/>
            <a:ext cx="8428950" cy="4627500"/>
            <a:chOff x="358350" y="258050"/>
            <a:chExt cx="8428950" cy="4627500"/>
          </a:xfrm>
        </p:grpSpPr>
        <p:sp>
          <p:nvSpPr>
            <p:cNvPr id="391" name="Google Shape;391;p26"/>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6"/>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3" name="Google Shape;393;p26"/>
            <p:cNvGrpSpPr/>
            <p:nvPr/>
          </p:nvGrpSpPr>
          <p:grpSpPr>
            <a:xfrm flipH="1" rot="10800000">
              <a:off x="4159199" y="4657459"/>
              <a:ext cx="825589" cy="93999"/>
              <a:chOff x="5718423" y="809024"/>
              <a:chExt cx="830071" cy="94500"/>
            </a:xfrm>
          </p:grpSpPr>
          <p:sp>
            <p:nvSpPr>
              <p:cNvPr id="394" name="Google Shape;394;p26"/>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6"/>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6"/>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8" name="Google Shape;398;p26"/>
            <p:cNvGrpSpPr/>
            <p:nvPr/>
          </p:nvGrpSpPr>
          <p:grpSpPr>
            <a:xfrm>
              <a:off x="720000" y="407061"/>
              <a:ext cx="7704000" cy="262500"/>
              <a:chOff x="433208" y="393425"/>
              <a:chExt cx="7704000" cy="262500"/>
            </a:xfrm>
          </p:grpSpPr>
          <p:sp>
            <p:nvSpPr>
              <p:cNvPr id="399" name="Google Shape;399;p26"/>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26"/>
              <p:cNvGrpSpPr/>
              <p:nvPr/>
            </p:nvGrpSpPr>
            <p:grpSpPr>
              <a:xfrm flipH="1" rot="10800000">
                <a:off x="543498" y="483688"/>
                <a:ext cx="429322" cy="93999"/>
                <a:chOff x="5840230" y="744468"/>
                <a:chExt cx="431653" cy="94500"/>
              </a:xfrm>
            </p:grpSpPr>
            <p:sp>
              <p:nvSpPr>
                <p:cNvPr id="401" name="Google Shape;401;p26"/>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6"/>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04" name="Google Shape;404;p26"/>
          <p:cNvSpPr txBox="1"/>
          <p:nvPr>
            <p:ph idx="1" type="subTitle"/>
          </p:nvPr>
        </p:nvSpPr>
        <p:spPr>
          <a:xfrm>
            <a:off x="4072200" y="2281539"/>
            <a:ext cx="4121400" cy="1171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5" name="Google Shape;405;p26"/>
          <p:cNvSpPr txBox="1"/>
          <p:nvPr>
            <p:ph type="title"/>
          </p:nvPr>
        </p:nvSpPr>
        <p:spPr>
          <a:xfrm>
            <a:off x="4072200" y="1704639"/>
            <a:ext cx="41214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_1_1">
    <p:spTree>
      <p:nvGrpSpPr>
        <p:cNvPr id="406" name="Shape 406"/>
        <p:cNvGrpSpPr/>
        <p:nvPr/>
      </p:nvGrpSpPr>
      <p:grpSpPr>
        <a:xfrm>
          <a:off x="0" y="0"/>
          <a:ext cx="0" cy="0"/>
          <a:chOff x="0" y="0"/>
          <a:chExt cx="0" cy="0"/>
        </a:xfrm>
      </p:grpSpPr>
      <p:grpSp>
        <p:nvGrpSpPr>
          <p:cNvPr id="407" name="Google Shape;407;p27"/>
          <p:cNvGrpSpPr/>
          <p:nvPr/>
        </p:nvGrpSpPr>
        <p:grpSpPr>
          <a:xfrm>
            <a:off x="358350" y="258050"/>
            <a:ext cx="8428950" cy="4627500"/>
            <a:chOff x="358350" y="258050"/>
            <a:chExt cx="8428950" cy="4627500"/>
          </a:xfrm>
        </p:grpSpPr>
        <p:sp>
          <p:nvSpPr>
            <p:cNvPr id="408" name="Google Shape;408;p27"/>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7"/>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7"/>
            <p:cNvSpPr/>
            <p:nvPr/>
          </p:nvSpPr>
          <p:spPr>
            <a:xfrm>
              <a:off x="720000" y="407061"/>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27"/>
            <p:cNvGrpSpPr/>
            <p:nvPr/>
          </p:nvGrpSpPr>
          <p:grpSpPr>
            <a:xfrm flipH="1" rot="10800000">
              <a:off x="4159199" y="4657459"/>
              <a:ext cx="825589" cy="93999"/>
              <a:chOff x="5718423" y="809024"/>
              <a:chExt cx="830071" cy="94500"/>
            </a:xfrm>
          </p:grpSpPr>
          <p:sp>
            <p:nvSpPr>
              <p:cNvPr id="412" name="Google Shape;412;p27"/>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7"/>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7"/>
              <p:cNvSpPr/>
              <p:nvPr/>
            </p:nvSpPr>
            <p:spPr>
              <a:xfrm>
                <a:off x="645399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6" name="Google Shape;416;p27"/>
          <p:cNvSpPr txBox="1"/>
          <p:nvPr>
            <p:ph type="title"/>
          </p:nvPr>
        </p:nvSpPr>
        <p:spPr>
          <a:xfrm>
            <a:off x="720000" y="694814"/>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7" name="Google Shape;417;p27"/>
          <p:cNvSpPr txBox="1"/>
          <p:nvPr>
            <p:ph idx="1" type="body"/>
          </p:nvPr>
        </p:nvSpPr>
        <p:spPr>
          <a:xfrm>
            <a:off x="720000" y="1559925"/>
            <a:ext cx="3852000" cy="732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434343"/>
              </a:buClr>
              <a:buSzPts val="1400"/>
              <a:buFont typeface="Anaheim"/>
              <a:buChar char="●"/>
              <a:defRPr sz="1200"/>
            </a:lvl1pPr>
            <a:lvl2pPr indent="-317500" lvl="1" marL="914400" rtl="0">
              <a:spcBef>
                <a:spcPts val="0"/>
              </a:spcBef>
              <a:spcAft>
                <a:spcPts val="0"/>
              </a:spcAft>
              <a:buClr>
                <a:srgbClr val="434343"/>
              </a:buClr>
              <a:buSzPts val="1400"/>
              <a:buFont typeface="Anaheim"/>
              <a:buChar char="○"/>
              <a:defRPr/>
            </a:lvl2pPr>
            <a:lvl3pPr indent="-317500" lvl="2" marL="1371600" rtl="0">
              <a:spcBef>
                <a:spcPts val="0"/>
              </a:spcBef>
              <a:spcAft>
                <a:spcPts val="0"/>
              </a:spcAft>
              <a:buClr>
                <a:srgbClr val="434343"/>
              </a:buClr>
              <a:buSzPts val="1400"/>
              <a:buFont typeface="Anaheim"/>
              <a:buChar char="■"/>
              <a:defRPr/>
            </a:lvl3pPr>
            <a:lvl4pPr indent="-317500" lvl="3" marL="1828800" rtl="0">
              <a:spcBef>
                <a:spcPts val="0"/>
              </a:spcBef>
              <a:spcAft>
                <a:spcPts val="0"/>
              </a:spcAft>
              <a:buClr>
                <a:srgbClr val="434343"/>
              </a:buClr>
              <a:buSzPts val="1400"/>
              <a:buFont typeface="Anaheim"/>
              <a:buChar char="●"/>
              <a:defRPr/>
            </a:lvl4pPr>
            <a:lvl5pPr indent="-317500" lvl="4" marL="2286000" rtl="0">
              <a:spcBef>
                <a:spcPts val="0"/>
              </a:spcBef>
              <a:spcAft>
                <a:spcPts val="0"/>
              </a:spcAft>
              <a:buClr>
                <a:srgbClr val="434343"/>
              </a:buClr>
              <a:buSzPts val="1400"/>
              <a:buFont typeface="Anaheim"/>
              <a:buChar char="○"/>
              <a:defRPr/>
            </a:lvl5pPr>
            <a:lvl6pPr indent="-317500" lvl="5" marL="2743200" rtl="0">
              <a:spcBef>
                <a:spcPts val="0"/>
              </a:spcBef>
              <a:spcAft>
                <a:spcPts val="0"/>
              </a:spcAft>
              <a:buClr>
                <a:srgbClr val="434343"/>
              </a:buClr>
              <a:buSzPts val="1400"/>
              <a:buFont typeface="Anaheim"/>
              <a:buChar char="■"/>
              <a:defRPr/>
            </a:lvl6pPr>
            <a:lvl7pPr indent="-317500" lvl="6" marL="3200400" rtl="0">
              <a:spcBef>
                <a:spcPts val="0"/>
              </a:spcBef>
              <a:spcAft>
                <a:spcPts val="0"/>
              </a:spcAft>
              <a:buClr>
                <a:srgbClr val="434343"/>
              </a:buClr>
              <a:buSzPts val="1400"/>
              <a:buFont typeface="Anaheim"/>
              <a:buChar char="●"/>
              <a:defRPr/>
            </a:lvl7pPr>
            <a:lvl8pPr indent="-317500" lvl="7" marL="3657600" rtl="0">
              <a:spcBef>
                <a:spcPts val="0"/>
              </a:spcBef>
              <a:spcAft>
                <a:spcPts val="0"/>
              </a:spcAft>
              <a:buClr>
                <a:srgbClr val="434343"/>
              </a:buClr>
              <a:buSzPts val="1400"/>
              <a:buFont typeface="Anaheim"/>
              <a:buChar char="○"/>
              <a:defRPr/>
            </a:lvl8pPr>
            <a:lvl9pPr indent="-317500" lvl="8" marL="4114800" rtl="0">
              <a:spcBef>
                <a:spcPts val="0"/>
              </a:spcBef>
              <a:spcAft>
                <a:spcPts val="0"/>
              </a:spcAft>
              <a:buClr>
                <a:srgbClr val="434343"/>
              </a:buClr>
              <a:buSzPts val="1400"/>
              <a:buFont typeface="Anaheim"/>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1_1_1_1_1">
    <p:spTree>
      <p:nvGrpSpPr>
        <p:cNvPr id="418" name="Shape 418"/>
        <p:cNvGrpSpPr/>
        <p:nvPr/>
      </p:nvGrpSpPr>
      <p:grpSpPr>
        <a:xfrm>
          <a:off x="0" y="0"/>
          <a:ext cx="0" cy="0"/>
          <a:chOff x="0" y="0"/>
          <a:chExt cx="0" cy="0"/>
        </a:xfrm>
      </p:grpSpPr>
      <p:grpSp>
        <p:nvGrpSpPr>
          <p:cNvPr id="419" name="Google Shape;419;p28"/>
          <p:cNvGrpSpPr/>
          <p:nvPr/>
        </p:nvGrpSpPr>
        <p:grpSpPr>
          <a:xfrm>
            <a:off x="358350" y="258050"/>
            <a:ext cx="8428950" cy="4627500"/>
            <a:chOff x="358350" y="258050"/>
            <a:chExt cx="8428950" cy="4627500"/>
          </a:xfrm>
        </p:grpSpPr>
        <p:sp>
          <p:nvSpPr>
            <p:cNvPr id="420" name="Google Shape;420;p28"/>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8"/>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28"/>
            <p:cNvGrpSpPr/>
            <p:nvPr/>
          </p:nvGrpSpPr>
          <p:grpSpPr>
            <a:xfrm flipH="1" rot="10800000">
              <a:off x="4159199" y="4657459"/>
              <a:ext cx="825589" cy="93999"/>
              <a:chOff x="5718423" y="809024"/>
              <a:chExt cx="830071" cy="94500"/>
            </a:xfrm>
          </p:grpSpPr>
          <p:sp>
            <p:nvSpPr>
              <p:cNvPr id="423" name="Google Shape;423;p28"/>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8"/>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8"/>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8"/>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7" name="Google Shape;427;p28"/>
            <p:cNvGrpSpPr/>
            <p:nvPr/>
          </p:nvGrpSpPr>
          <p:grpSpPr>
            <a:xfrm>
              <a:off x="720000" y="407061"/>
              <a:ext cx="7704000" cy="262500"/>
              <a:chOff x="433208" y="393425"/>
              <a:chExt cx="7704000" cy="262500"/>
            </a:xfrm>
          </p:grpSpPr>
          <p:sp>
            <p:nvSpPr>
              <p:cNvPr id="428" name="Google Shape;428;p28"/>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28"/>
              <p:cNvGrpSpPr/>
              <p:nvPr/>
            </p:nvGrpSpPr>
            <p:grpSpPr>
              <a:xfrm flipH="1" rot="10800000">
                <a:off x="543498" y="483688"/>
                <a:ext cx="429322" cy="93999"/>
                <a:chOff x="5840230" y="744468"/>
                <a:chExt cx="431653" cy="94500"/>
              </a:xfrm>
            </p:grpSpPr>
            <p:sp>
              <p:nvSpPr>
                <p:cNvPr id="430" name="Google Shape;430;p28"/>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33" name="Google Shape;433;p28"/>
          <p:cNvGrpSpPr/>
          <p:nvPr/>
        </p:nvGrpSpPr>
        <p:grpSpPr>
          <a:xfrm>
            <a:off x="1675800" y="1182000"/>
            <a:ext cx="5792402" cy="2779500"/>
            <a:chOff x="1675800" y="1182000"/>
            <a:chExt cx="5792402" cy="2779500"/>
          </a:xfrm>
        </p:grpSpPr>
        <p:sp>
          <p:nvSpPr>
            <p:cNvPr id="434" name="Google Shape;434;p28"/>
            <p:cNvSpPr/>
            <p:nvPr/>
          </p:nvSpPr>
          <p:spPr>
            <a:xfrm>
              <a:off x="1675800" y="1182000"/>
              <a:ext cx="5792400" cy="2779500"/>
            </a:xfrm>
            <a:prstGeom prst="roundRect">
              <a:avLst>
                <a:gd fmla="val 1235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1675802" y="1182025"/>
              <a:ext cx="5792400" cy="311700"/>
            </a:xfrm>
            <a:prstGeom prst="round2SameRect">
              <a:avLst>
                <a:gd fmla="val 50000" name="adj1"/>
                <a:gd fmla="val 0" name="adj2"/>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28"/>
            <p:cNvGrpSpPr/>
            <p:nvPr/>
          </p:nvGrpSpPr>
          <p:grpSpPr>
            <a:xfrm flipH="1" rot="10800000">
              <a:off x="1793624" y="1296158"/>
              <a:ext cx="376790" cy="82489"/>
              <a:chOff x="5578333" y="744468"/>
              <a:chExt cx="431653" cy="94500"/>
            </a:xfrm>
          </p:grpSpPr>
          <p:sp>
            <p:nvSpPr>
              <p:cNvPr id="437" name="Google Shape;437;p28"/>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0" name="Google Shape;440;p28"/>
          <p:cNvSpPr txBox="1"/>
          <p:nvPr>
            <p:ph idx="1" type="subTitle"/>
          </p:nvPr>
        </p:nvSpPr>
        <p:spPr>
          <a:xfrm>
            <a:off x="2511300" y="2474439"/>
            <a:ext cx="4121400" cy="1171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1" name="Google Shape;441;p28"/>
          <p:cNvSpPr txBox="1"/>
          <p:nvPr>
            <p:ph type="title"/>
          </p:nvPr>
        </p:nvSpPr>
        <p:spPr>
          <a:xfrm>
            <a:off x="2511300" y="1897539"/>
            <a:ext cx="41214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1_1_1_1_2">
    <p:spTree>
      <p:nvGrpSpPr>
        <p:cNvPr id="442" name="Shape 442"/>
        <p:cNvGrpSpPr/>
        <p:nvPr/>
      </p:nvGrpSpPr>
      <p:grpSpPr>
        <a:xfrm>
          <a:off x="0" y="0"/>
          <a:ext cx="0" cy="0"/>
          <a:chOff x="0" y="0"/>
          <a:chExt cx="0" cy="0"/>
        </a:xfrm>
      </p:grpSpPr>
      <p:grpSp>
        <p:nvGrpSpPr>
          <p:cNvPr id="443" name="Google Shape;443;p29"/>
          <p:cNvGrpSpPr/>
          <p:nvPr/>
        </p:nvGrpSpPr>
        <p:grpSpPr>
          <a:xfrm>
            <a:off x="358350" y="258050"/>
            <a:ext cx="8428950" cy="4627500"/>
            <a:chOff x="358350" y="258050"/>
            <a:chExt cx="8428950" cy="4627500"/>
          </a:xfrm>
        </p:grpSpPr>
        <p:sp>
          <p:nvSpPr>
            <p:cNvPr id="444" name="Google Shape;444;p29"/>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29"/>
            <p:cNvGrpSpPr/>
            <p:nvPr/>
          </p:nvGrpSpPr>
          <p:grpSpPr>
            <a:xfrm flipH="1" rot="10800000">
              <a:off x="4159199" y="4657459"/>
              <a:ext cx="825589" cy="93999"/>
              <a:chOff x="5718423" y="809024"/>
              <a:chExt cx="830071" cy="94500"/>
            </a:xfrm>
          </p:grpSpPr>
          <p:sp>
            <p:nvSpPr>
              <p:cNvPr id="447" name="Google Shape;447;p29"/>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29"/>
            <p:cNvGrpSpPr/>
            <p:nvPr/>
          </p:nvGrpSpPr>
          <p:grpSpPr>
            <a:xfrm>
              <a:off x="720000" y="407061"/>
              <a:ext cx="7704000" cy="262500"/>
              <a:chOff x="433208" y="393425"/>
              <a:chExt cx="7704000" cy="262500"/>
            </a:xfrm>
          </p:grpSpPr>
          <p:sp>
            <p:nvSpPr>
              <p:cNvPr id="452" name="Google Shape;452;p29"/>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29"/>
              <p:cNvGrpSpPr/>
              <p:nvPr/>
            </p:nvGrpSpPr>
            <p:grpSpPr>
              <a:xfrm flipH="1" rot="10800000">
                <a:off x="543498" y="483688"/>
                <a:ext cx="429322" cy="93999"/>
                <a:chOff x="5840230" y="744468"/>
                <a:chExt cx="431653" cy="94500"/>
              </a:xfrm>
            </p:grpSpPr>
            <p:sp>
              <p:nvSpPr>
                <p:cNvPr id="454" name="Google Shape;454;p29"/>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57" name="Google Shape;457;p29"/>
          <p:cNvSpPr txBox="1"/>
          <p:nvPr>
            <p:ph idx="1" type="subTitle"/>
          </p:nvPr>
        </p:nvSpPr>
        <p:spPr>
          <a:xfrm>
            <a:off x="1432200" y="1200850"/>
            <a:ext cx="6279600" cy="370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8" name="Google Shape;458;p29"/>
          <p:cNvSpPr txBox="1"/>
          <p:nvPr>
            <p:ph type="title"/>
          </p:nvPr>
        </p:nvSpPr>
        <p:spPr>
          <a:xfrm>
            <a:off x="720000" y="694814"/>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1_1_1_1_2_1">
    <p:spTree>
      <p:nvGrpSpPr>
        <p:cNvPr id="459" name="Shape 459"/>
        <p:cNvGrpSpPr/>
        <p:nvPr/>
      </p:nvGrpSpPr>
      <p:grpSpPr>
        <a:xfrm>
          <a:off x="0" y="0"/>
          <a:ext cx="0" cy="0"/>
          <a:chOff x="0" y="0"/>
          <a:chExt cx="0" cy="0"/>
        </a:xfrm>
      </p:grpSpPr>
      <p:grpSp>
        <p:nvGrpSpPr>
          <p:cNvPr id="460" name="Google Shape;460;p30"/>
          <p:cNvGrpSpPr/>
          <p:nvPr/>
        </p:nvGrpSpPr>
        <p:grpSpPr>
          <a:xfrm>
            <a:off x="358350" y="258050"/>
            <a:ext cx="8428950" cy="4627500"/>
            <a:chOff x="358350" y="258050"/>
            <a:chExt cx="8428950" cy="4627500"/>
          </a:xfrm>
        </p:grpSpPr>
        <p:sp>
          <p:nvSpPr>
            <p:cNvPr id="461" name="Google Shape;461;p30"/>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0"/>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3" name="Google Shape;463;p30"/>
            <p:cNvGrpSpPr/>
            <p:nvPr/>
          </p:nvGrpSpPr>
          <p:grpSpPr>
            <a:xfrm flipH="1" rot="10800000">
              <a:off x="4159199" y="4657459"/>
              <a:ext cx="825589" cy="93999"/>
              <a:chOff x="5718423" y="809024"/>
              <a:chExt cx="830071" cy="94500"/>
            </a:xfrm>
          </p:grpSpPr>
          <p:sp>
            <p:nvSpPr>
              <p:cNvPr id="464" name="Google Shape;464;p30"/>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0"/>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0"/>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0"/>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30"/>
            <p:cNvGrpSpPr/>
            <p:nvPr/>
          </p:nvGrpSpPr>
          <p:grpSpPr>
            <a:xfrm>
              <a:off x="720000" y="407061"/>
              <a:ext cx="7704000" cy="262500"/>
              <a:chOff x="433208" y="393425"/>
              <a:chExt cx="7704000" cy="262500"/>
            </a:xfrm>
          </p:grpSpPr>
          <p:sp>
            <p:nvSpPr>
              <p:cNvPr id="469" name="Google Shape;469;p30"/>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0" name="Google Shape;470;p30"/>
              <p:cNvGrpSpPr/>
              <p:nvPr/>
            </p:nvGrpSpPr>
            <p:grpSpPr>
              <a:xfrm flipH="1" rot="10800000">
                <a:off x="543498" y="483688"/>
                <a:ext cx="429322" cy="93999"/>
                <a:chOff x="5840230" y="744468"/>
                <a:chExt cx="431653" cy="94500"/>
              </a:xfrm>
            </p:grpSpPr>
            <p:sp>
              <p:nvSpPr>
                <p:cNvPr id="471" name="Google Shape;471;p30"/>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0"/>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74" name="Google Shape;474;p30"/>
          <p:cNvSpPr txBox="1"/>
          <p:nvPr>
            <p:ph idx="1" type="subTitle"/>
          </p:nvPr>
        </p:nvSpPr>
        <p:spPr>
          <a:xfrm>
            <a:off x="974400" y="1490700"/>
            <a:ext cx="3509100" cy="12012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5" name="Google Shape;475;p30"/>
          <p:cNvSpPr txBox="1"/>
          <p:nvPr>
            <p:ph type="title"/>
          </p:nvPr>
        </p:nvSpPr>
        <p:spPr>
          <a:xfrm>
            <a:off x="974400" y="918000"/>
            <a:ext cx="35091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grpSp>
        <p:nvGrpSpPr>
          <p:cNvPr id="39" name="Google Shape;39;p4"/>
          <p:cNvGrpSpPr/>
          <p:nvPr/>
        </p:nvGrpSpPr>
        <p:grpSpPr>
          <a:xfrm>
            <a:off x="358350" y="258050"/>
            <a:ext cx="8428950" cy="4627500"/>
            <a:chOff x="358350" y="258050"/>
            <a:chExt cx="8428950" cy="4627500"/>
          </a:xfrm>
        </p:grpSpPr>
        <p:sp>
          <p:nvSpPr>
            <p:cNvPr id="40" name="Google Shape;40;p4"/>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4"/>
            <p:cNvGrpSpPr/>
            <p:nvPr/>
          </p:nvGrpSpPr>
          <p:grpSpPr>
            <a:xfrm flipH="1" rot="10800000">
              <a:off x="4159199" y="4657459"/>
              <a:ext cx="825589" cy="93999"/>
              <a:chOff x="5718423" y="809024"/>
              <a:chExt cx="830071" cy="94500"/>
            </a:xfrm>
          </p:grpSpPr>
          <p:sp>
            <p:nvSpPr>
              <p:cNvPr id="43" name="Google Shape;43;p4"/>
              <p:cNvSpPr/>
              <p:nvPr/>
            </p:nvSpPr>
            <p:spPr>
              <a:xfrm>
                <a:off x="5718423"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 name="Google Shape;47;p4"/>
            <p:cNvGrpSpPr/>
            <p:nvPr/>
          </p:nvGrpSpPr>
          <p:grpSpPr>
            <a:xfrm>
              <a:off x="720000" y="407061"/>
              <a:ext cx="7704000" cy="262500"/>
              <a:chOff x="433208" y="393425"/>
              <a:chExt cx="7704000" cy="262500"/>
            </a:xfrm>
          </p:grpSpPr>
          <p:sp>
            <p:nvSpPr>
              <p:cNvPr id="48" name="Google Shape;48;p4"/>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4"/>
              <p:cNvGrpSpPr/>
              <p:nvPr/>
            </p:nvGrpSpPr>
            <p:grpSpPr>
              <a:xfrm flipH="1" rot="10800000">
                <a:off x="543498" y="483688"/>
                <a:ext cx="429322" cy="93999"/>
                <a:chOff x="5840230" y="744468"/>
                <a:chExt cx="431653" cy="94500"/>
              </a:xfrm>
            </p:grpSpPr>
            <p:sp>
              <p:nvSpPr>
                <p:cNvPr id="50" name="Google Shape;50;p4"/>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3" name="Google Shape;53;p4"/>
          <p:cNvSpPr txBox="1"/>
          <p:nvPr>
            <p:ph type="title"/>
          </p:nvPr>
        </p:nvSpPr>
        <p:spPr>
          <a:xfrm>
            <a:off x="720000" y="694814"/>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4" name="Google Shape;54;p4"/>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_1_1_1_1_2_2">
    <p:spTree>
      <p:nvGrpSpPr>
        <p:cNvPr id="476" name="Shape 476"/>
        <p:cNvGrpSpPr/>
        <p:nvPr/>
      </p:nvGrpSpPr>
      <p:grpSpPr>
        <a:xfrm>
          <a:off x="0" y="0"/>
          <a:ext cx="0" cy="0"/>
          <a:chOff x="0" y="0"/>
          <a:chExt cx="0" cy="0"/>
        </a:xfrm>
      </p:grpSpPr>
      <p:sp>
        <p:nvSpPr>
          <p:cNvPr id="477" name="Google Shape;477;p31"/>
          <p:cNvSpPr txBox="1"/>
          <p:nvPr>
            <p:ph idx="1" type="subTitle"/>
          </p:nvPr>
        </p:nvSpPr>
        <p:spPr>
          <a:xfrm>
            <a:off x="720000" y="1246475"/>
            <a:ext cx="42141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78" name="Google Shape;478;p31"/>
          <p:cNvSpPr txBox="1"/>
          <p:nvPr>
            <p:ph type="title"/>
          </p:nvPr>
        </p:nvSpPr>
        <p:spPr>
          <a:xfrm>
            <a:off x="720000" y="694814"/>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79" name="Google Shape;479;p31"/>
          <p:cNvGrpSpPr/>
          <p:nvPr/>
        </p:nvGrpSpPr>
        <p:grpSpPr>
          <a:xfrm>
            <a:off x="358350" y="258050"/>
            <a:ext cx="8428950" cy="4627500"/>
            <a:chOff x="358350" y="258050"/>
            <a:chExt cx="8428950" cy="4627500"/>
          </a:xfrm>
        </p:grpSpPr>
        <p:sp>
          <p:nvSpPr>
            <p:cNvPr id="480" name="Google Shape;480;p31"/>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31"/>
            <p:cNvGrpSpPr/>
            <p:nvPr/>
          </p:nvGrpSpPr>
          <p:grpSpPr>
            <a:xfrm flipH="1" rot="10800000">
              <a:off x="4159199" y="4657459"/>
              <a:ext cx="825589" cy="93999"/>
              <a:chOff x="5718423" y="809024"/>
              <a:chExt cx="830071" cy="94500"/>
            </a:xfrm>
          </p:grpSpPr>
          <p:sp>
            <p:nvSpPr>
              <p:cNvPr id="483" name="Google Shape;483;p31"/>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p:nvPr/>
            </p:nvSpPr>
            <p:spPr>
              <a:xfrm>
                <a:off x="645399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31"/>
            <p:cNvGrpSpPr/>
            <p:nvPr/>
          </p:nvGrpSpPr>
          <p:grpSpPr>
            <a:xfrm>
              <a:off x="720000" y="407061"/>
              <a:ext cx="7704000" cy="262500"/>
              <a:chOff x="433208" y="393425"/>
              <a:chExt cx="7704000" cy="262500"/>
            </a:xfrm>
          </p:grpSpPr>
          <p:sp>
            <p:nvSpPr>
              <p:cNvPr id="488" name="Google Shape;488;p31"/>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9" name="Google Shape;489;p31"/>
              <p:cNvGrpSpPr/>
              <p:nvPr/>
            </p:nvGrpSpPr>
            <p:grpSpPr>
              <a:xfrm flipH="1" rot="10800000">
                <a:off x="543498" y="483688"/>
                <a:ext cx="429322" cy="93999"/>
                <a:chOff x="5840230" y="744468"/>
                <a:chExt cx="431653" cy="94500"/>
              </a:xfrm>
            </p:grpSpPr>
            <p:sp>
              <p:nvSpPr>
                <p:cNvPr id="490" name="Google Shape;490;p31"/>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1"/>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1"/>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493" name="Shape 493"/>
        <p:cNvGrpSpPr/>
        <p:nvPr/>
      </p:nvGrpSpPr>
      <p:grpSpPr>
        <a:xfrm>
          <a:off x="0" y="0"/>
          <a:ext cx="0" cy="0"/>
          <a:chOff x="0" y="0"/>
          <a:chExt cx="0" cy="0"/>
        </a:xfrm>
      </p:grpSpPr>
      <p:grpSp>
        <p:nvGrpSpPr>
          <p:cNvPr id="494" name="Google Shape;494;p32"/>
          <p:cNvGrpSpPr/>
          <p:nvPr/>
        </p:nvGrpSpPr>
        <p:grpSpPr>
          <a:xfrm>
            <a:off x="358350" y="258050"/>
            <a:ext cx="8428950" cy="4627500"/>
            <a:chOff x="358350" y="258050"/>
            <a:chExt cx="8428950" cy="4627500"/>
          </a:xfrm>
        </p:grpSpPr>
        <p:sp>
          <p:nvSpPr>
            <p:cNvPr id="495" name="Google Shape;495;p32"/>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2"/>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2"/>
            <p:cNvSpPr/>
            <p:nvPr/>
          </p:nvSpPr>
          <p:spPr>
            <a:xfrm>
              <a:off x="720000" y="407061"/>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8" name="Google Shape;498;p32"/>
            <p:cNvGrpSpPr/>
            <p:nvPr/>
          </p:nvGrpSpPr>
          <p:grpSpPr>
            <a:xfrm flipH="1" rot="10800000">
              <a:off x="4159199" y="4657459"/>
              <a:ext cx="825589" cy="93999"/>
              <a:chOff x="5718423" y="809024"/>
              <a:chExt cx="830071" cy="94500"/>
            </a:xfrm>
          </p:grpSpPr>
          <p:sp>
            <p:nvSpPr>
              <p:cNvPr id="499" name="Google Shape;499;p32"/>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2"/>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2"/>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2"/>
              <p:cNvSpPr/>
              <p:nvPr/>
            </p:nvSpPr>
            <p:spPr>
              <a:xfrm>
                <a:off x="645399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3" name="Google Shape;503;p32"/>
          <p:cNvSpPr txBox="1"/>
          <p:nvPr>
            <p:ph type="title"/>
          </p:nvPr>
        </p:nvSpPr>
        <p:spPr>
          <a:xfrm>
            <a:off x="720000" y="692400"/>
            <a:ext cx="7704000" cy="5727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4" name="Google Shape;504;p32"/>
          <p:cNvSpPr txBox="1"/>
          <p:nvPr>
            <p:ph idx="1" type="body"/>
          </p:nvPr>
        </p:nvSpPr>
        <p:spPr>
          <a:xfrm>
            <a:off x="720000" y="1549770"/>
            <a:ext cx="3852000" cy="2242200"/>
          </a:xfrm>
          <a:prstGeom prst="rect">
            <a:avLst/>
          </a:prstGeom>
        </p:spPr>
        <p:txBody>
          <a:bodyPr anchorCtr="0" anchor="t" bIns="91425" lIns="91425" spcFirstLastPara="1" rIns="91425" wrap="square" tIns="91425">
            <a:noAutofit/>
          </a:bodyPr>
          <a:lstStyle>
            <a:lvl1pPr indent="-317500" lvl="0" marL="457200" marR="50800" rtl="0">
              <a:spcBef>
                <a:spcPts val="0"/>
              </a:spcBef>
              <a:spcAft>
                <a:spcPts val="0"/>
              </a:spcAft>
              <a:buClr>
                <a:srgbClr val="434343"/>
              </a:buClr>
              <a:buSzPts val="1400"/>
              <a:buFont typeface="Anaheim"/>
              <a:buChar char="●"/>
              <a:defRPr/>
            </a:lvl1pPr>
            <a:lvl2pPr indent="-317500" lvl="1" marL="914400" rtl="0">
              <a:spcBef>
                <a:spcPts val="0"/>
              </a:spcBef>
              <a:spcAft>
                <a:spcPts val="0"/>
              </a:spcAft>
              <a:buClr>
                <a:srgbClr val="434343"/>
              </a:buClr>
              <a:buSzPts val="1400"/>
              <a:buFont typeface="Anaheim"/>
              <a:buChar char="○"/>
              <a:defRPr/>
            </a:lvl2pPr>
            <a:lvl3pPr indent="-317500" lvl="2" marL="1371600" rtl="0">
              <a:spcBef>
                <a:spcPts val="0"/>
              </a:spcBef>
              <a:spcAft>
                <a:spcPts val="0"/>
              </a:spcAft>
              <a:buClr>
                <a:srgbClr val="434343"/>
              </a:buClr>
              <a:buSzPts val="1400"/>
              <a:buFont typeface="Anaheim"/>
              <a:buChar char="■"/>
              <a:defRPr/>
            </a:lvl3pPr>
            <a:lvl4pPr indent="-317500" lvl="3" marL="1828800" rtl="0">
              <a:spcBef>
                <a:spcPts val="0"/>
              </a:spcBef>
              <a:spcAft>
                <a:spcPts val="0"/>
              </a:spcAft>
              <a:buClr>
                <a:srgbClr val="434343"/>
              </a:buClr>
              <a:buSzPts val="1400"/>
              <a:buFont typeface="Anaheim"/>
              <a:buChar char="●"/>
              <a:defRPr/>
            </a:lvl4pPr>
            <a:lvl5pPr indent="-317500" lvl="4" marL="2286000" rtl="0">
              <a:spcBef>
                <a:spcPts val="0"/>
              </a:spcBef>
              <a:spcAft>
                <a:spcPts val="0"/>
              </a:spcAft>
              <a:buClr>
                <a:srgbClr val="434343"/>
              </a:buClr>
              <a:buSzPts val="1400"/>
              <a:buFont typeface="Anaheim"/>
              <a:buChar char="○"/>
              <a:defRPr/>
            </a:lvl5pPr>
            <a:lvl6pPr indent="-317500" lvl="5" marL="2743200" rtl="0">
              <a:spcBef>
                <a:spcPts val="0"/>
              </a:spcBef>
              <a:spcAft>
                <a:spcPts val="0"/>
              </a:spcAft>
              <a:buClr>
                <a:srgbClr val="434343"/>
              </a:buClr>
              <a:buSzPts val="1400"/>
              <a:buFont typeface="Anaheim"/>
              <a:buChar char="■"/>
              <a:defRPr/>
            </a:lvl6pPr>
            <a:lvl7pPr indent="-317500" lvl="6" marL="3200400" rtl="0">
              <a:spcBef>
                <a:spcPts val="0"/>
              </a:spcBef>
              <a:spcAft>
                <a:spcPts val="0"/>
              </a:spcAft>
              <a:buClr>
                <a:srgbClr val="434343"/>
              </a:buClr>
              <a:buSzPts val="1400"/>
              <a:buFont typeface="Anaheim"/>
              <a:buChar char="●"/>
              <a:defRPr/>
            </a:lvl7pPr>
            <a:lvl8pPr indent="-317500" lvl="7" marL="3657600" rtl="0">
              <a:spcBef>
                <a:spcPts val="0"/>
              </a:spcBef>
              <a:spcAft>
                <a:spcPts val="0"/>
              </a:spcAft>
              <a:buClr>
                <a:srgbClr val="434343"/>
              </a:buClr>
              <a:buSzPts val="1400"/>
              <a:buFont typeface="Anaheim"/>
              <a:buChar char="○"/>
              <a:defRPr/>
            </a:lvl8pPr>
            <a:lvl9pPr indent="-317500" lvl="8" marL="4114800" rtl="0">
              <a:spcBef>
                <a:spcPts val="0"/>
              </a:spcBef>
              <a:spcAft>
                <a:spcPts val="0"/>
              </a:spcAft>
              <a:buClr>
                <a:srgbClr val="434343"/>
              </a:buClr>
              <a:buSzPts val="1400"/>
              <a:buFont typeface="Anaheim"/>
              <a:buChar char="■"/>
              <a:defRPr/>
            </a:lvl9pPr>
          </a:lstStyle>
          <a:p/>
        </p:txBody>
      </p:sp>
      <p:sp>
        <p:nvSpPr>
          <p:cNvPr id="505" name="Google Shape;505;p32"/>
          <p:cNvSpPr txBox="1"/>
          <p:nvPr>
            <p:ph idx="2" type="body"/>
          </p:nvPr>
        </p:nvSpPr>
        <p:spPr>
          <a:xfrm>
            <a:off x="4572000" y="1549770"/>
            <a:ext cx="3852000" cy="2242200"/>
          </a:xfrm>
          <a:prstGeom prst="rect">
            <a:avLst/>
          </a:prstGeom>
        </p:spPr>
        <p:txBody>
          <a:bodyPr anchorCtr="0" anchor="t" bIns="91425" lIns="91425" spcFirstLastPara="1" rIns="91425" wrap="square" tIns="91425">
            <a:noAutofit/>
          </a:bodyPr>
          <a:lstStyle>
            <a:lvl1pPr indent="-317500" lvl="0" marL="457200" marR="50800" rtl="0">
              <a:spcBef>
                <a:spcPts val="0"/>
              </a:spcBef>
              <a:spcAft>
                <a:spcPts val="0"/>
              </a:spcAft>
              <a:buClr>
                <a:srgbClr val="434343"/>
              </a:buClr>
              <a:buSzPts val="1400"/>
              <a:buFont typeface="Anaheim"/>
              <a:buChar char="●"/>
              <a:defRPr sz="1200"/>
            </a:lvl1pPr>
            <a:lvl2pPr indent="-317500" lvl="1" marL="914400" rtl="0">
              <a:spcBef>
                <a:spcPts val="0"/>
              </a:spcBef>
              <a:spcAft>
                <a:spcPts val="0"/>
              </a:spcAft>
              <a:buClr>
                <a:srgbClr val="434343"/>
              </a:buClr>
              <a:buSzPts val="1400"/>
              <a:buFont typeface="Anaheim"/>
              <a:buChar char="○"/>
              <a:defRPr/>
            </a:lvl2pPr>
            <a:lvl3pPr indent="-317500" lvl="2" marL="1371600" rtl="0">
              <a:spcBef>
                <a:spcPts val="0"/>
              </a:spcBef>
              <a:spcAft>
                <a:spcPts val="0"/>
              </a:spcAft>
              <a:buClr>
                <a:srgbClr val="434343"/>
              </a:buClr>
              <a:buSzPts val="1400"/>
              <a:buFont typeface="Anaheim"/>
              <a:buChar char="■"/>
              <a:defRPr/>
            </a:lvl3pPr>
            <a:lvl4pPr indent="-317500" lvl="3" marL="1828800" rtl="0">
              <a:spcBef>
                <a:spcPts val="0"/>
              </a:spcBef>
              <a:spcAft>
                <a:spcPts val="0"/>
              </a:spcAft>
              <a:buClr>
                <a:srgbClr val="434343"/>
              </a:buClr>
              <a:buSzPts val="1400"/>
              <a:buFont typeface="Anaheim"/>
              <a:buChar char="●"/>
              <a:defRPr/>
            </a:lvl4pPr>
            <a:lvl5pPr indent="-317500" lvl="4" marL="2286000" rtl="0">
              <a:spcBef>
                <a:spcPts val="0"/>
              </a:spcBef>
              <a:spcAft>
                <a:spcPts val="0"/>
              </a:spcAft>
              <a:buClr>
                <a:srgbClr val="434343"/>
              </a:buClr>
              <a:buSzPts val="1400"/>
              <a:buFont typeface="Anaheim"/>
              <a:buChar char="○"/>
              <a:defRPr/>
            </a:lvl5pPr>
            <a:lvl6pPr indent="-317500" lvl="5" marL="2743200" rtl="0">
              <a:spcBef>
                <a:spcPts val="0"/>
              </a:spcBef>
              <a:spcAft>
                <a:spcPts val="0"/>
              </a:spcAft>
              <a:buClr>
                <a:srgbClr val="434343"/>
              </a:buClr>
              <a:buSzPts val="1400"/>
              <a:buFont typeface="Anaheim"/>
              <a:buChar char="■"/>
              <a:defRPr/>
            </a:lvl6pPr>
            <a:lvl7pPr indent="-317500" lvl="6" marL="3200400" rtl="0">
              <a:spcBef>
                <a:spcPts val="0"/>
              </a:spcBef>
              <a:spcAft>
                <a:spcPts val="0"/>
              </a:spcAft>
              <a:buClr>
                <a:srgbClr val="434343"/>
              </a:buClr>
              <a:buSzPts val="1400"/>
              <a:buFont typeface="Anaheim"/>
              <a:buChar char="●"/>
              <a:defRPr/>
            </a:lvl7pPr>
            <a:lvl8pPr indent="-317500" lvl="7" marL="3657600" rtl="0">
              <a:spcBef>
                <a:spcPts val="0"/>
              </a:spcBef>
              <a:spcAft>
                <a:spcPts val="0"/>
              </a:spcAft>
              <a:buClr>
                <a:srgbClr val="434343"/>
              </a:buClr>
              <a:buSzPts val="1400"/>
              <a:buFont typeface="Anaheim"/>
              <a:buChar char="○"/>
              <a:defRPr/>
            </a:lvl8pPr>
            <a:lvl9pPr indent="-317500" lvl="8" marL="4114800" rtl="0">
              <a:spcBef>
                <a:spcPts val="0"/>
              </a:spcBef>
              <a:spcAft>
                <a:spcPts val="0"/>
              </a:spcAft>
              <a:buClr>
                <a:srgbClr val="434343"/>
              </a:buClr>
              <a:buSzPts val="1400"/>
              <a:buFont typeface="Anaheim"/>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506" name="Shape 506"/>
        <p:cNvGrpSpPr/>
        <p:nvPr/>
      </p:nvGrpSpPr>
      <p:grpSpPr>
        <a:xfrm>
          <a:off x="0" y="0"/>
          <a:ext cx="0" cy="0"/>
          <a:chOff x="0" y="0"/>
          <a:chExt cx="0" cy="0"/>
        </a:xfrm>
      </p:grpSpPr>
      <p:grpSp>
        <p:nvGrpSpPr>
          <p:cNvPr id="507" name="Google Shape;507;p33"/>
          <p:cNvGrpSpPr/>
          <p:nvPr/>
        </p:nvGrpSpPr>
        <p:grpSpPr>
          <a:xfrm>
            <a:off x="358350" y="258050"/>
            <a:ext cx="8428950" cy="4627500"/>
            <a:chOff x="358350" y="258050"/>
            <a:chExt cx="8428950" cy="4627500"/>
          </a:xfrm>
        </p:grpSpPr>
        <p:sp>
          <p:nvSpPr>
            <p:cNvPr id="508" name="Google Shape;508;p33"/>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33"/>
            <p:cNvGrpSpPr/>
            <p:nvPr/>
          </p:nvGrpSpPr>
          <p:grpSpPr>
            <a:xfrm flipH="1" rot="10800000">
              <a:off x="4159199" y="4657459"/>
              <a:ext cx="825589" cy="93999"/>
              <a:chOff x="5718423" y="809024"/>
              <a:chExt cx="830071" cy="94500"/>
            </a:xfrm>
          </p:grpSpPr>
          <p:sp>
            <p:nvSpPr>
              <p:cNvPr id="511" name="Google Shape;511;p33"/>
              <p:cNvSpPr/>
              <p:nvPr/>
            </p:nvSpPr>
            <p:spPr>
              <a:xfrm>
                <a:off x="5718423"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3"/>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3"/>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3"/>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33"/>
            <p:cNvGrpSpPr/>
            <p:nvPr/>
          </p:nvGrpSpPr>
          <p:grpSpPr>
            <a:xfrm>
              <a:off x="720000" y="407061"/>
              <a:ext cx="7704000" cy="262500"/>
              <a:chOff x="433208" y="393425"/>
              <a:chExt cx="7704000" cy="262500"/>
            </a:xfrm>
          </p:grpSpPr>
          <p:sp>
            <p:nvSpPr>
              <p:cNvPr id="516" name="Google Shape;516;p33"/>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7" name="Google Shape;517;p33"/>
              <p:cNvGrpSpPr/>
              <p:nvPr/>
            </p:nvGrpSpPr>
            <p:grpSpPr>
              <a:xfrm flipH="1" rot="10800000">
                <a:off x="543498" y="483688"/>
                <a:ext cx="429322" cy="93999"/>
                <a:chOff x="5840230" y="744468"/>
                <a:chExt cx="431653" cy="94500"/>
              </a:xfrm>
            </p:grpSpPr>
            <p:sp>
              <p:nvSpPr>
                <p:cNvPr id="518" name="Google Shape;518;p33"/>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3"/>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3"/>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21" name="Google Shape;521;p33"/>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lvl1pPr lvl="0" algn="ctr">
              <a:lnSpc>
                <a:spcPct val="115000"/>
              </a:lnSpc>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2" name="Google Shape;522;p33"/>
          <p:cNvSpPr txBox="1"/>
          <p:nvPr>
            <p:ph idx="2" type="title"/>
          </p:nvPr>
        </p:nvSpPr>
        <p:spPr>
          <a:xfrm>
            <a:off x="906874" y="3252600"/>
            <a:ext cx="1948800" cy="22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23" name="Google Shape;523;p33"/>
          <p:cNvSpPr txBox="1"/>
          <p:nvPr>
            <p:ph idx="1" type="subTitle"/>
          </p:nvPr>
        </p:nvSpPr>
        <p:spPr>
          <a:xfrm>
            <a:off x="906875" y="3620706"/>
            <a:ext cx="1948800" cy="94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4" name="Google Shape;524;p33"/>
          <p:cNvSpPr txBox="1"/>
          <p:nvPr>
            <p:ph idx="3" type="title"/>
          </p:nvPr>
        </p:nvSpPr>
        <p:spPr>
          <a:xfrm>
            <a:off x="3602688" y="3252593"/>
            <a:ext cx="1948800" cy="22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25" name="Google Shape;525;p33"/>
          <p:cNvSpPr txBox="1"/>
          <p:nvPr>
            <p:ph idx="4" type="subTitle"/>
          </p:nvPr>
        </p:nvSpPr>
        <p:spPr>
          <a:xfrm>
            <a:off x="3602686" y="3620704"/>
            <a:ext cx="1948800" cy="94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6" name="Google Shape;526;p33"/>
          <p:cNvSpPr txBox="1"/>
          <p:nvPr>
            <p:ph idx="5" type="title"/>
          </p:nvPr>
        </p:nvSpPr>
        <p:spPr>
          <a:xfrm>
            <a:off x="6295930" y="3252550"/>
            <a:ext cx="1948800" cy="22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27" name="Google Shape;527;p33"/>
          <p:cNvSpPr txBox="1"/>
          <p:nvPr>
            <p:ph idx="6" type="subTitle"/>
          </p:nvPr>
        </p:nvSpPr>
        <p:spPr>
          <a:xfrm>
            <a:off x="6295925" y="3620706"/>
            <a:ext cx="1948800" cy="94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
    <p:spTree>
      <p:nvGrpSpPr>
        <p:cNvPr id="528" name="Shape 528"/>
        <p:cNvGrpSpPr/>
        <p:nvPr/>
      </p:nvGrpSpPr>
      <p:grpSpPr>
        <a:xfrm>
          <a:off x="0" y="0"/>
          <a:ext cx="0" cy="0"/>
          <a:chOff x="0" y="0"/>
          <a:chExt cx="0" cy="0"/>
        </a:xfrm>
      </p:grpSpPr>
      <p:grpSp>
        <p:nvGrpSpPr>
          <p:cNvPr id="529" name="Google Shape;529;p34"/>
          <p:cNvGrpSpPr/>
          <p:nvPr/>
        </p:nvGrpSpPr>
        <p:grpSpPr>
          <a:xfrm>
            <a:off x="358350" y="258050"/>
            <a:ext cx="8428950" cy="4627500"/>
            <a:chOff x="358350" y="258050"/>
            <a:chExt cx="8428950" cy="4627500"/>
          </a:xfrm>
        </p:grpSpPr>
        <p:sp>
          <p:nvSpPr>
            <p:cNvPr id="530" name="Google Shape;530;p34"/>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4"/>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34"/>
            <p:cNvGrpSpPr/>
            <p:nvPr/>
          </p:nvGrpSpPr>
          <p:grpSpPr>
            <a:xfrm flipH="1" rot="10800000">
              <a:off x="4159199" y="4657459"/>
              <a:ext cx="825589" cy="93999"/>
              <a:chOff x="5718423" y="809024"/>
              <a:chExt cx="830071" cy="94500"/>
            </a:xfrm>
          </p:grpSpPr>
          <p:sp>
            <p:nvSpPr>
              <p:cNvPr id="533" name="Google Shape;533;p34"/>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4"/>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4"/>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4"/>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34"/>
            <p:cNvGrpSpPr/>
            <p:nvPr/>
          </p:nvGrpSpPr>
          <p:grpSpPr>
            <a:xfrm>
              <a:off x="720000" y="407061"/>
              <a:ext cx="7704000" cy="262500"/>
              <a:chOff x="433208" y="393425"/>
              <a:chExt cx="7704000" cy="262500"/>
            </a:xfrm>
          </p:grpSpPr>
          <p:sp>
            <p:nvSpPr>
              <p:cNvPr id="538" name="Google Shape;538;p34"/>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9" name="Google Shape;539;p34"/>
              <p:cNvGrpSpPr/>
              <p:nvPr/>
            </p:nvGrpSpPr>
            <p:grpSpPr>
              <a:xfrm flipH="1" rot="10800000">
                <a:off x="543498" y="483688"/>
                <a:ext cx="429322" cy="93999"/>
                <a:chOff x="5840230" y="744468"/>
                <a:chExt cx="431653" cy="94500"/>
              </a:xfrm>
            </p:grpSpPr>
            <p:sp>
              <p:nvSpPr>
                <p:cNvPr id="540" name="Google Shape;540;p34"/>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4"/>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4"/>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43" name="Google Shape;543;p34"/>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44" name="Google Shape;544;p34"/>
          <p:cNvSpPr txBox="1"/>
          <p:nvPr>
            <p:ph idx="2" type="title"/>
          </p:nvPr>
        </p:nvSpPr>
        <p:spPr>
          <a:xfrm>
            <a:off x="1005900" y="1544225"/>
            <a:ext cx="2336400" cy="361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45" name="Google Shape;545;p34"/>
          <p:cNvSpPr txBox="1"/>
          <p:nvPr>
            <p:ph idx="1" type="subTitle"/>
          </p:nvPr>
        </p:nvSpPr>
        <p:spPr>
          <a:xfrm>
            <a:off x="1005900" y="2059779"/>
            <a:ext cx="23364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6" name="Google Shape;546;p34"/>
          <p:cNvSpPr txBox="1"/>
          <p:nvPr>
            <p:ph idx="3" type="title"/>
          </p:nvPr>
        </p:nvSpPr>
        <p:spPr>
          <a:xfrm>
            <a:off x="3403800" y="3126775"/>
            <a:ext cx="2336400" cy="361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47" name="Google Shape;547;p34"/>
          <p:cNvSpPr txBox="1"/>
          <p:nvPr>
            <p:ph idx="4" type="subTitle"/>
          </p:nvPr>
        </p:nvSpPr>
        <p:spPr>
          <a:xfrm>
            <a:off x="3403800" y="3641923"/>
            <a:ext cx="2336400" cy="572700"/>
          </a:xfrm>
          <a:prstGeom prst="rect">
            <a:avLst/>
          </a:prstGeom>
        </p:spPr>
        <p:txBody>
          <a:bodyPr anchorCtr="0" anchor="ctr" bIns="91425" lIns="91425" spcFirstLastPara="1" rIns="91425" wrap="square" tIns="91425">
            <a:noAutofit/>
          </a:bodyPr>
          <a:lstStyle>
            <a:lvl1pPr lvl="0" rtl="0">
              <a:lnSpc>
                <a:spcPct val="100000"/>
              </a:lnSpc>
              <a:spcBef>
                <a:spcPts val="100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8" name="Google Shape;548;p34"/>
          <p:cNvSpPr txBox="1"/>
          <p:nvPr>
            <p:ph idx="5" type="title"/>
          </p:nvPr>
        </p:nvSpPr>
        <p:spPr>
          <a:xfrm>
            <a:off x="5801693" y="1544225"/>
            <a:ext cx="2336400" cy="361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49" name="Google Shape;549;p34"/>
          <p:cNvSpPr txBox="1"/>
          <p:nvPr>
            <p:ph idx="6" type="subTitle"/>
          </p:nvPr>
        </p:nvSpPr>
        <p:spPr>
          <a:xfrm>
            <a:off x="5801693" y="2059779"/>
            <a:ext cx="2336400" cy="572700"/>
          </a:xfrm>
          <a:prstGeom prst="rect">
            <a:avLst/>
          </a:prstGeom>
        </p:spPr>
        <p:txBody>
          <a:bodyPr anchorCtr="0" anchor="ctr" bIns="91425" lIns="91425" spcFirstLastPara="1" rIns="91425" wrap="square" tIns="91425">
            <a:noAutofit/>
          </a:bodyPr>
          <a:lstStyle>
            <a:lvl1pPr lvl="0" rtl="0">
              <a:lnSpc>
                <a:spcPct val="100000"/>
              </a:lnSpc>
              <a:spcBef>
                <a:spcPts val="100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_1_1">
    <p:spTree>
      <p:nvGrpSpPr>
        <p:cNvPr id="550" name="Shape 550"/>
        <p:cNvGrpSpPr/>
        <p:nvPr/>
      </p:nvGrpSpPr>
      <p:grpSpPr>
        <a:xfrm>
          <a:off x="0" y="0"/>
          <a:ext cx="0" cy="0"/>
          <a:chOff x="0" y="0"/>
          <a:chExt cx="0" cy="0"/>
        </a:xfrm>
      </p:grpSpPr>
      <p:grpSp>
        <p:nvGrpSpPr>
          <p:cNvPr id="551" name="Google Shape;551;p35"/>
          <p:cNvGrpSpPr/>
          <p:nvPr/>
        </p:nvGrpSpPr>
        <p:grpSpPr>
          <a:xfrm>
            <a:off x="358350" y="258050"/>
            <a:ext cx="8428950" cy="4627500"/>
            <a:chOff x="358350" y="258050"/>
            <a:chExt cx="8428950" cy="4627500"/>
          </a:xfrm>
        </p:grpSpPr>
        <p:sp>
          <p:nvSpPr>
            <p:cNvPr id="552" name="Google Shape;552;p35"/>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5"/>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35"/>
            <p:cNvGrpSpPr/>
            <p:nvPr/>
          </p:nvGrpSpPr>
          <p:grpSpPr>
            <a:xfrm flipH="1" rot="10800000">
              <a:off x="4159199" y="4657459"/>
              <a:ext cx="825589" cy="93999"/>
              <a:chOff x="5718423" y="809024"/>
              <a:chExt cx="830071" cy="94500"/>
            </a:xfrm>
          </p:grpSpPr>
          <p:sp>
            <p:nvSpPr>
              <p:cNvPr id="555" name="Google Shape;555;p35"/>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5"/>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5"/>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5"/>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9" name="Google Shape;559;p35"/>
            <p:cNvGrpSpPr/>
            <p:nvPr/>
          </p:nvGrpSpPr>
          <p:grpSpPr>
            <a:xfrm>
              <a:off x="720000" y="407061"/>
              <a:ext cx="7704000" cy="262500"/>
              <a:chOff x="433208" y="393425"/>
              <a:chExt cx="7704000" cy="262500"/>
            </a:xfrm>
          </p:grpSpPr>
          <p:sp>
            <p:nvSpPr>
              <p:cNvPr id="560" name="Google Shape;560;p35"/>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1" name="Google Shape;561;p35"/>
              <p:cNvGrpSpPr/>
              <p:nvPr/>
            </p:nvGrpSpPr>
            <p:grpSpPr>
              <a:xfrm flipH="1" rot="10800000">
                <a:off x="543498" y="483688"/>
                <a:ext cx="429322" cy="93999"/>
                <a:chOff x="5840230" y="744468"/>
                <a:chExt cx="431653" cy="94500"/>
              </a:xfrm>
            </p:grpSpPr>
            <p:sp>
              <p:nvSpPr>
                <p:cNvPr id="562" name="Google Shape;562;p35"/>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5"/>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5"/>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65" name="Google Shape;565;p35"/>
          <p:cNvSpPr txBox="1"/>
          <p:nvPr>
            <p:ph type="title"/>
          </p:nvPr>
        </p:nvSpPr>
        <p:spPr>
          <a:xfrm>
            <a:off x="1005900" y="1335713"/>
            <a:ext cx="3275700" cy="834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6" name="Google Shape;566;p35"/>
          <p:cNvSpPr txBox="1"/>
          <p:nvPr>
            <p:ph idx="2" type="title"/>
          </p:nvPr>
        </p:nvSpPr>
        <p:spPr>
          <a:xfrm>
            <a:off x="1005900" y="2791688"/>
            <a:ext cx="1683600" cy="361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67" name="Google Shape;567;p35"/>
          <p:cNvSpPr txBox="1"/>
          <p:nvPr>
            <p:ph idx="1" type="subTitle"/>
          </p:nvPr>
        </p:nvSpPr>
        <p:spPr>
          <a:xfrm>
            <a:off x="1005900" y="3260513"/>
            <a:ext cx="3056100" cy="65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8" name="Google Shape;568;p35"/>
          <p:cNvSpPr txBox="1"/>
          <p:nvPr>
            <p:ph idx="3" type="title"/>
          </p:nvPr>
        </p:nvSpPr>
        <p:spPr>
          <a:xfrm>
            <a:off x="4978202" y="2791688"/>
            <a:ext cx="1683600" cy="361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69" name="Google Shape;569;p35"/>
          <p:cNvSpPr txBox="1"/>
          <p:nvPr>
            <p:ph idx="4" type="subTitle"/>
          </p:nvPr>
        </p:nvSpPr>
        <p:spPr>
          <a:xfrm>
            <a:off x="4978200" y="3260513"/>
            <a:ext cx="3056100" cy="654300"/>
          </a:xfrm>
          <a:prstGeom prst="rect">
            <a:avLst/>
          </a:prstGeom>
        </p:spPr>
        <p:txBody>
          <a:bodyPr anchorCtr="0" anchor="ctr" bIns="91425" lIns="91425" spcFirstLastPara="1" rIns="91425" wrap="square" tIns="91425">
            <a:noAutofit/>
          </a:bodyPr>
          <a:lstStyle>
            <a:lvl1pPr lvl="0" rtl="0">
              <a:lnSpc>
                <a:spcPct val="100000"/>
              </a:lnSpc>
              <a:spcBef>
                <a:spcPts val="100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0" name="Google Shape;570;p35"/>
          <p:cNvSpPr txBox="1"/>
          <p:nvPr>
            <p:ph idx="5" type="title"/>
          </p:nvPr>
        </p:nvSpPr>
        <p:spPr>
          <a:xfrm>
            <a:off x="4978201" y="1335713"/>
            <a:ext cx="1683600" cy="361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71" name="Google Shape;571;p35"/>
          <p:cNvSpPr txBox="1"/>
          <p:nvPr>
            <p:ph idx="6" type="subTitle"/>
          </p:nvPr>
        </p:nvSpPr>
        <p:spPr>
          <a:xfrm>
            <a:off x="4978200" y="1806685"/>
            <a:ext cx="3056100" cy="654300"/>
          </a:xfrm>
          <a:prstGeom prst="rect">
            <a:avLst/>
          </a:prstGeom>
        </p:spPr>
        <p:txBody>
          <a:bodyPr anchorCtr="0" anchor="ctr" bIns="91425" lIns="91425" spcFirstLastPara="1" rIns="91425" wrap="square" tIns="91425">
            <a:noAutofit/>
          </a:bodyPr>
          <a:lstStyle>
            <a:lvl1pPr lvl="0" rtl="0">
              <a:lnSpc>
                <a:spcPct val="100000"/>
              </a:lnSpc>
              <a:spcBef>
                <a:spcPts val="100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3_1_1_1">
    <p:spTree>
      <p:nvGrpSpPr>
        <p:cNvPr id="572" name="Shape 572"/>
        <p:cNvGrpSpPr/>
        <p:nvPr/>
      </p:nvGrpSpPr>
      <p:grpSpPr>
        <a:xfrm>
          <a:off x="0" y="0"/>
          <a:ext cx="0" cy="0"/>
          <a:chOff x="0" y="0"/>
          <a:chExt cx="0" cy="0"/>
        </a:xfrm>
      </p:grpSpPr>
      <p:grpSp>
        <p:nvGrpSpPr>
          <p:cNvPr id="573" name="Google Shape;573;p36"/>
          <p:cNvGrpSpPr/>
          <p:nvPr/>
        </p:nvGrpSpPr>
        <p:grpSpPr>
          <a:xfrm>
            <a:off x="358350" y="258050"/>
            <a:ext cx="8428950" cy="4627500"/>
            <a:chOff x="358350" y="258050"/>
            <a:chExt cx="8428950" cy="4627500"/>
          </a:xfrm>
        </p:grpSpPr>
        <p:sp>
          <p:nvSpPr>
            <p:cNvPr id="574" name="Google Shape;574;p36"/>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6"/>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6" name="Google Shape;576;p36"/>
            <p:cNvGrpSpPr/>
            <p:nvPr/>
          </p:nvGrpSpPr>
          <p:grpSpPr>
            <a:xfrm flipH="1" rot="10800000">
              <a:off x="4159199" y="4657459"/>
              <a:ext cx="825589" cy="93999"/>
              <a:chOff x="5718423" y="809024"/>
              <a:chExt cx="830071" cy="94500"/>
            </a:xfrm>
          </p:grpSpPr>
          <p:sp>
            <p:nvSpPr>
              <p:cNvPr id="577" name="Google Shape;577;p36"/>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6"/>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36"/>
            <p:cNvGrpSpPr/>
            <p:nvPr/>
          </p:nvGrpSpPr>
          <p:grpSpPr>
            <a:xfrm>
              <a:off x="720000" y="407061"/>
              <a:ext cx="7704000" cy="262500"/>
              <a:chOff x="433208" y="393425"/>
              <a:chExt cx="7704000" cy="262500"/>
            </a:xfrm>
          </p:grpSpPr>
          <p:sp>
            <p:nvSpPr>
              <p:cNvPr id="582" name="Google Shape;582;p36"/>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3" name="Google Shape;583;p36"/>
              <p:cNvGrpSpPr/>
              <p:nvPr/>
            </p:nvGrpSpPr>
            <p:grpSpPr>
              <a:xfrm flipH="1" rot="10800000">
                <a:off x="543498" y="483688"/>
                <a:ext cx="429322" cy="93999"/>
                <a:chOff x="5840230" y="744468"/>
                <a:chExt cx="431653" cy="94500"/>
              </a:xfrm>
            </p:grpSpPr>
            <p:sp>
              <p:nvSpPr>
                <p:cNvPr id="584" name="Google Shape;584;p36"/>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6"/>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6"/>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87" name="Google Shape;587;p36"/>
          <p:cNvSpPr txBox="1"/>
          <p:nvPr>
            <p:ph type="title"/>
          </p:nvPr>
        </p:nvSpPr>
        <p:spPr>
          <a:xfrm>
            <a:off x="1436725" y="3822600"/>
            <a:ext cx="1683600" cy="361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88" name="Google Shape;588;p36"/>
          <p:cNvSpPr txBox="1"/>
          <p:nvPr>
            <p:ph idx="1" type="subTitle"/>
          </p:nvPr>
        </p:nvSpPr>
        <p:spPr>
          <a:xfrm>
            <a:off x="3314625" y="2770733"/>
            <a:ext cx="2586300" cy="72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9" name="Google Shape;589;p36"/>
          <p:cNvSpPr txBox="1"/>
          <p:nvPr>
            <p:ph idx="2" type="title"/>
          </p:nvPr>
        </p:nvSpPr>
        <p:spPr>
          <a:xfrm>
            <a:off x="1436725" y="2952225"/>
            <a:ext cx="1683600" cy="361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90" name="Google Shape;590;p36"/>
          <p:cNvSpPr txBox="1"/>
          <p:nvPr>
            <p:ph idx="3" type="subTitle"/>
          </p:nvPr>
        </p:nvSpPr>
        <p:spPr>
          <a:xfrm>
            <a:off x="3314625" y="3676353"/>
            <a:ext cx="2586300" cy="654300"/>
          </a:xfrm>
          <a:prstGeom prst="rect">
            <a:avLst/>
          </a:prstGeom>
        </p:spPr>
        <p:txBody>
          <a:bodyPr anchorCtr="0" anchor="ctr" bIns="91425" lIns="91425" spcFirstLastPara="1" rIns="91425" wrap="square" tIns="91425">
            <a:noAutofit/>
          </a:bodyPr>
          <a:lstStyle>
            <a:lvl1pPr lvl="0" rtl="0">
              <a:lnSpc>
                <a:spcPct val="100000"/>
              </a:lnSpc>
              <a:spcBef>
                <a:spcPts val="100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1" name="Google Shape;591;p36"/>
          <p:cNvSpPr txBox="1"/>
          <p:nvPr>
            <p:ph idx="4" type="title"/>
          </p:nvPr>
        </p:nvSpPr>
        <p:spPr>
          <a:xfrm>
            <a:off x="1436725" y="2046588"/>
            <a:ext cx="1683600" cy="361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592" name="Google Shape;592;p36"/>
          <p:cNvSpPr txBox="1"/>
          <p:nvPr>
            <p:ph idx="5" type="subTitle"/>
          </p:nvPr>
        </p:nvSpPr>
        <p:spPr>
          <a:xfrm>
            <a:off x="3314625" y="1865100"/>
            <a:ext cx="2586300" cy="724800"/>
          </a:xfrm>
          <a:prstGeom prst="rect">
            <a:avLst/>
          </a:prstGeom>
        </p:spPr>
        <p:txBody>
          <a:bodyPr anchorCtr="0" anchor="ctr" bIns="91425" lIns="91425" spcFirstLastPara="1" rIns="91425" wrap="square" tIns="91425">
            <a:noAutofit/>
          </a:bodyPr>
          <a:lstStyle>
            <a:lvl1pPr lvl="0" rtl="0">
              <a:lnSpc>
                <a:spcPct val="100000"/>
              </a:lnSpc>
              <a:spcBef>
                <a:spcPts val="100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3" name="Google Shape;593;p36"/>
          <p:cNvSpPr txBox="1"/>
          <p:nvPr>
            <p:ph idx="6" type="title"/>
          </p:nvPr>
        </p:nvSpPr>
        <p:spPr>
          <a:xfrm>
            <a:off x="720000" y="692400"/>
            <a:ext cx="4372500" cy="10845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_1_1_1_1">
    <p:spTree>
      <p:nvGrpSpPr>
        <p:cNvPr id="594" name="Shape 594"/>
        <p:cNvGrpSpPr/>
        <p:nvPr/>
      </p:nvGrpSpPr>
      <p:grpSpPr>
        <a:xfrm>
          <a:off x="0" y="0"/>
          <a:ext cx="0" cy="0"/>
          <a:chOff x="0" y="0"/>
          <a:chExt cx="0" cy="0"/>
        </a:xfrm>
      </p:grpSpPr>
      <p:grpSp>
        <p:nvGrpSpPr>
          <p:cNvPr id="595" name="Google Shape;595;p37"/>
          <p:cNvGrpSpPr/>
          <p:nvPr/>
        </p:nvGrpSpPr>
        <p:grpSpPr>
          <a:xfrm>
            <a:off x="358350" y="258050"/>
            <a:ext cx="8428950" cy="4627500"/>
            <a:chOff x="358350" y="258050"/>
            <a:chExt cx="8428950" cy="4627500"/>
          </a:xfrm>
        </p:grpSpPr>
        <p:sp>
          <p:nvSpPr>
            <p:cNvPr id="596" name="Google Shape;596;p37"/>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7"/>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37"/>
            <p:cNvGrpSpPr/>
            <p:nvPr/>
          </p:nvGrpSpPr>
          <p:grpSpPr>
            <a:xfrm flipH="1" rot="10800000">
              <a:off x="4159199" y="4657459"/>
              <a:ext cx="825589" cy="93999"/>
              <a:chOff x="5718423" y="809024"/>
              <a:chExt cx="830071" cy="94500"/>
            </a:xfrm>
          </p:grpSpPr>
          <p:sp>
            <p:nvSpPr>
              <p:cNvPr id="599" name="Google Shape;599;p37"/>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7"/>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7"/>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7"/>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3" name="Google Shape;603;p37"/>
            <p:cNvGrpSpPr/>
            <p:nvPr/>
          </p:nvGrpSpPr>
          <p:grpSpPr>
            <a:xfrm>
              <a:off x="720000" y="407061"/>
              <a:ext cx="7704000" cy="262500"/>
              <a:chOff x="433208" y="393425"/>
              <a:chExt cx="7704000" cy="262500"/>
            </a:xfrm>
          </p:grpSpPr>
          <p:sp>
            <p:nvSpPr>
              <p:cNvPr id="604" name="Google Shape;604;p37"/>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5" name="Google Shape;605;p37"/>
              <p:cNvGrpSpPr/>
              <p:nvPr/>
            </p:nvGrpSpPr>
            <p:grpSpPr>
              <a:xfrm flipH="1" rot="10800000">
                <a:off x="543498" y="483688"/>
                <a:ext cx="429322" cy="93999"/>
                <a:chOff x="5840230" y="744468"/>
                <a:chExt cx="431653" cy="94500"/>
              </a:xfrm>
            </p:grpSpPr>
            <p:sp>
              <p:nvSpPr>
                <p:cNvPr id="606" name="Google Shape;606;p37"/>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7"/>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7"/>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609" name="Google Shape;609;p37"/>
          <p:cNvSpPr txBox="1"/>
          <p:nvPr>
            <p:ph type="title"/>
          </p:nvPr>
        </p:nvSpPr>
        <p:spPr>
          <a:xfrm>
            <a:off x="1005900" y="2953613"/>
            <a:ext cx="1683600" cy="361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10" name="Google Shape;610;p37"/>
          <p:cNvSpPr txBox="1"/>
          <p:nvPr>
            <p:ph idx="1" type="subTitle"/>
          </p:nvPr>
        </p:nvSpPr>
        <p:spPr>
          <a:xfrm>
            <a:off x="1005900" y="3231950"/>
            <a:ext cx="2089800" cy="1225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1" name="Google Shape;611;p37"/>
          <p:cNvSpPr txBox="1"/>
          <p:nvPr>
            <p:ph idx="2" type="title"/>
          </p:nvPr>
        </p:nvSpPr>
        <p:spPr>
          <a:xfrm>
            <a:off x="6197402" y="1563513"/>
            <a:ext cx="1683600" cy="361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12" name="Google Shape;612;p37"/>
          <p:cNvSpPr txBox="1"/>
          <p:nvPr>
            <p:ph idx="3" type="subTitle"/>
          </p:nvPr>
        </p:nvSpPr>
        <p:spPr>
          <a:xfrm>
            <a:off x="6197400" y="1841850"/>
            <a:ext cx="2089800" cy="1225800"/>
          </a:xfrm>
          <a:prstGeom prst="rect">
            <a:avLst/>
          </a:prstGeom>
        </p:spPr>
        <p:txBody>
          <a:bodyPr anchorCtr="0" anchor="ctr" bIns="91425" lIns="91425" spcFirstLastPara="1" rIns="91425" wrap="square" tIns="91425">
            <a:noAutofit/>
          </a:bodyPr>
          <a:lstStyle>
            <a:lvl1pPr lvl="0" rtl="0">
              <a:lnSpc>
                <a:spcPct val="100000"/>
              </a:lnSpc>
              <a:spcBef>
                <a:spcPts val="100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3" name="Google Shape;613;p37"/>
          <p:cNvSpPr txBox="1"/>
          <p:nvPr>
            <p:ph idx="4" type="title"/>
          </p:nvPr>
        </p:nvSpPr>
        <p:spPr>
          <a:xfrm>
            <a:off x="3527101" y="2258625"/>
            <a:ext cx="1683600" cy="3618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14" name="Google Shape;614;p37"/>
          <p:cNvSpPr txBox="1"/>
          <p:nvPr>
            <p:ph idx="5" type="subTitle"/>
          </p:nvPr>
        </p:nvSpPr>
        <p:spPr>
          <a:xfrm>
            <a:off x="3527100" y="2536963"/>
            <a:ext cx="2089800" cy="1225800"/>
          </a:xfrm>
          <a:prstGeom prst="rect">
            <a:avLst/>
          </a:prstGeom>
        </p:spPr>
        <p:txBody>
          <a:bodyPr anchorCtr="0" anchor="ctr" bIns="91425" lIns="91425" spcFirstLastPara="1" rIns="91425" wrap="square" tIns="91425">
            <a:noAutofit/>
          </a:bodyPr>
          <a:lstStyle>
            <a:lvl1pPr lvl="0" rtl="0">
              <a:lnSpc>
                <a:spcPct val="100000"/>
              </a:lnSpc>
              <a:spcBef>
                <a:spcPts val="100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5" name="Google Shape;615;p37"/>
          <p:cNvSpPr txBox="1"/>
          <p:nvPr>
            <p:ph idx="6" type="title"/>
          </p:nvPr>
        </p:nvSpPr>
        <p:spPr>
          <a:xfrm>
            <a:off x="720000" y="692400"/>
            <a:ext cx="2251800" cy="1335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616" name="Shape 616"/>
        <p:cNvGrpSpPr/>
        <p:nvPr/>
      </p:nvGrpSpPr>
      <p:grpSpPr>
        <a:xfrm>
          <a:off x="0" y="0"/>
          <a:ext cx="0" cy="0"/>
          <a:chOff x="0" y="0"/>
          <a:chExt cx="0" cy="0"/>
        </a:xfrm>
      </p:grpSpPr>
      <p:grpSp>
        <p:nvGrpSpPr>
          <p:cNvPr id="617" name="Google Shape;617;p38"/>
          <p:cNvGrpSpPr/>
          <p:nvPr/>
        </p:nvGrpSpPr>
        <p:grpSpPr>
          <a:xfrm>
            <a:off x="358350" y="258050"/>
            <a:ext cx="8428950" cy="4627500"/>
            <a:chOff x="358350" y="258050"/>
            <a:chExt cx="8428950" cy="4627500"/>
          </a:xfrm>
        </p:grpSpPr>
        <p:sp>
          <p:nvSpPr>
            <p:cNvPr id="618" name="Google Shape;618;p38"/>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8"/>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0" name="Google Shape;620;p38"/>
            <p:cNvGrpSpPr/>
            <p:nvPr/>
          </p:nvGrpSpPr>
          <p:grpSpPr>
            <a:xfrm flipH="1" rot="10800000">
              <a:off x="4159199" y="4657459"/>
              <a:ext cx="825589" cy="93999"/>
              <a:chOff x="5718423" y="809024"/>
              <a:chExt cx="830071" cy="94500"/>
            </a:xfrm>
          </p:grpSpPr>
          <p:sp>
            <p:nvSpPr>
              <p:cNvPr id="621" name="Google Shape;621;p38"/>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8"/>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8"/>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38"/>
            <p:cNvGrpSpPr/>
            <p:nvPr/>
          </p:nvGrpSpPr>
          <p:grpSpPr>
            <a:xfrm>
              <a:off x="720000" y="407061"/>
              <a:ext cx="7704000" cy="262500"/>
              <a:chOff x="433208" y="393425"/>
              <a:chExt cx="7704000" cy="262500"/>
            </a:xfrm>
          </p:grpSpPr>
          <p:sp>
            <p:nvSpPr>
              <p:cNvPr id="626" name="Google Shape;626;p38"/>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7" name="Google Shape;627;p38"/>
              <p:cNvGrpSpPr/>
              <p:nvPr/>
            </p:nvGrpSpPr>
            <p:grpSpPr>
              <a:xfrm flipH="1" rot="10800000">
                <a:off x="543498" y="483688"/>
                <a:ext cx="429322" cy="93999"/>
                <a:chOff x="5840230" y="744468"/>
                <a:chExt cx="431653" cy="94500"/>
              </a:xfrm>
            </p:grpSpPr>
            <p:sp>
              <p:nvSpPr>
                <p:cNvPr id="628" name="Google Shape;628;p38"/>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8"/>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8"/>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631" name="Google Shape;631;p38"/>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2" name="Google Shape;632;p38"/>
          <p:cNvSpPr txBox="1"/>
          <p:nvPr>
            <p:ph idx="2" type="title"/>
          </p:nvPr>
        </p:nvSpPr>
        <p:spPr>
          <a:xfrm>
            <a:off x="1691750" y="1903017"/>
            <a:ext cx="2256900" cy="26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33" name="Google Shape;633;p38"/>
          <p:cNvSpPr txBox="1"/>
          <p:nvPr>
            <p:ph idx="1" type="subTitle"/>
          </p:nvPr>
        </p:nvSpPr>
        <p:spPr>
          <a:xfrm>
            <a:off x="1691739" y="2269375"/>
            <a:ext cx="22569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4" name="Google Shape;634;p38"/>
          <p:cNvSpPr txBox="1"/>
          <p:nvPr>
            <p:ph idx="3" type="title"/>
          </p:nvPr>
        </p:nvSpPr>
        <p:spPr>
          <a:xfrm>
            <a:off x="5199000" y="1903017"/>
            <a:ext cx="2256900" cy="26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35" name="Google Shape;635;p38"/>
          <p:cNvSpPr txBox="1"/>
          <p:nvPr>
            <p:ph idx="4" type="subTitle"/>
          </p:nvPr>
        </p:nvSpPr>
        <p:spPr>
          <a:xfrm>
            <a:off x="5198989" y="2269375"/>
            <a:ext cx="22569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6" name="Google Shape;636;p38"/>
          <p:cNvSpPr txBox="1"/>
          <p:nvPr>
            <p:ph idx="5" type="title"/>
          </p:nvPr>
        </p:nvSpPr>
        <p:spPr>
          <a:xfrm>
            <a:off x="1691750" y="3487204"/>
            <a:ext cx="2256900" cy="26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37" name="Google Shape;637;p38"/>
          <p:cNvSpPr txBox="1"/>
          <p:nvPr>
            <p:ph idx="6" type="subTitle"/>
          </p:nvPr>
        </p:nvSpPr>
        <p:spPr>
          <a:xfrm>
            <a:off x="1691739" y="3855175"/>
            <a:ext cx="22569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8" name="Google Shape;638;p38"/>
          <p:cNvSpPr txBox="1"/>
          <p:nvPr>
            <p:ph idx="7" type="title"/>
          </p:nvPr>
        </p:nvSpPr>
        <p:spPr>
          <a:xfrm>
            <a:off x="5199000" y="3487204"/>
            <a:ext cx="2256900" cy="26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39" name="Google Shape;639;p38"/>
          <p:cNvSpPr txBox="1"/>
          <p:nvPr>
            <p:ph idx="8" type="subTitle"/>
          </p:nvPr>
        </p:nvSpPr>
        <p:spPr>
          <a:xfrm>
            <a:off x="5198989" y="3855175"/>
            <a:ext cx="22569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
    <p:spTree>
      <p:nvGrpSpPr>
        <p:cNvPr id="640" name="Shape 640"/>
        <p:cNvGrpSpPr/>
        <p:nvPr/>
      </p:nvGrpSpPr>
      <p:grpSpPr>
        <a:xfrm>
          <a:off x="0" y="0"/>
          <a:ext cx="0" cy="0"/>
          <a:chOff x="0" y="0"/>
          <a:chExt cx="0" cy="0"/>
        </a:xfrm>
      </p:grpSpPr>
      <p:grpSp>
        <p:nvGrpSpPr>
          <p:cNvPr id="641" name="Google Shape;641;p39"/>
          <p:cNvGrpSpPr/>
          <p:nvPr/>
        </p:nvGrpSpPr>
        <p:grpSpPr>
          <a:xfrm>
            <a:off x="358350" y="258050"/>
            <a:ext cx="8428950" cy="4627500"/>
            <a:chOff x="358350" y="258050"/>
            <a:chExt cx="8428950" cy="4627500"/>
          </a:xfrm>
        </p:grpSpPr>
        <p:sp>
          <p:nvSpPr>
            <p:cNvPr id="642" name="Google Shape;642;p39"/>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9"/>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4" name="Google Shape;644;p39"/>
            <p:cNvGrpSpPr/>
            <p:nvPr/>
          </p:nvGrpSpPr>
          <p:grpSpPr>
            <a:xfrm flipH="1" rot="10800000">
              <a:off x="4159199" y="4657459"/>
              <a:ext cx="825589" cy="93999"/>
              <a:chOff x="5718423" y="809024"/>
              <a:chExt cx="830071" cy="94500"/>
            </a:xfrm>
          </p:grpSpPr>
          <p:sp>
            <p:nvSpPr>
              <p:cNvPr id="645" name="Google Shape;645;p39"/>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9"/>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9"/>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9"/>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39"/>
            <p:cNvGrpSpPr/>
            <p:nvPr/>
          </p:nvGrpSpPr>
          <p:grpSpPr>
            <a:xfrm>
              <a:off x="720000" y="407061"/>
              <a:ext cx="7704000" cy="262500"/>
              <a:chOff x="433208" y="393425"/>
              <a:chExt cx="7704000" cy="262500"/>
            </a:xfrm>
          </p:grpSpPr>
          <p:sp>
            <p:nvSpPr>
              <p:cNvPr id="650" name="Google Shape;650;p39"/>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1" name="Google Shape;651;p39"/>
              <p:cNvGrpSpPr/>
              <p:nvPr/>
            </p:nvGrpSpPr>
            <p:grpSpPr>
              <a:xfrm flipH="1" rot="10800000">
                <a:off x="543498" y="483688"/>
                <a:ext cx="429322" cy="93999"/>
                <a:chOff x="5840230" y="744468"/>
                <a:chExt cx="431653" cy="94500"/>
              </a:xfrm>
            </p:grpSpPr>
            <p:sp>
              <p:nvSpPr>
                <p:cNvPr id="652" name="Google Shape;652;p39"/>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9"/>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9"/>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655" name="Google Shape;655;p39"/>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6" name="Google Shape;656;p39"/>
          <p:cNvSpPr txBox="1"/>
          <p:nvPr>
            <p:ph idx="2" type="title"/>
          </p:nvPr>
        </p:nvSpPr>
        <p:spPr>
          <a:xfrm>
            <a:off x="1691750" y="1468807"/>
            <a:ext cx="2256900" cy="26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57" name="Google Shape;657;p39"/>
          <p:cNvSpPr txBox="1"/>
          <p:nvPr>
            <p:ph idx="1" type="subTitle"/>
          </p:nvPr>
        </p:nvSpPr>
        <p:spPr>
          <a:xfrm>
            <a:off x="1691739" y="1823703"/>
            <a:ext cx="22569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8" name="Google Shape;658;p39"/>
          <p:cNvSpPr txBox="1"/>
          <p:nvPr>
            <p:ph idx="3" type="title"/>
          </p:nvPr>
        </p:nvSpPr>
        <p:spPr>
          <a:xfrm>
            <a:off x="5199000" y="1468807"/>
            <a:ext cx="2256900" cy="26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59" name="Google Shape;659;p39"/>
          <p:cNvSpPr txBox="1"/>
          <p:nvPr>
            <p:ph idx="4" type="subTitle"/>
          </p:nvPr>
        </p:nvSpPr>
        <p:spPr>
          <a:xfrm>
            <a:off x="5198989" y="1823703"/>
            <a:ext cx="2256900" cy="750300"/>
          </a:xfrm>
          <a:prstGeom prst="rect">
            <a:avLst/>
          </a:prstGeom>
        </p:spPr>
        <p:txBody>
          <a:bodyPr anchorCtr="0" anchor="ctr" bIns="91425" lIns="91425" spcFirstLastPara="1" rIns="91425" wrap="square" tIns="91425">
            <a:noAutofit/>
          </a:bodyPr>
          <a:lstStyle>
            <a:lvl1pPr lvl="0" marR="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0" name="Google Shape;660;p39"/>
          <p:cNvSpPr txBox="1"/>
          <p:nvPr>
            <p:ph idx="5" type="title"/>
          </p:nvPr>
        </p:nvSpPr>
        <p:spPr>
          <a:xfrm>
            <a:off x="1691750" y="3106204"/>
            <a:ext cx="2256900" cy="26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61" name="Google Shape;661;p39"/>
          <p:cNvSpPr txBox="1"/>
          <p:nvPr>
            <p:ph idx="6" type="subTitle"/>
          </p:nvPr>
        </p:nvSpPr>
        <p:spPr>
          <a:xfrm>
            <a:off x="1691739" y="3461404"/>
            <a:ext cx="2256900" cy="750300"/>
          </a:xfrm>
          <a:prstGeom prst="rect">
            <a:avLst/>
          </a:prstGeom>
        </p:spPr>
        <p:txBody>
          <a:bodyPr anchorCtr="0" anchor="ctr" bIns="91425" lIns="91425" spcFirstLastPara="1" rIns="91425" wrap="square" tIns="91425">
            <a:noAutofit/>
          </a:bodyPr>
          <a:lstStyle>
            <a:lvl1pPr lvl="0" marR="0" rtl="0" algn="ctr">
              <a:lnSpc>
                <a:spcPct val="100000"/>
              </a:lnSpc>
              <a:spcBef>
                <a:spcPts val="0"/>
              </a:spcBef>
              <a:spcAft>
                <a:spcPts val="0"/>
              </a:spcAft>
              <a:buSzPts val="1400"/>
              <a:buNone/>
              <a:defRPr sz="1400"/>
            </a:lvl1pPr>
            <a:lvl2pPr lvl="1" rtl="0" algn="ctr">
              <a:lnSpc>
                <a:spcPct val="100000"/>
              </a:lnSpc>
              <a:spcBef>
                <a:spcPts val="120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2" name="Google Shape;662;p39"/>
          <p:cNvSpPr txBox="1"/>
          <p:nvPr>
            <p:ph idx="7" type="title"/>
          </p:nvPr>
        </p:nvSpPr>
        <p:spPr>
          <a:xfrm>
            <a:off x="5199000" y="3106204"/>
            <a:ext cx="2256900" cy="260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63" name="Google Shape;663;p39"/>
          <p:cNvSpPr txBox="1"/>
          <p:nvPr>
            <p:ph idx="8" type="subTitle"/>
          </p:nvPr>
        </p:nvSpPr>
        <p:spPr>
          <a:xfrm>
            <a:off x="5198989" y="3461404"/>
            <a:ext cx="2256900" cy="75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4_1_1">
    <p:spTree>
      <p:nvGrpSpPr>
        <p:cNvPr id="664" name="Shape 664"/>
        <p:cNvGrpSpPr/>
        <p:nvPr/>
      </p:nvGrpSpPr>
      <p:grpSpPr>
        <a:xfrm>
          <a:off x="0" y="0"/>
          <a:ext cx="0" cy="0"/>
          <a:chOff x="0" y="0"/>
          <a:chExt cx="0" cy="0"/>
        </a:xfrm>
      </p:grpSpPr>
      <p:grpSp>
        <p:nvGrpSpPr>
          <p:cNvPr id="665" name="Google Shape;665;p40"/>
          <p:cNvGrpSpPr/>
          <p:nvPr/>
        </p:nvGrpSpPr>
        <p:grpSpPr>
          <a:xfrm>
            <a:off x="358350" y="258050"/>
            <a:ext cx="8428950" cy="4627500"/>
            <a:chOff x="358350" y="258050"/>
            <a:chExt cx="8428950" cy="4627500"/>
          </a:xfrm>
        </p:grpSpPr>
        <p:sp>
          <p:nvSpPr>
            <p:cNvPr id="666" name="Google Shape;666;p40"/>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40"/>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8" name="Google Shape;668;p40"/>
            <p:cNvGrpSpPr/>
            <p:nvPr/>
          </p:nvGrpSpPr>
          <p:grpSpPr>
            <a:xfrm flipH="1" rot="10800000">
              <a:off x="4159199" y="4657459"/>
              <a:ext cx="825589" cy="93999"/>
              <a:chOff x="5718423" y="809024"/>
              <a:chExt cx="830071" cy="94500"/>
            </a:xfrm>
          </p:grpSpPr>
          <p:sp>
            <p:nvSpPr>
              <p:cNvPr id="669" name="Google Shape;669;p40"/>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40"/>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40"/>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0"/>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3" name="Google Shape;673;p40"/>
            <p:cNvGrpSpPr/>
            <p:nvPr/>
          </p:nvGrpSpPr>
          <p:grpSpPr>
            <a:xfrm>
              <a:off x="720000" y="407061"/>
              <a:ext cx="7704000" cy="262500"/>
              <a:chOff x="433208" y="393425"/>
              <a:chExt cx="7704000" cy="262500"/>
            </a:xfrm>
          </p:grpSpPr>
          <p:sp>
            <p:nvSpPr>
              <p:cNvPr id="674" name="Google Shape;674;p40"/>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5" name="Google Shape;675;p40"/>
              <p:cNvGrpSpPr/>
              <p:nvPr/>
            </p:nvGrpSpPr>
            <p:grpSpPr>
              <a:xfrm flipH="1" rot="10800000">
                <a:off x="543498" y="483688"/>
                <a:ext cx="429322" cy="93999"/>
                <a:chOff x="5840230" y="744468"/>
                <a:chExt cx="431653" cy="94500"/>
              </a:xfrm>
            </p:grpSpPr>
            <p:sp>
              <p:nvSpPr>
                <p:cNvPr id="676" name="Google Shape;676;p40"/>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0"/>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40"/>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679" name="Google Shape;679;p40"/>
          <p:cNvSpPr txBox="1"/>
          <p:nvPr>
            <p:ph type="title"/>
          </p:nvPr>
        </p:nvSpPr>
        <p:spPr>
          <a:xfrm>
            <a:off x="3265350" y="2288825"/>
            <a:ext cx="2613300" cy="93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0" name="Google Shape;680;p40"/>
          <p:cNvSpPr txBox="1"/>
          <p:nvPr>
            <p:ph idx="2" type="title"/>
          </p:nvPr>
        </p:nvSpPr>
        <p:spPr>
          <a:xfrm>
            <a:off x="720012" y="1063113"/>
            <a:ext cx="2513400" cy="260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81" name="Google Shape;681;p40"/>
          <p:cNvSpPr txBox="1"/>
          <p:nvPr>
            <p:ph idx="1" type="subTitle"/>
          </p:nvPr>
        </p:nvSpPr>
        <p:spPr>
          <a:xfrm>
            <a:off x="720012" y="1538684"/>
            <a:ext cx="2513400" cy="750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2" name="Google Shape;682;p40"/>
          <p:cNvSpPr txBox="1"/>
          <p:nvPr>
            <p:ph idx="3" type="title"/>
          </p:nvPr>
        </p:nvSpPr>
        <p:spPr>
          <a:xfrm>
            <a:off x="5910588" y="1063125"/>
            <a:ext cx="2513400" cy="260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83" name="Google Shape;683;p40"/>
          <p:cNvSpPr txBox="1"/>
          <p:nvPr>
            <p:ph idx="4" type="subTitle"/>
          </p:nvPr>
        </p:nvSpPr>
        <p:spPr>
          <a:xfrm>
            <a:off x="5910576" y="1538671"/>
            <a:ext cx="2513400" cy="750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4" name="Google Shape;684;p40"/>
          <p:cNvSpPr txBox="1"/>
          <p:nvPr>
            <p:ph idx="5" type="title"/>
          </p:nvPr>
        </p:nvSpPr>
        <p:spPr>
          <a:xfrm>
            <a:off x="720012" y="4221573"/>
            <a:ext cx="2513400" cy="260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85" name="Google Shape;685;p40"/>
          <p:cNvSpPr txBox="1"/>
          <p:nvPr>
            <p:ph idx="6" type="subTitle"/>
          </p:nvPr>
        </p:nvSpPr>
        <p:spPr>
          <a:xfrm>
            <a:off x="720012" y="3217724"/>
            <a:ext cx="2513400" cy="750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6" name="Google Shape;686;p40"/>
          <p:cNvSpPr txBox="1"/>
          <p:nvPr>
            <p:ph idx="7" type="title"/>
          </p:nvPr>
        </p:nvSpPr>
        <p:spPr>
          <a:xfrm>
            <a:off x="5910588" y="4221573"/>
            <a:ext cx="2513400" cy="2607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87" name="Google Shape;687;p40"/>
          <p:cNvSpPr txBox="1"/>
          <p:nvPr>
            <p:ph idx="8" type="subTitle"/>
          </p:nvPr>
        </p:nvSpPr>
        <p:spPr>
          <a:xfrm>
            <a:off x="5910576" y="3217724"/>
            <a:ext cx="2513400" cy="75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5" name="Shape 55"/>
        <p:cNvGrpSpPr/>
        <p:nvPr/>
      </p:nvGrpSpPr>
      <p:grpSpPr>
        <a:xfrm>
          <a:off x="0" y="0"/>
          <a:ext cx="0" cy="0"/>
          <a:chOff x="0" y="0"/>
          <a:chExt cx="0" cy="0"/>
        </a:xfrm>
      </p:grpSpPr>
      <p:grpSp>
        <p:nvGrpSpPr>
          <p:cNvPr id="56" name="Google Shape;56;p5"/>
          <p:cNvGrpSpPr/>
          <p:nvPr/>
        </p:nvGrpSpPr>
        <p:grpSpPr>
          <a:xfrm>
            <a:off x="358350" y="258050"/>
            <a:ext cx="8428950" cy="4627500"/>
            <a:chOff x="358350" y="258050"/>
            <a:chExt cx="8428950" cy="4627500"/>
          </a:xfrm>
        </p:grpSpPr>
        <p:sp>
          <p:nvSpPr>
            <p:cNvPr id="57" name="Google Shape;57;p5"/>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5"/>
            <p:cNvGrpSpPr/>
            <p:nvPr/>
          </p:nvGrpSpPr>
          <p:grpSpPr>
            <a:xfrm flipH="1" rot="10800000">
              <a:off x="4159199" y="4657459"/>
              <a:ext cx="825589" cy="93999"/>
              <a:chOff x="5718423" y="809024"/>
              <a:chExt cx="830071" cy="94500"/>
            </a:xfrm>
          </p:grpSpPr>
          <p:sp>
            <p:nvSpPr>
              <p:cNvPr id="60" name="Google Shape;60;p5"/>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5"/>
            <p:cNvGrpSpPr/>
            <p:nvPr/>
          </p:nvGrpSpPr>
          <p:grpSpPr>
            <a:xfrm>
              <a:off x="720000" y="407061"/>
              <a:ext cx="7704000" cy="262500"/>
              <a:chOff x="433208" y="393425"/>
              <a:chExt cx="7704000" cy="262500"/>
            </a:xfrm>
          </p:grpSpPr>
          <p:sp>
            <p:nvSpPr>
              <p:cNvPr id="65" name="Google Shape;65;p5"/>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5"/>
              <p:cNvGrpSpPr/>
              <p:nvPr/>
            </p:nvGrpSpPr>
            <p:grpSpPr>
              <a:xfrm flipH="1" rot="10800000">
                <a:off x="543498" y="483688"/>
                <a:ext cx="429322" cy="93999"/>
                <a:chOff x="5840230" y="744468"/>
                <a:chExt cx="431653" cy="94500"/>
              </a:xfrm>
            </p:grpSpPr>
            <p:sp>
              <p:nvSpPr>
                <p:cNvPr id="67" name="Google Shape;67;p5"/>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0" name="Google Shape;70;p5"/>
          <p:cNvSpPr txBox="1"/>
          <p:nvPr>
            <p:ph type="title"/>
          </p:nvPr>
        </p:nvSpPr>
        <p:spPr>
          <a:xfrm>
            <a:off x="720050" y="692700"/>
            <a:ext cx="7704000" cy="572700"/>
          </a:xfrm>
          <a:prstGeom prst="rect">
            <a:avLst/>
          </a:prstGeom>
        </p:spPr>
        <p:txBody>
          <a:bodyPr anchorCtr="0" anchor="ctr" bIns="91425" lIns="91425" spcFirstLastPara="1" rIns="91425" wrap="square" tIns="91425">
            <a:noAutofit/>
          </a:bodyPr>
          <a:lstStyle>
            <a:lvl1pPr lvl="0" algn="ctr">
              <a:lnSpc>
                <a:spcPct val="115000"/>
              </a:lnSpc>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1" name="Google Shape;71;p5"/>
          <p:cNvSpPr txBox="1"/>
          <p:nvPr>
            <p:ph idx="1" type="subTitle"/>
          </p:nvPr>
        </p:nvSpPr>
        <p:spPr>
          <a:xfrm>
            <a:off x="1987512" y="3526750"/>
            <a:ext cx="1857000" cy="85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2" name="Google Shape;72;p5"/>
          <p:cNvSpPr txBox="1"/>
          <p:nvPr>
            <p:ph idx="2" type="subTitle"/>
          </p:nvPr>
        </p:nvSpPr>
        <p:spPr>
          <a:xfrm>
            <a:off x="5297750" y="3526752"/>
            <a:ext cx="1857000" cy="854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 name="Google Shape;73;p5"/>
          <p:cNvSpPr txBox="1"/>
          <p:nvPr>
            <p:ph idx="3" type="subTitle"/>
          </p:nvPr>
        </p:nvSpPr>
        <p:spPr>
          <a:xfrm>
            <a:off x="1987512" y="3102825"/>
            <a:ext cx="1857000" cy="24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Arial"/>
              <a:buNone/>
              <a:defRPr b="1" sz="1800">
                <a:solidFill>
                  <a:schemeClr val="dk1"/>
                </a:solidFill>
                <a:latin typeface="Orbitron"/>
                <a:ea typeface="Orbitron"/>
                <a:cs typeface="Orbitron"/>
                <a:sym typeface="Orbitron"/>
              </a:defRPr>
            </a:lvl1pPr>
            <a:lvl2pPr lvl="1"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p:txBody>
      </p:sp>
      <p:sp>
        <p:nvSpPr>
          <p:cNvPr id="74" name="Google Shape;74;p5"/>
          <p:cNvSpPr txBox="1"/>
          <p:nvPr>
            <p:ph idx="4" type="subTitle"/>
          </p:nvPr>
        </p:nvSpPr>
        <p:spPr>
          <a:xfrm>
            <a:off x="5297750" y="3102825"/>
            <a:ext cx="1857000" cy="24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000"/>
              <a:buFont typeface="Arial"/>
              <a:buNone/>
              <a:defRPr b="1" sz="1800">
                <a:solidFill>
                  <a:schemeClr val="dk1"/>
                </a:solidFill>
                <a:latin typeface="Orbitron"/>
                <a:ea typeface="Orbitron"/>
                <a:cs typeface="Orbitron"/>
                <a:sym typeface="Orbitron"/>
              </a:defRPr>
            </a:lvl1pPr>
            <a:lvl2pPr lvl="1"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rtl="0"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4_1_1_1">
    <p:spTree>
      <p:nvGrpSpPr>
        <p:cNvPr id="688" name="Shape 688"/>
        <p:cNvGrpSpPr/>
        <p:nvPr/>
      </p:nvGrpSpPr>
      <p:grpSpPr>
        <a:xfrm>
          <a:off x="0" y="0"/>
          <a:ext cx="0" cy="0"/>
          <a:chOff x="0" y="0"/>
          <a:chExt cx="0" cy="0"/>
        </a:xfrm>
      </p:grpSpPr>
      <p:grpSp>
        <p:nvGrpSpPr>
          <p:cNvPr id="689" name="Google Shape;689;p41"/>
          <p:cNvGrpSpPr/>
          <p:nvPr/>
        </p:nvGrpSpPr>
        <p:grpSpPr>
          <a:xfrm>
            <a:off x="358350" y="258050"/>
            <a:ext cx="8428950" cy="4627500"/>
            <a:chOff x="358350" y="258050"/>
            <a:chExt cx="8428950" cy="4627500"/>
          </a:xfrm>
        </p:grpSpPr>
        <p:sp>
          <p:nvSpPr>
            <p:cNvPr id="690" name="Google Shape;690;p41"/>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41"/>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41"/>
            <p:cNvGrpSpPr/>
            <p:nvPr/>
          </p:nvGrpSpPr>
          <p:grpSpPr>
            <a:xfrm flipH="1" rot="10800000">
              <a:off x="4159199" y="4657459"/>
              <a:ext cx="825589" cy="93999"/>
              <a:chOff x="5718423" y="809024"/>
              <a:chExt cx="830071" cy="94500"/>
            </a:xfrm>
          </p:grpSpPr>
          <p:sp>
            <p:nvSpPr>
              <p:cNvPr id="693" name="Google Shape;693;p41"/>
              <p:cNvSpPr/>
              <p:nvPr/>
            </p:nvSpPr>
            <p:spPr>
              <a:xfrm>
                <a:off x="5718423"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1"/>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41"/>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41"/>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41"/>
            <p:cNvGrpSpPr/>
            <p:nvPr/>
          </p:nvGrpSpPr>
          <p:grpSpPr>
            <a:xfrm>
              <a:off x="720000" y="407061"/>
              <a:ext cx="7704000" cy="262500"/>
              <a:chOff x="433208" y="393425"/>
              <a:chExt cx="7704000" cy="262500"/>
            </a:xfrm>
          </p:grpSpPr>
          <p:sp>
            <p:nvSpPr>
              <p:cNvPr id="698" name="Google Shape;698;p41"/>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9" name="Google Shape;699;p41"/>
              <p:cNvGrpSpPr/>
              <p:nvPr/>
            </p:nvGrpSpPr>
            <p:grpSpPr>
              <a:xfrm flipH="1" rot="10800000">
                <a:off x="543498" y="483688"/>
                <a:ext cx="429322" cy="93999"/>
                <a:chOff x="5840230" y="744468"/>
                <a:chExt cx="431653" cy="94500"/>
              </a:xfrm>
            </p:grpSpPr>
            <p:sp>
              <p:nvSpPr>
                <p:cNvPr id="700" name="Google Shape;700;p41"/>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1"/>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1"/>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03" name="Google Shape;703;p41"/>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4" name="Google Shape;704;p41"/>
          <p:cNvSpPr txBox="1"/>
          <p:nvPr>
            <p:ph idx="2" type="title"/>
          </p:nvPr>
        </p:nvSpPr>
        <p:spPr>
          <a:xfrm>
            <a:off x="905050" y="1679125"/>
            <a:ext cx="1684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05" name="Google Shape;705;p41"/>
          <p:cNvSpPr txBox="1"/>
          <p:nvPr>
            <p:ph idx="1" type="subTitle"/>
          </p:nvPr>
        </p:nvSpPr>
        <p:spPr>
          <a:xfrm>
            <a:off x="969100" y="3721100"/>
            <a:ext cx="1556100" cy="77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6" name="Google Shape;706;p41"/>
          <p:cNvSpPr txBox="1"/>
          <p:nvPr>
            <p:ph idx="3" type="title"/>
          </p:nvPr>
        </p:nvSpPr>
        <p:spPr>
          <a:xfrm>
            <a:off x="2782938" y="1679125"/>
            <a:ext cx="1684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07" name="Google Shape;707;p41"/>
          <p:cNvSpPr txBox="1"/>
          <p:nvPr>
            <p:ph idx="4" type="subTitle"/>
          </p:nvPr>
        </p:nvSpPr>
        <p:spPr>
          <a:xfrm>
            <a:off x="2846988" y="3721100"/>
            <a:ext cx="1556100" cy="771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08" name="Google Shape;708;p41"/>
          <p:cNvSpPr txBox="1"/>
          <p:nvPr>
            <p:ph idx="5" type="title"/>
          </p:nvPr>
        </p:nvSpPr>
        <p:spPr>
          <a:xfrm>
            <a:off x="6554750" y="1679125"/>
            <a:ext cx="1684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09" name="Google Shape;709;p41"/>
          <p:cNvSpPr txBox="1"/>
          <p:nvPr>
            <p:ph idx="6" type="subTitle"/>
          </p:nvPr>
        </p:nvSpPr>
        <p:spPr>
          <a:xfrm>
            <a:off x="6618800" y="3721100"/>
            <a:ext cx="1556100" cy="76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10" name="Google Shape;710;p41"/>
          <p:cNvSpPr txBox="1"/>
          <p:nvPr>
            <p:ph idx="7" type="title"/>
          </p:nvPr>
        </p:nvSpPr>
        <p:spPr>
          <a:xfrm>
            <a:off x="4660850" y="1679125"/>
            <a:ext cx="16842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11" name="Google Shape;711;p41"/>
          <p:cNvSpPr txBox="1"/>
          <p:nvPr>
            <p:ph idx="8" type="subTitle"/>
          </p:nvPr>
        </p:nvSpPr>
        <p:spPr>
          <a:xfrm>
            <a:off x="4724900" y="3721100"/>
            <a:ext cx="1556100" cy="768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712" name="Shape 712"/>
        <p:cNvGrpSpPr/>
        <p:nvPr/>
      </p:nvGrpSpPr>
      <p:grpSpPr>
        <a:xfrm>
          <a:off x="0" y="0"/>
          <a:ext cx="0" cy="0"/>
          <a:chOff x="0" y="0"/>
          <a:chExt cx="0" cy="0"/>
        </a:xfrm>
      </p:grpSpPr>
      <p:grpSp>
        <p:nvGrpSpPr>
          <p:cNvPr id="713" name="Google Shape;713;p42"/>
          <p:cNvGrpSpPr/>
          <p:nvPr/>
        </p:nvGrpSpPr>
        <p:grpSpPr>
          <a:xfrm>
            <a:off x="358350" y="258050"/>
            <a:ext cx="8428950" cy="4627500"/>
            <a:chOff x="358350" y="258050"/>
            <a:chExt cx="8428950" cy="4627500"/>
          </a:xfrm>
        </p:grpSpPr>
        <p:sp>
          <p:nvSpPr>
            <p:cNvPr id="714" name="Google Shape;714;p42"/>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42"/>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6" name="Google Shape;716;p42"/>
            <p:cNvGrpSpPr/>
            <p:nvPr/>
          </p:nvGrpSpPr>
          <p:grpSpPr>
            <a:xfrm flipH="1" rot="10800000">
              <a:off x="4159199" y="4657459"/>
              <a:ext cx="825589" cy="93999"/>
              <a:chOff x="5718423" y="809024"/>
              <a:chExt cx="830071" cy="94500"/>
            </a:xfrm>
          </p:grpSpPr>
          <p:sp>
            <p:nvSpPr>
              <p:cNvPr id="717" name="Google Shape;717;p42"/>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2"/>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2"/>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2"/>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1" name="Google Shape;721;p42"/>
            <p:cNvGrpSpPr/>
            <p:nvPr/>
          </p:nvGrpSpPr>
          <p:grpSpPr>
            <a:xfrm>
              <a:off x="720000" y="407061"/>
              <a:ext cx="7704000" cy="262500"/>
              <a:chOff x="433208" y="393425"/>
              <a:chExt cx="7704000" cy="262500"/>
            </a:xfrm>
          </p:grpSpPr>
          <p:sp>
            <p:nvSpPr>
              <p:cNvPr id="722" name="Google Shape;722;p42"/>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42"/>
              <p:cNvGrpSpPr/>
              <p:nvPr/>
            </p:nvGrpSpPr>
            <p:grpSpPr>
              <a:xfrm flipH="1" rot="10800000">
                <a:off x="543498" y="483688"/>
                <a:ext cx="429322" cy="93999"/>
                <a:chOff x="5840230" y="744468"/>
                <a:chExt cx="431653" cy="94500"/>
              </a:xfrm>
            </p:grpSpPr>
            <p:sp>
              <p:nvSpPr>
                <p:cNvPr id="724" name="Google Shape;724;p42"/>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2"/>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2"/>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27" name="Google Shape;727;p42"/>
          <p:cNvSpPr txBox="1"/>
          <p:nvPr>
            <p:ph type="title"/>
          </p:nvPr>
        </p:nvSpPr>
        <p:spPr>
          <a:xfrm>
            <a:off x="720000" y="685946"/>
            <a:ext cx="7704000" cy="572700"/>
          </a:xfrm>
          <a:prstGeom prst="rect">
            <a:avLst/>
          </a:prstGeom>
        </p:spPr>
        <p:txBody>
          <a:bodyPr anchorCtr="0" anchor="ctr" bIns="91425" lIns="91425" spcFirstLastPara="1" rIns="91425" wrap="square" tIns="91425">
            <a:noAutofit/>
          </a:bodyPr>
          <a:lstStyle>
            <a:lvl1pPr lvl="0" algn="ctr">
              <a:lnSpc>
                <a:spcPct val="115000"/>
              </a:lnSpc>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28" name="Google Shape;728;p42"/>
          <p:cNvSpPr txBox="1"/>
          <p:nvPr>
            <p:ph idx="2" type="title"/>
          </p:nvPr>
        </p:nvSpPr>
        <p:spPr>
          <a:xfrm>
            <a:off x="954900" y="1907775"/>
            <a:ext cx="1835700" cy="25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29" name="Google Shape;729;p42"/>
          <p:cNvSpPr txBox="1"/>
          <p:nvPr>
            <p:ph idx="1" type="subTitle"/>
          </p:nvPr>
        </p:nvSpPr>
        <p:spPr>
          <a:xfrm>
            <a:off x="720000" y="2300121"/>
            <a:ext cx="2305500" cy="713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0" name="Google Shape;730;p42"/>
          <p:cNvSpPr txBox="1"/>
          <p:nvPr>
            <p:ph idx="3" type="title"/>
          </p:nvPr>
        </p:nvSpPr>
        <p:spPr>
          <a:xfrm>
            <a:off x="3654173" y="1907775"/>
            <a:ext cx="1835700" cy="25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31" name="Google Shape;731;p42"/>
          <p:cNvSpPr txBox="1"/>
          <p:nvPr>
            <p:ph idx="4" type="subTitle"/>
          </p:nvPr>
        </p:nvSpPr>
        <p:spPr>
          <a:xfrm>
            <a:off x="3419273" y="2296221"/>
            <a:ext cx="2305500" cy="71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2" name="Google Shape;732;p42"/>
          <p:cNvSpPr txBox="1"/>
          <p:nvPr>
            <p:ph idx="5" type="title"/>
          </p:nvPr>
        </p:nvSpPr>
        <p:spPr>
          <a:xfrm>
            <a:off x="954900" y="3491375"/>
            <a:ext cx="1835700" cy="25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33" name="Google Shape;733;p42"/>
          <p:cNvSpPr txBox="1"/>
          <p:nvPr>
            <p:ph idx="6" type="subTitle"/>
          </p:nvPr>
        </p:nvSpPr>
        <p:spPr>
          <a:xfrm>
            <a:off x="720000" y="3888453"/>
            <a:ext cx="2305500" cy="71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4" name="Google Shape;734;p42"/>
          <p:cNvSpPr txBox="1"/>
          <p:nvPr>
            <p:ph idx="7" type="title"/>
          </p:nvPr>
        </p:nvSpPr>
        <p:spPr>
          <a:xfrm>
            <a:off x="3654173" y="3491375"/>
            <a:ext cx="1835700" cy="25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35" name="Google Shape;735;p42"/>
          <p:cNvSpPr txBox="1"/>
          <p:nvPr>
            <p:ph idx="8" type="subTitle"/>
          </p:nvPr>
        </p:nvSpPr>
        <p:spPr>
          <a:xfrm>
            <a:off x="3419273" y="3888453"/>
            <a:ext cx="2305500" cy="71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6" name="Google Shape;736;p42"/>
          <p:cNvSpPr txBox="1"/>
          <p:nvPr>
            <p:ph idx="9" type="title"/>
          </p:nvPr>
        </p:nvSpPr>
        <p:spPr>
          <a:xfrm>
            <a:off x="6353444" y="1907775"/>
            <a:ext cx="1835700" cy="25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37" name="Google Shape;737;p42"/>
          <p:cNvSpPr txBox="1"/>
          <p:nvPr>
            <p:ph idx="13" type="subTitle"/>
          </p:nvPr>
        </p:nvSpPr>
        <p:spPr>
          <a:xfrm>
            <a:off x="6118544" y="2296221"/>
            <a:ext cx="2305500" cy="71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8" name="Google Shape;738;p42"/>
          <p:cNvSpPr txBox="1"/>
          <p:nvPr>
            <p:ph idx="14" type="title"/>
          </p:nvPr>
        </p:nvSpPr>
        <p:spPr>
          <a:xfrm>
            <a:off x="6353444" y="3491375"/>
            <a:ext cx="1835700" cy="25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39" name="Google Shape;739;p42"/>
          <p:cNvSpPr txBox="1"/>
          <p:nvPr>
            <p:ph idx="15" type="subTitle"/>
          </p:nvPr>
        </p:nvSpPr>
        <p:spPr>
          <a:xfrm>
            <a:off x="6118544" y="3888453"/>
            <a:ext cx="2305500" cy="71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5_1">
    <p:spTree>
      <p:nvGrpSpPr>
        <p:cNvPr id="740" name="Shape 740"/>
        <p:cNvGrpSpPr/>
        <p:nvPr/>
      </p:nvGrpSpPr>
      <p:grpSpPr>
        <a:xfrm>
          <a:off x="0" y="0"/>
          <a:ext cx="0" cy="0"/>
          <a:chOff x="0" y="0"/>
          <a:chExt cx="0" cy="0"/>
        </a:xfrm>
      </p:grpSpPr>
      <p:grpSp>
        <p:nvGrpSpPr>
          <p:cNvPr id="741" name="Google Shape;741;p43"/>
          <p:cNvGrpSpPr/>
          <p:nvPr/>
        </p:nvGrpSpPr>
        <p:grpSpPr>
          <a:xfrm>
            <a:off x="358350" y="258050"/>
            <a:ext cx="8428950" cy="4627500"/>
            <a:chOff x="358350" y="258050"/>
            <a:chExt cx="8428950" cy="4627500"/>
          </a:xfrm>
        </p:grpSpPr>
        <p:sp>
          <p:nvSpPr>
            <p:cNvPr id="742" name="Google Shape;742;p43"/>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3"/>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43"/>
            <p:cNvGrpSpPr/>
            <p:nvPr/>
          </p:nvGrpSpPr>
          <p:grpSpPr>
            <a:xfrm flipH="1" rot="10800000">
              <a:off x="4159199" y="4657459"/>
              <a:ext cx="825589" cy="93999"/>
              <a:chOff x="5718423" y="809024"/>
              <a:chExt cx="830071" cy="94500"/>
            </a:xfrm>
          </p:grpSpPr>
          <p:sp>
            <p:nvSpPr>
              <p:cNvPr id="745" name="Google Shape;745;p43"/>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3"/>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3"/>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3"/>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9" name="Google Shape;749;p43"/>
            <p:cNvGrpSpPr/>
            <p:nvPr/>
          </p:nvGrpSpPr>
          <p:grpSpPr>
            <a:xfrm>
              <a:off x="720000" y="407061"/>
              <a:ext cx="7704000" cy="262500"/>
              <a:chOff x="433208" y="393425"/>
              <a:chExt cx="7704000" cy="262500"/>
            </a:xfrm>
          </p:grpSpPr>
          <p:sp>
            <p:nvSpPr>
              <p:cNvPr id="750" name="Google Shape;750;p43"/>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1" name="Google Shape;751;p43"/>
              <p:cNvGrpSpPr/>
              <p:nvPr/>
            </p:nvGrpSpPr>
            <p:grpSpPr>
              <a:xfrm flipH="1" rot="10800000">
                <a:off x="543498" y="483688"/>
                <a:ext cx="429322" cy="93999"/>
                <a:chOff x="5840230" y="744468"/>
                <a:chExt cx="431653" cy="94500"/>
              </a:xfrm>
            </p:grpSpPr>
            <p:sp>
              <p:nvSpPr>
                <p:cNvPr id="752" name="Google Shape;752;p43"/>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3"/>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3"/>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55" name="Google Shape;755;p43"/>
          <p:cNvSpPr txBox="1"/>
          <p:nvPr>
            <p:ph type="title"/>
          </p:nvPr>
        </p:nvSpPr>
        <p:spPr>
          <a:xfrm>
            <a:off x="720000" y="685946"/>
            <a:ext cx="7704000" cy="5727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6" name="Google Shape;756;p43"/>
          <p:cNvSpPr txBox="1"/>
          <p:nvPr>
            <p:ph idx="2" type="title"/>
          </p:nvPr>
        </p:nvSpPr>
        <p:spPr>
          <a:xfrm>
            <a:off x="2857762" y="1758138"/>
            <a:ext cx="1513800" cy="256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57" name="Google Shape;757;p43"/>
          <p:cNvSpPr txBox="1"/>
          <p:nvPr>
            <p:ph idx="1" type="subTitle"/>
          </p:nvPr>
        </p:nvSpPr>
        <p:spPr>
          <a:xfrm>
            <a:off x="795725" y="1643213"/>
            <a:ext cx="1835700" cy="713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8" name="Google Shape;758;p43"/>
          <p:cNvSpPr txBox="1"/>
          <p:nvPr>
            <p:ph idx="3" type="title"/>
          </p:nvPr>
        </p:nvSpPr>
        <p:spPr>
          <a:xfrm>
            <a:off x="4704985" y="1758138"/>
            <a:ext cx="1513800" cy="256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59" name="Google Shape;759;p43"/>
          <p:cNvSpPr txBox="1"/>
          <p:nvPr>
            <p:ph idx="4" type="subTitle"/>
          </p:nvPr>
        </p:nvSpPr>
        <p:spPr>
          <a:xfrm>
            <a:off x="6512550" y="1641263"/>
            <a:ext cx="1835700" cy="71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0" name="Google Shape;760;p43"/>
          <p:cNvSpPr txBox="1"/>
          <p:nvPr>
            <p:ph idx="5" type="title"/>
          </p:nvPr>
        </p:nvSpPr>
        <p:spPr>
          <a:xfrm>
            <a:off x="4704985" y="2633263"/>
            <a:ext cx="1513800" cy="256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61" name="Google Shape;761;p43"/>
          <p:cNvSpPr txBox="1"/>
          <p:nvPr>
            <p:ph idx="6" type="subTitle"/>
          </p:nvPr>
        </p:nvSpPr>
        <p:spPr>
          <a:xfrm>
            <a:off x="6512563" y="2494263"/>
            <a:ext cx="1835700" cy="71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2" name="Google Shape;762;p43"/>
          <p:cNvSpPr txBox="1"/>
          <p:nvPr>
            <p:ph idx="7" type="title"/>
          </p:nvPr>
        </p:nvSpPr>
        <p:spPr>
          <a:xfrm>
            <a:off x="2857762" y="3498688"/>
            <a:ext cx="1513800" cy="256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63" name="Google Shape;763;p43"/>
          <p:cNvSpPr txBox="1"/>
          <p:nvPr>
            <p:ph idx="8" type="subTitle"/>
          </p:nvPr>
        </p:nvSpPr>
        <p:spPr>
          <a:xfrm>
            <a:off x="795737" y="3380313"/>
            <a:ext cx="1835700" cy="71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4" name="Google Shape;764;p43"/>
          <p:cNvSpPr txBox="1"/>
          <p:nvPr>
            <p:ph idx="9" type="title"/>
          </p:nvPr>
        </p:nvSpPr>
        <p:spPr>
          <a:xfrm>
            <a:off x="2857762" y="2633263"/>
            <a:ext cx="1513800" cy="2565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65" name="Google Shape;765;p43"/>
          <p:cNvSpPr txBox="1"/>
          <p:nvPr>
            <p:ph idx="13" type="subTitle"/>
          </p:nvPr>
        </p:nvSpPr>
        <p:spPr>
          <a:xfrm>
            <a:off x="795736" y="2494263"/>
            <a:ext cx="1835700" cy="71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6" name="Google Shape;766;p43"/>
          <p:cNvSpPr txBox="1"/>
          <p:nvPr>
            <p:ph idx="14" type="title"/>
          </p:nvPr>
        </p:nvSpPr>
        <p:spPr>
          <a:xfrm>
            <a:off x="4704985" y="3498688"/>
            <a:ext cx="1513800" cy="2565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1800">
                <a:solidFill>
                  <a:schemeClr val="lt1"/>
                </a:solidFill>
              </a:defRPr>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67" name="Google Shape;767;p43"/>
          <p:cNvSpPr txBox="1"/>
          <p:nvPr>
            <p:ph idx="15" type="subTitle"/>
          </p:nvPr>
        </p:nvSpPr>
        <p:spPr>
          <a:xfrm>
            <a:off x="6512511" y="3378363"/>
            <a:ext cx="1835700" cy="71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768" name="Shape 768"/>
        <p:cNvGrpSpPr/>
        <p:nvPr/>
      </p:nvGrpSpPr>
      <p:grpSpPr>
        <a:xfrm>
          <a:off x="0" y="0"/>
          <a:ext cx="0" cy="0"/>
          <a:chOff x="0" y="0"/>
          <a:chExt cx="0" cy="0"/>
        </a:xfrm>
      </p:grpSpPr>
      <p:grpSp>
        <p:nvGrpSpPr>
          <p:cNvPr id="769" name="Google Shape;769;p44"/>
          <p:cNvGrpSpPr/>
          <p:nvPr/>
        </p:nvGrpSpPr>
        <p:grpSpPr>
          <a:xfrm>
            <a:off x="358350" y="258050"/>
            <a:ext cx="8428950" cy="4627500"/>
            <a:chOff x="358350" y="258050"/>
            <a:chExt cx="8428950" cy="4627500"/>
          </a:xfrm>
        </p:grpSpPr>
        <p:sp>
          <p:nvSpPr>
            <p:cNvPr id="770" name="Google Shape;770;p44"/>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4"/>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2" name="Google Shape;772;p44"/>
            <p:cNvGrpSpPr/>
            <p:nvPr/>
          </p:nvGrpSpPr>
          <p:grpSpPr>
            <a:xfrm flipH="1" rot="10800000">
              <a:off x="4159199" y="4657459"/>
              <a:ext cx="825589" cy="93999"/>
              <a:chOff x="5718423" y="809024"/>
              <a:chExt cx="830071" cy="94500"/>
            </a:xfrm>
          </p:grpSpPr>
          <p:sp>
            <p:nvSpPr>
              <p:cNvPr id="773" name="Google Shape;773;p44"/>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4"/>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4"/>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4"/>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7" name="Google Shape;777;p44"/>
            <p:cNvGrpSpPr/>
            <p:nvPr/>
          </p:nvGrpSpPr>
          <p:grpSpPr>
            <a:xfrm>
              <a:off x="720000" y="407061"/>
              <a:ext cx="7704000" cy="262500"/>
              <a:chOff x="433208" y="393425"/>
              <a:chExt cx="7704000" cy="262500"/>
            </a:xfrm>
          </p:grpSpPr>
          <p:sp>
            <p:nvSpPr>
              <p:cNvPr id="778" name="Google Shape;778;p44"/>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9" name="Google Shape;779;p44"/>
              <p:cNvGrpSpPr/>
              <p:nvPr/>
            </p:nvGrpSpPr>
            <p:grpSpPr>
              <a:xfrm flipH="1" rot="10800000">
                <a:off x="543498" y="483688"/>
                <a:ext cx="429322" cy="93999"/>
                <a:chOff x="5840230" y="744468"/>
                <a:chExt cx="431653" cy="94500"/>
              </a:xfrm>
            </p:grpSpPr>
            <p:sp>
              <p:nvSpPr>
                <p:cNvPr id="780" name="Google Shape;780;p44"/>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4"/>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4"/>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83" name="Google Shape;783;p44"/>
          <p:cNvSpPr txBox="1"/>
          <p:nvPr>
            <p:ph hasCustomPrompt="1" type="title"/>
          </p:nvPr>
        </p:nvSpPr>
        <p:spPr>
          <a:xfrm>
            <a:off x="2011429" y="1813593"/>
            <a:ext cx="2069400" cy="6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3000"/>
            </a:lvl1pPr>
            <a:lvl2pPr lvl="1" rtl="0" algn="ctr">
              <a:spcBef>
                <a:spcPts val="0"/>
              </a:spcBef>
              <a:spcAft>
                <a:spcPts val="0"/>
              </a:spcAft>
              <a:buSzPts val="7200"/>
              <a:buFont typeface="DM Serif Text"/>
              <a:buNone/>
              <a:defRPr sz="7200">
                <a:latin typeface="DM Serif Text"/>
                <a:ea typeface="DM Serif Text"/>
                <a:cs typeface="DM Serif Text"/>
                <a:sym typeface="DM Serif Text"/>
              </a:defRPr>
            </a:lvl2pPr>
            <a:lvl3pPr lvl="2" rtl="0" algn="ctr">
              <a:spcBef>
                <a:spcPts val="0"/>
              </a:spcBef>
              <a:spcAft>
                <a:spcPts val="0"/>
              </a:spcAft>
              <a:buSzPts val="7200"/>
              <a:buFont typeface="DM Serif Text"/>
              <a:buNone/>
              <a:defRPr sz="7200">
                <a:latin typeface="DM Serif Text"/>
                <a:ea typeface="DM Serif Text"/>
                <a:cs typeface="DM Serif Text"/>
                <a:sym typeface="DM Serif Text"/>
              </a:defRPr>
            </a:lvl3pPr>
            <a:lvl4pPr lvl="3" rtl="0" algn="ctr">
              <a:spcBef>
                <a:spcPts val="0"/>
              </a:spcBef>
              <a:spcAft>
                <a:spcPts val="0"/>
              </a:spcAft>
              <a:buSzPts val="7200"/>
              <a:buFont typeface="DM Serif Text"/>
              <a:buNone/>
              <a:defRPr sz="7200">
                <a:latin typeface="DM Serif Text"/>
                <a:ea typeface="DM Serif Text"/>
                <a:cs typeface="DM Serif Text"/>
                <a:sym typeface="DM Serif Text"/>
              </a:defRPr>
            </a:lvl4pPr>
            <a:lvl5pPr lvl="4" rtl="0" algn="ctr">
              <a:spcBef>
                <a:spcPts val="0"/>
              </a:spcBef>
              <a:spcAft>
                <a:spcPts val="0"/>
              </a:spcAft>
              <a:buSzPts val="7200"/>
              <a:buFont typeface="DM Serif Text"/>
              <a:buNone/>
              <a:defRPr sz="7200">
                <a:latin typeface="DM Serif Text"/>
                <a:ea typeface="DM Serif Text"/>
                <a:cs typeface="DM Serif Text"/>
                <a:sym typeface="DM Serif Text"/>
              </a:defRPr>
            </a:lvl5pPr>
            <a:lvl6pPr lvl="5" rtl="0" algn="ctr">
              <a:spcBef>
                <a:spcPts val="0"/>
              </a:spcBef>
              <a:spcAft>
                <a:spcPts val="0"/>
              </a:spcAft>
              <a:buSzPts val="7200"/>
              <a:buFont typeface="DM Serif Text"/>
              <a:buNone/>
              <a:defRPr sz="7200">
                <a:latin typeface="DM Serif Text"/>
                <a:ea typeface="DM Serif Text"/>
                <a:cs typeface="DM Serif Text"/>
                <a:sym typeface="DM Serif Text"/>
              </a:defRPr>
            </a:lvl6pPr>
            <a:lvl7pPr lvl="6" rtl="0" algn="ctr">
              <a:spcBef>
                <a:spcPts val="0"/>
              </a:spcBef>
              <a:spcAft>
                <a:spcPts val="0"/>
              </a:spcAft>
              <a:buSzPts val="7200"/>
              <a:buFont typeface="DM Serif Text"/>
              <a:buNone/>
              <a:defRPr sz="7200">
                <a:latin typeface="DM Serif Text"/>
                <a:ea typeface="DM Serif Text"/>
                <a:cs typeface="DM Serif Text"/>
                <a:sym typeface="DM Serif Text"/>
              </a:defRPr>
            </a:lvl7pPr>
            <a:lvl8pPr lvl="7" rtl="0" algn="ctr">
              <a:spcBef>
                <a:spcPts val="0"/>
              </a:spcBef>
              <a:spcAft>
                <a:spcPts val="0"/>
              </a:spcAft>
              <a:buSzPts val="7200"/>
              <a:buFont typeface="DM Serif Text"/>
              <a:buNone/>
              <a:defRPr sz="7200">
                <a:latin typeface="DM Serif Text"/>
                <a:ea typeface="DM Serif Text"/>
                <a:cs typeface="DM Serif Text"/>
                <a:sym typeface="DM Serif Text"/>
              </a:defRPr>
            </a:lvl8pPr>
            <a:lvl9pPr lvl="8" rtl="0" algn="ctr">
              <a:spcBef>
                <a:spcPts val="0"/>
              </a:spcBef>
              <a:spcAft>
                <a:spcPts val="0"/>
              </a:spcAft>
              <a:buSzPts val="7200"/>
              <a:buFont typeface="DM Serif Text"/>
              <a:buNone/>
              <a:defRPr sz="7200">
                <a:latin typeface="DM Serif Text"/>
                <a:ea typeface="DM Serif Text"/>
                <a:cs typeface="DM Serif Text"/>
                <a:sym typeface="DM Serif Text"/>
              </a:defRPr>
            </a:lvl9pPr>
          </a:lstStyle>
          <a:p>
            <a:r>
              <a:t>xx%</a:t>
            </a:r>
          </a:p>
        </p:txBody>
      </p:sp>
      <p:sp>
        <p:nvSpPr>
          <p:cNvPr id="784" name="Google Shape;784;p44"/>
          <p:cNvSpPr txBox="1"/>
          <p:nvPr>
            <p:ph idx="1" type="subTitle"/>
          </p:nvPr>
        </p:nvSpPr>
        <p:spPr>
          <a:xfrm>
            <a:off x="2011579" y="2994376"/>
            <a:ext cx="20694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5" name="Google Shape;785;p44"/>
          <p:cNvSpPr txBox="1"/>
          <p:nvPr>
            <p:ph hasCustomPrompt="1" idx="2" type="title"/>
          </p:nvPr>
        </p:nvSpPr>
        <p:spPr>
          <a:xfrm>
            <a:off x="5072095" y="2283636"/>
            <a:ext cx="2069400" cy="69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3000"/>
            </a:lvl1pPr>
            <a:lvl2pPr lvl="1" rtl="0" algn="ctr">
              <a:spcBef>
                <a:spcPts val="0"/>
              </a:spcBef>
              <a:spcAft>
                <a:spcPts val="0"/>
              </a:spcAft>
              <a:buSzPts val="7200"/>
              <a:buFont typeface="DM Serif Text"/>
              <a:buNone/>
              <a:defRPr sz="7200">
                <a:latin typeface="DM Serif Text"/>
                <a:ea typeface="DM Serif Text"/>
                <a:cs typeface="DM Serif Text"/>
                <a:sym typeface="DM Serif Text"/>
              </a:defRPr>
            </a:lvl2pPr>
            <a:lvl3pPr lvl="2" rtl="0" algn="ctr">
              <a:spcBef>
                <a:spcPts val="0"/>
              </a:spcBef>
              <a:spcAft>
                <a:spcPts val="0"/>
              </a:spcAft>
              <a:buSzPts val="7200"/>
              <a:buFont typeface="DM Serif Text"/>
              <a:buNone/>
              <a:defRPr sz="7200">
                <a:latin typeface="DM Serif Text"/>
                <a:ea typeface="DM Serif Text"/>
                <a:cs typeface="DM Serif Text"/>
                <a:sym typeface="DM Serif Text"/>
              </a:defRPr>
            </a:lvl3pPr>
            <a:lvl4pPr lvl="3" rtl="0" algn="ctr">
              <a:spcBef>
                <a:spcPts val="0"/>
              </a:spcBef>
              <a:spcAft>
                <a:spcPts val="0"/>
              </a:spcAft>
              <a:buSzPts val="7200"/>
              <a:buFont typeface="DM Serif Text"/>
              <a:buNone/>
              <a:defRPr sz="7200">
                <a:latin typeface="DM Serif Text"/>
                <a:ea typeface="DM Serif Text"/>
                <a:cs typeface="DM Serif Text"/>
                <a:sym typeface="DM Serif Text"/>
              </a:defRPr>
            </a:lvl4pPr>
            <a:lvl5pPr lvl="4" rtl="0" algn="ctr">
              <a:spcBef>
                <a:spcPts val="0"/>
              </a:spcBef>
              <a:spcAft>
                <a:spcPts val="0"/>
              </a:spcAft>
              <a:buSzPts val="7200"/>
              <a:buFont typeface="DM Serif Text"/>
              <a:buNone/>
              <a:defRPr sz="7200">
                <a:latin typeface="DM Serif Text"/>
                <a:ea typeface="DM Serif Text"/>
                <a:cs typeface="DM Serif Text"/>
                <a:sym typeface="DM Serif Text"/>
              </a:defRPr>
            </a:lvl5pPr>
            <a:lvl6pPr lvl="5" rtl="0" algn="ctr">
              <a:spcBef>
                <a:spcPts val="0"/>
              </a:spcBef>
              <a:spcAft>
                <a:spcPts val="0"/>
              </a:spcAft>
              <a:buSzPts val="7200"/>
              <a:buFont typeface="DM Serif Text"/>
              <a:buNone/>
              <a:defRPr sz="7200">
                <a:latin typeface="DM Serif Text"/>
                <a:ea typeface="DM Serif Text"/>
                <a:cs typeface="DM Serif Text"/>
                <a:sym typeface="DM Serif Text"/>
              </a:defRPr>
            </a:lvl6pPr>
            <a:lvl7pPr lvl="6" rtl="0" algn="ctr">
              <a:spcBef>
                <a:spcPts val="0"/>
              </a:spcBef>
              <a:spcAft>
                <a:spcPts val="0"/>
              </a:spcAft>
              <a:buSzPts val="7200"/>
              <a:buFont typeface="DM Serif Text"/>
              <a:buNone/>
              <a:defRPr sz="7200">
                <a:latin typeface="DM Serif Text"/>
                <a:ea typeface="DM Serif Text"/>
                <a:cs typeface="DM Serif Text"/>
                <a:sym typeface="DM Serif Text"/>
              </a:defRPr>
            </a:lvl7pPr>
            <a:lvl8pPr lvl="7" rtl="0" algn="ctr">
              <a:spcBef>
                <a:spcPts val="0"/>
              </a:spcBef>
              <a:spcAft>
                <a:spcPts val="0"/>
              </a:spcAft>
              <a:buSzPts val="7200"/>
              <a:buFont typeface="DM Serif Text"/>
              <a:buNone/>
              <a:defRPr sz="7200">
                <a:latin typeface="DM Serif Text"/>
                <a:ea typeface="DM Serif Text"/>
                <a:cs typeface="DM Serif Text"/>
                <a:sym typeface="DM Serif Text"/>
              </a:defRPr>
            </a:lvl8pPr>
            <a:lvl9pPr lvl="8" rtl="0" algn="ctr">
              <a:spcBef>
                <a:spcPts val="0"/>
              </a:spcBef>
              <a:spcAft>
                <a:spcPts val="0"/>
              </a:spcAft>
              <a:buSzPts val="7200"/>
              <a:buFont typeface="DM Serif Text"/>
              <a:buNone/>
              <a:defRPr sz="7200">
                <a:latin typeface="DM Serif Text"/>
                <a:ea typeface="DM Serif Text"/>
                <a:cs typeface="DM Serif Text"/>
                <a:sym typeface="DM Serif Text"/>
              </a:defRPr>
            </a:lvl9pPr>
          </a:lstStyle>
          <a:p>
            <a:r>
              <a:t>xx%</a:t>
            </a:r>
          </a:p>
        </p:txBody>
      </p:sp>
      <p:sp>
        <p:nvSpPr>
          <p:cNvPr id="786" name="Google Shape;786;p44"/>
          <p:cNvSpPr txBox="1"/>
          <p:nvPr>
            <p:ph idx="3" type="subTitle"/>
          </p:nvPr>
        </p:nvSpPr>
        <p:spPr>
          <a:xfrm>
            <a:off x="5072095" y="3464418"/>
            <a:ext cx="2069400" cy="61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87" name="Google Shape;787;p44"/>
          <p:cNvSpPr txBox="1"/>
          <p:nvPr>
            <p:ph idx="4" type="subTitle"/>
          </p:nvPr>
        </p:nvSpPr>
        <p:spPr>
          <a:xfrm>
            <a:off x="2241046" y="2561682"/>
            <a:ext cx="1624800" cy="24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DM Serif Text"/>
              <a:buNone/>
              <a:defRPr b="1" sz="1800">
                <a:solidFill>
                  <a:schemeClr val="lt1"/>
                </a:solidFill>
                <a:latin typeface="Orbitron"/>
                <a:ea typeface="Orbitron"/>
                <a:cs typeface="Orbitron"/>
                <a:sym typeface="Orbitron"/>
              </a:defRPr>
            </a:lvl1pPr>
            <a:lvl2pPr lvl="1"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2pPr>
            <a:lvl3pPr lvl="2"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3pPr>
            <a:lvl4pPr lvl="3"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4pPr>
            <a:lvl5pPr lvl="4"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5pPr>
            <a:lvl6pPr lvl="5"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6pPr>
            <a:lvl7pPr lvl="6"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7pPr>
            <a:lvl8pPr lvl="7"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8pPr>
            <a:lvl9pPr lvl="8"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9pPr>
          </a:lstStyle>
          <a:p/>
        </p:txBody>
      </p:sp>
      <p:sp>
        <p:nvSpPr>
          <p:cNvPr id="788" name="Google Shape;788;p44"/>
          <p:cNvSpPr txBox="1"/>
          <p:nvPr>
            <p:ph idx="5" type="subTitle"/>
          </p:nvPr>
        </p:nvSpPr>
        <p:spPr>
          <a:xfrm>
            <a:off x="5300699" y="3031725"/>
            <a:ext cx="1624800" cy="24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Font typeface="DM Serif Text"/>
              <a:buNone/>
              <a:defRPr b="1" sz="1800">
                <a:solidFill>
                  <a:schemeClr val="lt1"/>
                </a:solidFill>
                <a:latin typeface="Orbitron"/>
                <a:ea typeface="Orbitron"/>
                <a:cs typeface="Orbitron"/>
                <a:sym typeface="Orbitron"/>
              </a:defRPr>
            </a:lvl1pPr>
            <a:lvl2pPr lvl="1"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2pPr>
            <a:lvl3pPr lvl="2"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3pPr>
            <a:lvl4pPr lvl="3"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4pPr>
            <a:lvl5pPr lvl="4"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5pPr>
            <a:lvl6pPr lvl="5"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6pPr>
            <a:lvl7pPr lvl="6"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7pPr>
            <a:lvl8pPr lvl="7"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8pPr>
            <a:lvl9pPr lvl="8"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_1">
    <p:spTree>
      <p:nvGrpSpPr>
        <p:cNvPr id="789" name="Shape 789"/>
        <p:cNvGrpSpPr/>
        <p:nvPr/>
      </p:nvGrpSpPr>
      <p:grpSpPr>
        <a:xfrm>
          <a:off x="0" y="0"/>
          <a:ext cx="0" cy="0"/>
          <a:chOff x="0" y="0"/>
          <a:chExt cx="0" cy="0"/>
        </a:xfrm>
      </p:grpSpPr>
      <p:grpSp>
        <p:nvGrpSpPr>
          <p:cNvPr id="790" name="Google Shape;790;p45"/>
          <p:cNvGrpSpPr/>
          <p:nvPr/>
        </p:nvGrpSpPr>
        <p:grpSpPr>
          <a:xfrm>
            <a:off x="358350" y="258050"/>
            <a:ext cx="8428950" cy="4627500"/>
            <a:chOff x="358350" y="258050"/>
            <a:chExt cx="8428950" cy="4627500"/>
          </a:xfrm>
        </p:grpSpPr>
        <p:sp>
          <p:nvSpPr>
            <p:cNvPr id="791" name="Google Shape;791;p45"/>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5"/>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3" name="Google Shape;793;p45"/>
            <p:cNvGrpSpPr/>
            <p:nvPr/>
          </p:nvGrpSpPr>
          <p:grpSpPr>
            <a:xfrm flipH="1" rot="10800000">
              <a:off x="4159199" y="4657459"/>
              <a:ext cx="825589" cy="93999"/>
              <a:chOff x="5718423" y="809024"/>
              <a:chExt cx="830071" cy="94500"/>
            </a:xfrm>
          </p:grpSpPr>
          <p:sp>
            <p:nvSpPr>
              <p:cNvPr id="794" name="Google Shape;794;p45"/>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5"/>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5"/>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5"/>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45"/>
            <p:cNvGrpSpPr/>
            <p:nvPr/>
          </p:nvGrpSpPr>
          <p:grpSpPr>
            <a:xfrm>
              <a:off x="720000" y="407061"/>
              <a:ext cx="7704000" cy="262500"/>
              <a:chOff x="433208" y="393425"/>
              <a:chExt cx="7704000" cy="262500"/>
            </a:xfrm>
          </p:grpSpPr>
          <p:sp>
            <p:nvSpPr>
              <p:cNvPr id="799" name="Google Shape;799;p45"/>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0" name="Google Shape;800;p45"/>
              <p:cNvGrpSpPr/>
              <p:nvPr/>
            </p:nvGrpSpPr>
            <p:grpSpPr>
              <a:xfrm flipH="1" rot="10800000">
                <a:off x="543498" y="483688"/>
                <a:ext cx="429322" cy="93999"/>
                <a:chOff x="5840230" y="744468"/>
                <a:chExt cx="431653" cy="94500"/>
              </a:xfrm>
            </p:grpSpPr>
            <p:sp>
              <p:nvSpPr>
                <p:cNvPr id="801" name="Google Shape;801;p45"/>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5"/>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5"/>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804" name="Google Shape;804;p45"/>
          <p:cNvSpPr txBox="1"/>
          <p:nvPr>
            <p:ph hasCustomPrompt="1" type="title"/>
          </p:nvPr>
        </p:nvSpPr>
        <p:spPr>
          <a:xfrm>
            <a:off x="2260179" y="1877706"/>
            <a:ext cx="2069400" cy="698400"/>
          </a:xfrm>
          <a:prstGeom prst="rect">
            <a:avLst/>
          </a:prstGeom>
        </p:spPr>
        <p:txBody>
          <a:bodyPr anchorCtr="0" anchor="ctr" bIns="91425" lIns="91425" spcFirstLastPara="1" rIns="91425" wrap="square" tIns="91425">
            <a:noAutofit/>
          </a:bodyPr>
          <a:lstStyle>
            <a:lvl1pPr lvl="0" rtl="0">
              <a:spcBef>
                <a:spcPts val="0"/>
              </a:spcBef>
              <a:spcAft>
                <a:spcPts val="0"/>
              </a:spcAft>
              <a:buSzPts val="7200"/>
              <a:buNone/>
              <a:defRPr sz="3000"/>
            </a:lvl1pPr>
            <a:lvl2pPr lvl="1" rtl="0" algn="ctr">
              <a:spcBef>
                <a:spcPts val="0"/>
              </a:spcBef>
              <a:spcAft>
                <a:spcPts val="0"/>
              </a:spcAft>
              <a:buSzPts val="7200"/>
              <a:buFont typeface="DM Serif Text"/>
              <a:buNone/>
              <a:defRPr sz="7200">
                <a:latin typeface="DM Serif Text"/>
                <a:ea typeface="DM Serif Text"/>
                <a:cs typeface="DM Serif Text"/>
                <a:sym typeface="DM Serif Text"/>
              </a:defRPr>
            </a:lvl2pPr>
            <a:lvl3pPr lvl="2" rtl="0" algn="ctr">
              <a:spcBef>
                <a:spcPts val="0"/>
              </a:spcBef>
              <a:spcAft>
                <a:spcPts val="0"/>
              </a:spcAft>
              <a:buSzPts val="7200"/>
              <a:buFont typeface="DM Serif Text"/>
              <a:buNone/>
              <a:defRPr sz="7200">
                <a:latin typeface="DM Serif Text"/>
                <a:ea typeface="DM Serif Text"/>
                <a:cs typeface="DM Serif Text"/>
                <a:sym typeface="DM Serif Text"/>
              </a:defRPr>
            </a:lvl3pPr>
            <a:lvl4pPr lvl="3" rtl="0" algn="ctr">
              <a:spcBef>
                <a:spcPts val="0"/>
              </a:spcBef>
              <a:spcAft>
                <a:spcPts val="0"/>
              </a:spcAft>
              <a:buSzPts val="7200"/>
              <a:buFont typeface="DM Serif Text"/>
              <a:buNone/>
              <a:defRPr sz="7200">
                <a:latin typeface="DM Serif Text"/>
                <a:ea typeface="DM Serif Text"/>
                <a:cs typeface="DM Serif Text"/>
                <a:sym typeface="DM Serif Text"/>
              </a:defRPr>
            </a:lvl4pPr>
            <a:lvl5pPr lvl="4" rtl="0" algn="ctr">
              <a:spcBef>
                <a:spcPts val="0"/>
              </a:spcBef>
              <a:spcAft>
                <a:spcPts val="0"/>
              </a:spcAft>
              <a:buSzPts val="7200"/>
              <a:buFont typeface="DM Serif Text"/>
              <a:buNone/>
              <a:defRPr sz="7200">
                <a:latin typeface="DM Serif Text"/>
                <a:ea typeface="DM Serif Text"/>
                <a:cs typeface="DM Serif Text"/>
                <a:sym typeface="DM Serif Text"/>
              </a:defRPr>
            </a:lvl5pPr>
            <a:lvl6pPr lvl="5" rtl="0" algn="ctr">
              <a:spcBef>
                <a:spcPts val="0"/>
              </a:spcBef>
              <a:spcAft>
                <a:spcPts val="0"/>
              </a:spcAft>
              <a:buSzPts val="7200"/>
              <a:buFont typeface="DM Serif Text"/>
              <a:buNone/>
              <a:defRPr sz="7200">
                <a:latin typeface="DM Serif Text"/>
                <a:ea typeface="DM Serif Text"/>
                <a:cs typeface="DM Serif Text"/>
                <a:sym typeface="DM Serif Text"/>
              </a:defRPr>
            </a:lvl6pPr>
            <a:lvl7pPr lvl="6" rtl="0" algn="ctr">
              <a:spcBef>
                <a:spcPts val="0"/>
              </a:spcBef>
              <a:spcAft>
                <a:spcPts val="0"/>
              </a:spcAft>
              <a:buSzPts val="7200"/>
              <a:buFont typeface="DM Serif Text"/>
              <a:buNone/>
              <a:defRPr sz="7200">
                <a:latin typeface="DM Serif Text"/>
                <a:ea typeface="DM Serif Text"/>
                <a:cs typeface="DM Serif Text"/>
                <a:sym typeface="DM Serif Text"/>
              </a:defRPr>
            </a:lvl7pPr>
            <a:lvl8pPr lvl="7" rtl="0" algn="ctr">
              <a:spcBef>
                <a:spcPts val="0"/>
              </a:spcBef>
              <a:spcAft>
                <a:spcPts val="0"/>
              </a:spcAft>
              <a:buSzPts val="7200"/>
              <a:buFont typeface="DM Serif Text"/>
              <a:buNone/>
              <a:defRPr sz="7200">
                <a:latin typeface="DM Serif Text"/>
                <a:ea typeface="DM Serif Text"/>
                <a:cs typeface="DM Serif Text"/>
                <a:sym typeface="DM Serif Text"/>
              </a:defRPr>
            </a:lvl8pPr>
            <a:lvl9pPr lvl="8" rtl="0" algn="ctr">
              <a:spcBef>
                <a:spcPts val="0"/>
              </a:spcBef>
              <a:spcAft>
                <a:spcPts val="0"/>
              </a:spcAft>
              <a:buSzPts val="7200"/>
              <a:buFont typeface="DM Serif Text"/>
              <a:buNone/>
              <a:defRPr sz="7200">
                <a:latin typeface="DM Serif Text"/>
                <a:ea typeface="DM Serif Text"/>
                <a:cs typeface="DM Serif Text"/>
                <a:sym typeface="DM Serif Text"/>
              </a:defRPr>
            </a:lvl9pPr>
          </a:lstStyle>
          <a:p>
            <a:r>
              <a:t>xx%</a:t>
            </a:r>
          </a:p>
        </p:txBody>
      </p:sp>
      <p:sp>
        <p:nvSpPr>
          <p:cNvPr id="805" name="Google Shape;805;p45"/>
          <p:cNvSpPr txBox="1"/>
          <p:nvPr>
            <p:ph idx="1" type="subTitle"/>
          </p:nvPr>
        </p:nvSpPr>
        <p:spPr>
          <a:xfrm>
            <a:off x="2260175" y="3058500"/>
            <a:ext cx="2235600" cy="82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6" name="Google Shape;806;p45"/>
          <p:cNvSpPr txBox="1"/>
          <p:nvPr>
            <p:ph hasCustomPrompt="1" idx="2" type="title"/>
          </p:nvPr>
        </p:nvSpPr>
        <p:spPr>
          <a:xfrm>
            <a:off x="4809370" y="1877711"/>
            <a:ext cx="2069400" cy="698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7200"/>
              <a:buNone/>
              <a:defRPr sz="3000"/>
            </a:lvl1pPr>
            <a:lvl2pPr lvl="1" rtl="0" algn="ctr">
              <a:spcBef>
                <a:spcPts val="0"/>
              </a:spcBef>
              <a:spcAft>
                <a:spcPts val="0"/>
              </a:spcAft>
              <a:buSzPts val="7200"/>
              <a:buFont typeface="DM Serif Text"/>
              <a:buNone/>
              <a:defRPr sz="7200">
                <a:latin typeface="DM Serif Text"/>
                <a:ea typeface="DM Serif Text"/>
                <a:cs typeface="DM Serif Text"/>
                <a:sym typeface="DM Serif Text"/>
              </a:defRPr>
            </a:lvl2pPr>
            <a:lvl3pPr lvl="2" rtl="0" algn="ctr">
              <a:spcBef>
                <a:spcPts val="0"/>
              </a:spcBef>
              <a:spcAft>
                <a:spcPts val="0"/>
              </a:spcAft>
              <a:buSzPts val="7200"/>
              <a:buFont typeface="DM Serif Text"/>
              <a:buNone/>
              <a:defRPr sz="7200">
                <a:latin typeface="DM Serif Text"/>
                <a:ea typeface="DM Serif Text"/>
                <a:cs typeface="DM Serif Text"/>
                <a:sym typeface="DM Serif Text"/>
              </a:defRPr>
            </a:lvl3pPr>
            <a:lvl4pPr lvl="3" rtl="0" algn="ctr">
              <a:spcBef>
                <a:spcPts val="0"/>
              </a:spcBef>
              <a:spcAft>
                <a:spcPts val="0"/>
              </a:spcAft>
              <a:buSzPts val="7200"/>
              <a:buFont typeface="DM Serif Text"/>
              <a:buNone/>
              <a:defRPr sz="7200">
                <a:latin typeface="DM Serif Text"/>
                <a:ea typeface="DM Serif Text"/>
                <a:cs typeface="DM Serif Text"/>
                <a:sym typeface="DM Serif Text"/>
              </a:defRPr>
            </a:lvl4pPr>
            <a:lvl5pPr lvl="4" rtl="0" algn="ctr">
              <a:spcBef>
                <a:spcPts val="0"/>
              </a:spcBef>
              <a:spcAft>
                <a:spcPts val="0"/>
              </a:spcAft>
              <a:buSzPts val="7200"/>
              <a:buFont typeface="DM Serif Text"/>
              <a:buNone/>
              <a:defRPr sz="7200">
                <a:latin typeface="DM Serif Text"/>
                <a:ea typeface="DM Serif Text"/>
                <a:cs typeface="DM Serif Text"/>
                <a:sym typeface="DM Serif Text"/>
              </a:defRPr>
            </a:lvl5pPr>
            <a:lvl6pPr lvl="5" rtl="0" algn="ctr">
              <a:spcBef>
                <a:spcPts val="0"/>
              </a:spcBef>
              <a:spcAft>
                <a:spcPts val="0"/>
              </a:spcAft>
              <a:buSzPts val="7200"/>
              <a:buFont typeface="DM Serif Text"/>
              <a:buNone/>
              <a:defRPr sz="7200">
                <a:latin typeface="DM Serif Text"/>
                <a:ea typeface="DM Serif Text"/>
                <a:cs typeface="DM Serif Text"/>
                <a:sym typeface="DM Serif Text"/>
              </a:defRPr>
            </a:lvl6pPr>
            <a:lvl7pPr lvl="6" rtl="0" algn="ctr">
              <a:spcBef>
                <a:spcPts val="0"/>
              </a:spcBef>
              <a:spcAft>
                <a:spcPts val="0"/>
              </a:spcAft>
              <a:buSzPts val="7200"/>
              <a:buFont typeface="DM Serif Text"/>
              <a:buNone/>
              <a:defRPr sz="7200">
                <a:latin typeface="DM Serif Text"/>
                <a:ea typeface="DM Serif Text"/>
                <a:cs typeface="DM Serif Text"/>
                <a:sym typeface="DM Serif Text"/>
              </a:defRPr>
            </a:lvl7pPr>
            <a:lvl8pPr lvl="7" rtl="0" algn="ctr">
              <a:spcBef>
                <a:spcPts val="0"/>
              </a:spcBef>
              <a:spcAft>
                <a:spcPts val="0"/>
              </a:spcAft>
              <a:buSzPts val="7200"/>
              <a:buFont typeface="DM Serif Text"/>
              <a:buNone/>
              <a:defRPr sz="7200">
                <a:latin typeface="DM Serif Text"/>
                <a:ea typeface="DM Serif Text"/>
                <a:cs typeface="DM Serif Text"/>
                <a:sym typeface="DM Serif Text"/>
              </a:defRPr>
            </a:lvl8pPr>
            <a:lvl9pPr lvl="8" rtl="0" algn="ctr">
              <a:spcBef>
                <a:spcPts val="0"/>
              </a:spcBef>
              <a:spcAft>
                <a:spcPts val="0"/>
              </a:spcAft>
              <a:buSzPts val="7200"/>
              <a:buFont typeface="DM Serif Text"/>
              <a:buNone/>
              <a:defRPr sz="7200">
                <a:latin typeface="DM Serif Text"/>
                <a:ea typeface="DM Serif Text"/>
                <a:cs typeface="DM Serif Text"/>
                <a:sym typeface="DM Serif Text"/>
              </a:defRPr>
            </a:lvl9pPr>
          </a:lstStyle>
          <a:p>
            <a:r>
              <a:t>xx%</a:t>
            </a:r>
          </a:p>
        </p:txBody>
      </p:sp>
      <p:sp>
        <p:nvSpPr>
          <p:cNvPr id="807" name="Google Shape;807;p45"/>
          <p:cNvSpPr txBox="1"/>
          <p:nvPr>
            <p:ph idx="3" type="subTitle"/>
          </p:nvPr>
        </p:nvSpPr>
        <p:spPr>
          <a:xfrm>
            <a:off x="4643175" y="3058500"/>
            <a:ext cx="2235600" cy="826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8" name="Google Shape;808;p45"/>
          <p:cNvSpPr txBox="1"/>
          <p:nvPr>
            <p:ph idx="4" type="subTitle"/>
          </p:nvPr>
        </p:nvSpPr>
        <p:spPr>
          <a:xfrm>
            <a:off x="2260179" y="2625795"/>
            <a:ext cx="1624800" cy="24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DM Serif Text"/>
              <a:buNone/>
              <a:defRPr b="1" sz="1800">
                <a:solidFill>
                  <a:schemeClr val="lt1"/>
                </a:solidFill>
                <a:latin typeface="Orbitron"/>
                <a:ea typeface="Orbitron"/>
                <a:cs typeface="Orbitron"/>
                <a:sym typeface="Orbitron"/>
              </a:defRPr>
            </a:lvl1pPr>
            <a:lvl2pPr lvl="1"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2pPr>
            <a:lvl3pPr lvl="2"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3pPr>
            <a:lvl4pPr lvl="3"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4pPr>
            <a:lvl5pPr lvl="4"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5pPr>
            <a:lvl6pPr lvl="5"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6pPr>
            <a:lvl7pPr lvl="6"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7pPr>
            <a:lvl8pPr lvl="7"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8pPr>
            <a:lvl9pPr lvl="8"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9pPr>
          </a:lstStyle>
          <a:p/>
        </p:txBody>
      </p:sp>
      <p:sp>
        <p:nvSpPr>
          <p:cNvPr id="809" name="Google Shape;809;p45"/>
          <p:cNvSpPr txBox="1"/>
          <p:nvPr>
            <p:ph idx="5" type="subTitle"/>
          </p:nvPr>
        </p:nvSpPr>
        <p:spPr>
          <a:xfrm>
            <a:off x="5253970" y="2625800"/>
            <a:ext cx="1624800" cy="243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2000"/>
              <a:buFont typeface="DM Serif Text"/>
              <a:buNone/>
              <a:defRPr b="1" sz="1800">
                <a:solidFill>
                  <a:schemeClr val="lt1"/>
                </a:solidFill>
                <a:latin typeface="Orbitron"/>
                <a:ea typeface="Orbitron"/>
                <a:cs typeface="Orbitron"/>
                <a:sym typeface="Orbitron"/>
              </a:defRPr>
            </a:lvl1pPr>
            <a:lvl2pPr lvl="1"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2pPr>
            <a:lvl3pPr lvl="2"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3pPr>
            <a:lvl4pPr lvl="3"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4pPr>
            <a:lvl5pPr lvl="4"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5pPr>
            <a:lvl6pPr lvl="5"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6pPr>
            <a:lvl7pPr lvl="6"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7pPr>
            <a:lvl8pPr lvl="7"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8pPr>
            <a:lvl9pPr lvl="8" rtl="0" algn="ctr">
              <a:lnSpc>
                <a:spcPct val="100000"/>
              </a:lnSpc>
              <a:spcBef>
                <a:spcPts val="0"/>
              </a:spcBef>
              <a:spcAft>
                <a:spcPts val="0"/>
              </a:spcAft>
              <a:buSzPts val="2000"/>
              <a:buFont typeface="DM Serif Text"/>
              <a:buNone/>
              <a:defRPr sz="2000">
                <a:latin typeface="DM Serif Text"/>
                <a:ea typeface="DM Serif Text"/>
                <a:cs typeface="DM Serif Text"/>
                <a:sym typeface="DM Serif Text"/>
              </a:defRPr>
            </a:lvl9pPr>
          </a:lstStyle>
          <a:p/>
        </p:txBody>
      </p:sp>
      <p:sp>
        <p:nvSpPr>
          <p:cNvPr id="810" name="Google Shape;810;p45"/>
          <p:cNvSpPr txBox="1"/>
          <p:nvPr>
            <p:ph idx="6" type="title"/>
          </p:nvPr>
        </p:nvSpPr>
        <p:spPr>
          <a:xfrm>
            <a:off x="720000" y="685946"/>
            <a:ext cx="7704000" cy="5727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6_1_1">
    <p:spTree>
      <p:nvGrpSpPr>
        <p:cNvPr id="811" name="Shape 811"/>
        <p:cNvGrpSpPr/>
        <p:nvPr/>
      </p:nvGrpSpPr>
      <p:grpSpPr>
        <a:xfrm>
          <a:off x="0" y="0"/>
          <a:ext cx="0" cy="0"/>
          <a:chOff x="0" y="0"/>
          <a:chExt cx="0" cy="0"/>
        </a:xfrm>
      </p:grpSpPr>
      <p:grpSp>
        <p:nvGrpSpPr>
          <p:cNvPr id="812" name="Google Shape;812;p46"/>
          <p:cNvGrpSpPr/>
          <p:nvPr/>
        </p:nvGrpSpPr>
        <p:grpSpPr>
          <a:xfrm>
            <a:off x="358350" y="258050"/>
            <a:ext cx="8428950" cy="4627500"/>
            <a:chOff x="358350" y="258050"/>
            <a:chExt cx="8428950" cy="4627500"/>
          </a:xfrm>
        </p:grpSpPr>
        <p:sp>
          <p:nvSpPr>
            <p:cNvPr id="813" name="Google Shape;813;p46"/>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46"/>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5" name="Google Shape;815;p46"/>
            <p:cNvGrpSpPr/>
            <p:nvPr/>
          </p:nvGrpSpPr>
          <p:grpSpPr>
            <a:xfrm flipH="1" rot="10800000">
              <a:off x="4159199" y="4657459"/>
              <a:ext cx="825589" cy="93999"/>
              <a:chOff x="5718423" y="809024"/>
              <a:chExt cx="830071" cy="94500"/>
            </a:xfrm>
          </p:grpSpPr>
          <p:sp>
            <p:nvSpPr>
              <p:cNvPr id="816" name="Google Shape;816;p46"/>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6"/>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6"/>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46"/>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0" name="Google Shape;820;p46"/>
            <p:cNvGrpSpPr/>
            <p:nvPr/>
          </p:nvGrpSpPr>
          <p:grpSpPr>
            <a:xfrm>
              <a:off x="720000" y="407061"/>
              <a:ext cx="7704000" cy="262500"/>
              <a:chOff x="433208" y="393425"/>
              <a:chExt cx="7704000" cy="262500"/>
            </a:xfrm>
          </p:grpSpPr>
          <p:sp>
            <p:nvSpPr>
              <p:cNvPr id="821" name="Google Shape;821;p46"/>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2" name="Google Shape;822;p46"/>
              <p:cNvGrpSpPr/>
              <p:nvPr/>
            </p:nvGrpSpPr>
            <p:grpSpPr>
              <a:xfrm flipH="1" rot="10800000">
                <a:off x="543498" y="483688"/>
                <a:ext cx="429322" cy="93999"/>
                <a:chOff x="5840230" y="744468"/>
                <a:chExt cx="431653" cy="94500"/>
              </a:xfrm>
            </p:grpSpPr>
            <p:sp>
              <p:nvSpPr>
                <p:cNvPr id="823" name="Google Shape;823;p46"/>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46"/>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6"/>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826" name="Google Shape;826;p46"/>
          <p:cNvSpPr txBox="1"/>
          <p:nvPr>
            <p:ph hasCustomPrompt="1" type="title"/>
          </p:nvPr>
        </p:nvSpPr>
        <p:spPr>
          <a:xfrm>
            <a:off x="1974513" y="1530500"/>
            <a:ext cx="2737800" cy="698400"/>
          </a:xfrm>
          <a:prstGeom prst="rect">
            <a:avLst/>
          </a:prstGeom>
        </p:spPr>
        <p:txBody>
          <a:bodyPr anchorCtr="0" anchor="ctr" bIns="91425" lIns="91425" spcFirstLastPara="1" rIns="91425" wrap="square" tIns="91425">
            <a:noAutofit/>
          </a:bodyPr>
          <a:lstStyle>
            <a:lvl1pPr lvl="0" rtl="0">
              <a:spcBef>
                <a:spcPts val="0"/>
              </a:spcBef>
              <a:spcAft>
                <a:spcPts val="0"/>
              </a:spcAft>
              <a:buSzPts val="7200"/>
              <a:buNone/>
              <a:defRPr sz="3500">
                <a:solidFill>
                  <a:schemeClr val="lt1"/>
                </a:solidFill>
              </a:defRPr>
            </a:lvl1pPr>
            <a:lvl2pPr lvl="1" rtl="0" algn="ctr">
              <a:spcBef>
                <a:spcPts val="0"/>
              </a:spcBef>
              <a:spcAft>
                <a:spcPts val="0"/>
              </a:spcAft>
              <a:buSzPts val="7200"/>
              <a:buFont typeface="DM Serif Text"/>
              <a:buNone/>
              <a:defRPr sz="7200">
                <a:latin typeface="DM Serif Text"/>
                <a:ea typeface="DM Serif Text"/>
                <a:cs typeface="DM Serif Text"/>
                <a:sym typeface="DM Serif Text"/>
              </a:defRPr>
            </a:lvl2pPr>
            <a:lvl3pPr lvl="2" rtl="0" algn="ctr">
              <a:spcBef>
                <a:spcPts val="0"/>
              </a:spcBef>
              <a:spcAft>
                <a:spcPts val="0"/>
              </a:spcAft>
              <a:buSzPts val="7200"/>
              <a:buFont typeface="DM Serif Text"/>
              <a:buNone/>
              <a:defRPr sz="7200">
                <a:latin typeface="DM Serif Text"/>
                <a:ea typeface="DM Serif Text"/>
                <a:cs typeface="DM Serif Text"/>
                <a:sym typeface="DM Serif Text"/>
              </a:defRPr>
            </a:lvl3pPr>
            <a:lvl4pPr lvl="3" rtl="0" algn="ctr">
              <a:spcBef>
                <a:spcPts val="0"/>
              </a:spcBef>
              <a:spcAft>
                <a:spcPts val="0"/>
              </a:spcAft>
              <a:buSzPts val="7200"/>
              <a:buFont typeface="DM Serif Text"/>
              <a:buNone/>
              <a:defRPr sz="7200">
                <a:latin typeface="DM Serif Text"/>
                <a:ea typeface="DM Serif Text"/>
                <a:cs typeface="DM Serif Text"/>
                <a:sym typeface="DM Serif Text"/>
              </a:defRPr>
            </a:lvl4pPr>
            <a:lvl5pPr lvl="4" rtl="0" algn="ctr">
              <a:spcBef>
                <a:spcPts val="0"/>
              </a:spcBef>
              <a:spcAft>
                <a:spcPts val="0"/>
              </a:spcAft>
              <a:buSzPts val="7200"/>
              <a:buFont typeface="DM Serif Text"/>
              <a:buNone/>
              <a:defRPr sz="7200">
                <a:latin typeface="DM Serif Text"/>
                <a:ea typeface="DM Serif Text"/>
                <a:cs typeface="DM Serif Text"/>
                <a:sym typeface="DM Serif Text"/>
              </a:defRPr>
            </a:lvl5pPr>
            <a:lvl6pPr lvl="5" rtl="0" algn="ctr">
              <a:spcBef>
                <a:spcPts val="0"/>
              </a:spcBef>
              <a:spcAft>
                <a:spcPts val="0"/>
              </a:spcAft>
              <a:buSzPts val="7200"/>
              <a:buFont typeface="DM Serif Text"/>
              <a:buNone/>
              <a:defRPr sz="7200">
                <a:latin typeface="DM Serif Text"/>
                <a:ea typeface="DM Serif Text"/>
                <a:cs typeface="DM Serif Text"/>
                <a:sym typeface="DM Serif Text"/>
              </a:defRPr>
            </a:lvl6pPr>
            <a:lvl7pPr lvl="6" rtl="0" algn="ctr">
              <a:spcBef>
                <a:spcPts val="0"/>
              </a:spcBef>
              <a:spcAft>
                <a:spcPts val="0"/>
              </a:spcAft>
              <a:buSzPts val="7200"/>
              <a:buFont typeface="DM Serif Text"/>
              <a:buNone/>
              <a:defRPr sz="7200">
                <a:latin typeface="DM Serif Text"/>
                <a:ea typeface="DM Serif Text"/>
                <a:cs typeface="DM Serif Text"/>
                <a:sym typeface="DM Serif Text"/>
              </a:defRPr>
            </a:lvl7pPr>
            <a:lvl8pPr lvl="7" rtl="0" algn="ctr">
              <a:spcBef>
                <a:spcPts val="0"/>
              </a:spcBef>
              <a:spcAft>
                <a:spcPts val="0"/>
              </a:spcAft>
              <a:buSzPts val="7200"/>
              <a:buFont typeface="DM Serif Text"/>
              <a:buNone/>
              <a:defRPr sz="7200">
                <a:latin typeface="DM Serif Text"/>
                <a:ea typeface="DM Serif Text"/>
                <a:cs typeface="DM Serif Text"/>
                <a:sym typeface="DM Serif Text"/>
              </a:defRPr>
            </a:lvl8pPr>
            <a:lvl9pPr lvl="8" rtl="0" algn="ctr">
              <a:spcBef>
                <a:spcPts val="0"/>
              </a:spcBef>
              <a:spcAft>
                <a:spcPts val="0"/>
              </a:spcAft>
              <a:buSzPts val="7200"/>
              <a:buFont typeface="DM Serif Text"/>
              <a:buNone/>
              <a:defRPr sz="7200">
                <a:latin typeface="DM Serif Text"/>
                <a:ea typeface="DM Serif Text"/>
                <a:cs typeface="DM Serif Text"/>
                <a:sym typeface="DM Serif Text"/>
              </a:defRPr>
            </a:lvl9pPr>
          </a:lstStyle>
          <a:p>
            <a:r>
              <a:t>xx%</a:t>
            </a:r>
          </a:p>
        </p:txBody>
      </p:sp>
      <p:sp>
        <p:nvSpPr>
          <p:cNvPr id="827" name="Google Shape;827;p46"/>
          <p:cNvSpPr txBox="1"/>
          <p:nvPr>
            <p:ph idx="1" type="subTitle"/>
          </p:nvPr>
        </p:nvSpPr>
        <p:spPr>
          <a:xfrm>
            <a:off x="5148724" y="1593350"/>
            <a:ext cx="2235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28" name="Google Shape;828;p46"/>
          <p:cNvSpPr txBox="1"/>
          <p:nvPr>
            <p:ph hasCustomPrompt="1" idx="2" type="title"/>
          </p:nvPr>
        </p:nvSpPr>
        <p:spPr>
          <a:xfrm>
            <a:off x="1974513" y="2550713"/>
            <a:ext cx="2737800" cy="698400"/>
          </a:xfrm>
          <a:prstGeom prst="rect">
            <a:avLst/>
          </a:prstGeom>
        </p:spPr>
        <p:txBody>
          <a:bodyPr anchorCtr="0" anchor="ctr" bIns="91425" lIns="91425" spcFirstLastPara="1" rIns="91425" wrap="square" tIns="91425">
            <a:noAutofit/>
          </a:bodyPr>
          <a:lstStyle>
            <a:lvl1pPr lvl="0" rtl="0">
              <a:spcBef>
                <a:spcPts val="0"/>
              </a:spcBef>
              <a:spcAft>
                <a:spcPts val="0"/>
              </a:spcAft>
              <a:buSzPts val="7200"/>
              <a:buNone/>
              <a:defRPr sz="3500">
                <a:solidFill>
                  <a:schemeClr val="lt1"/>
                </a:solidFill>
              </a:defRPr>
            </a:lvl1pPr>
            <a:lvl2pPr lvl="1" rtl="0" algn="ctr">
              <a:spcBef>
                <a:spcPts val="0"/>
              </a:spcBef>
              <a:spcAft>
                <a:spcPts val="0"/>
              </a:spcAft>
              <a:buSzPts val="7200"/>
              <a:buFont typeface="DM Serif Text"/>
              <a:buNone/>
              <a:defRPr sz="7200">
                <a:latin typeface="DM Serif Text"/>
                <a:ea typeface="DM Serif Text"/>
                <a:cs typeface="DM Serif Text"/>
                <a:sym typeface="DM Serif Text"/>
              </a:defRPr>
            </a:lvl2pPr>
            <a:lvl3pPr lvl="2" rtl="0" algn="ctr">
              <a:spcBef>
                <a:spcPts val="0"/>
              </a:spcBef>
              <a:spcAft>
                <a:spcPts val="0"/>
              </a:spcAft>
              <a:buSzPts val="7200"/>
              <a:buFont typeface="DM Serif Text"/>
              <a:buNone/>
              <a:defRPr sz="7200">
                <a:latin typeface="DM Serif Text"/>
                <a:ea typeface="DM Serif Text"/>
                <a:cs typeface="DM Serif Text"/>
                <a:sym typeface="DM Serif Text"/>
              </a:defRPr>
            </a:lvl3pPr>
            <a:lvl4pPr lvl="3" rtl="0" algn="ctr">
              <a:spcBef>
                <a:spcPts val="0"/>
              </a:spcBef>
              <a:spcAft>
                <a:spcPts val="0"/>
              </a:spcAft>
              <a:buSzPts val="7200"/>
              <a:buFont typeface="DM Serif Text"/>
              <a:buNone/>
              <a:defRPr sz="7200">
                <a:latin typeface="DM Serif Text"/>
                <a:ea typeface="DM Serif Text"/>
                <a:cs typeface="DM Serif Text"/>
                <a:sym typeface="DM Serif Text"/>
              </a:defRPr>
            </a:lvl4pPr>
            <a:lvl5pPr lvl="4" rtl="0" algn="ctr">
              <a:spcBef>
                <a:spcPts val="0"/>
              </a:spcBef>
              <a:spcAft>
                <a:spcPts val="0"/>
              </a:spcAft>
              <a:buSzPts val="7200"/>
              <a:buFont typeface="DM Serif Text"/>
              <a:buNone/>
              <a:defRPr sz="7200">
                <a:latin typeface="DM Serif Text"/>
                <a:ea typeface="DM Serif Text"/>
                <a:cs typeface="DM Serif Text"/>
                <a:sym typeface="DM Serif Text"/>
              </a:defRPr>
            </a:lvl5pPr>
            <a:lvl6pPr lvl="5" rtl="0" algn="ctr">
              <a:spcBef>
                <a:spcPts val="0"/>
              </a:spcBef>
              <a:spcAft>
                <a:spcPts val="0"/>
              </a:spcAft>
              <a:buSzPts val="7200"/>
              <a:buFont typeface="DM Serif Text"/>
              <a:buNone/>
              <a:defRPr sz="7200">
                <a:latin typeface="DM Serif Text"/>
                <a:ea typeface="DM Serif Text"/>
                <a:cs typeface="DM Serif Text"/>
                <a:sym typeface="DM Serif Text"/>
              </a:defRPr>
            </a:lvl6pPr>
            <a:lvl7pPr lvl="6" rtl="0" algn="ctr">
              <a:spcBef>
                <a:spcPts val="0"/>
              </a:spcBef>
              <a:spcAft>
                <a:spcPts val="0"/>
              </a:spcAft>
              <a:buSzPts val="7200"/>
              <a:buFont typeface="DM Serif Text"/>
              <a:buNone/>
              <a:defRPr sz="7200">
                <a:latin typeface="DM Serif Text"/>
                <a:ea typeface="DM Serif Text"/>
                <a:cs typeface="DM Serif Text"/>
                <a:sym typeface="DM Serif Text"/>
              </a:defRPr>
            </a:lvl7pPr>
            <a:lvl8pPr lvl="7" rtl="0" algn="ctr">
              <a:spcBef>
                <a:spcPts val="0"/>
              </a:spcBef>
              <a:spcAft>
                <a:spcPts val="0"/>
              </a:spcAft>
              <a:buSzPts val="7200"/>
              <a:buFont typeface="DM Serif Text"/>
              <a:buNone/>
              <a:defRPr sz="7200">
                <a:latin typeface="DM Serif Text"/>
                <a:ea typeface="DM Serif Text"/>
                <a:cs typeface="DM Serif Text"/>
                <a:sym typeface="DM Serif Text"/>
              </a:defRPr>
            </a:lvl8pPr>
            <a:lvl9pPr lvl="8" rtl="0" algn="ctr">
              <a:spcBef>
                <a:spcPts val="0"/>
              </a:spcBef>
              <a:spcAft>
                <a:spcPts val="0"/>
              </a:spcAft>
              <a:buSzPts val="7200"/>
              <a:buFont typeface="DM Serif Text"/>
              <a:buNone/>
              <a:defRPr sz="7200">
                <a:latin typeface="DM Serif Text"/>
                <a:ea typeface="DM Serif Text"/>
                <a:cs typeface="DM Serif Text"/>
                <a:sym typeface="DM Serif Text"/>
              </a:defRPr>
            </a:lvl9pPr>
          </a:lstStyle>
          <a:p>
            <a:r>
              <a:t>xx%</a:t>
            </a:r>
          </a:p>
        </p:txBody>
      </p:sp>
      <p:sp>
        <p:nvSpPr>
          <p:cNvPr id="829" name="Google Shape;829;p46"/>
          <p:cNvSpPr txBox="1"/>
          <p:nvPr>
            <p:ph idx="3" type="subTitle"/>
          </p:nvPr>
        </p:nvSpPr>
        <p:spPr>
          <a:xfrm>
            <a:off x="5148713" y="2613563"/>
            <a:ext cx="2235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0" name="Google Shape;830;p46"/>
          <p:cNvSpPr txBox="1"/>
          <p:nvPr>
            <p:ph idx="4" type="title"/>
          </p:nvPr>
        </p:nvSpPr>
        <p:spPr>
          <a:xfrm>
            <a:off x="720000" y="685946"/>
            <a:ext cx="7704000" cy="572700"/>
          </a:xfrm>
          <a:prstGeom prst="rect">
            <a:avLst/>
          </a:prstGeom>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1" name="Google Shape;831;p46"/>
          <p:cNvSpPr txBox="1"/>
          <p:nvPr>
            <p:ph hasCustomPrompt="1" idx="5" type="title"/>
          </p:nvPr>
        </p:nvSpPr>
        <p:spPr>
          <a:xfrm>
            <a:off x="1974514" y="3570938"/>
            <a:ext cx="2737800" cy="698400"/>
          </a:xfrm>
          <a:prstGeom prst="rect">
            <a:avLst/>
          </a:prstGeom>
        </p:spPr>
        <p:txBody>
          <a:bodyPr anchorCtr="0" anchor="ctr" bIns="91425" lIns="91425" spcFirstLastPara="1" rIns="91425" wrap="square" tIns="91425">
            <a:noAutofit/>
          </a:bodyPr>
          <a:lstStyle>
            <a:lvl1pPr lvl="0" rtl="0">
              <a:spcBef>
                <a:spcPts val="0"/>
              </a:spcBef>
              <a:spcAft>
                <a:spcPts val="0"/>
              </a:spcAft>
              <a:buSzPts val="7200"/>
              <a:buNone/>
              <a:defRPr sz="3500">
                <a:solidFill>
                  <a:schemeClr val="lt1"/>
                </a:solidFill>
              </a:defRPr>
            </a:lvl1pPr>
            <a:lvl2pPr lvl="1" rtl="0" algn="ctr">
              <a:spcBef>
                <a:spcPts val="0"/>
              </a:spcBef>
              <a:spcAft>
                <a:spcPts val="0"/>
              </a:spcAft>
              <a:buSzPts val="7200"/>
              <a:buFont typeface="DM Serif Text"/>
              <a:buNone/>
              <a:defRPr sz="7200">
                <a:latin typeface="DM Serif Text"/>
                <a:ea typeface="DM Serif Text"/>
                <a:cs typeface="DM Serif Text"/>
                <a:sym typeface="DM Serif Text"/>
              </a:defRPr>
            </a:lvl2pPr>
            <a:lvl3pPr lvl="2" rtl="0" algn="ctr">
              <a:spcBef>
                <a:spcPts val="0"/>
              </a:spcBef>
              <a:spcAft>
                <a:spcPts val="0"/>
              </a:spcAft>
              <a:buSzPts val="7200"/>
              <a:buFont typeface="DM Serif Text"/>
              <a:buNone/>
              <a:defRPr sz="7200">
                <a:latin typeface="DM Serif Text"/>
                <a:ea typeface="DM Serif Text"/>
                <a:cs typeface="DM Serif Text"/>
                <a:sym typeface="DM Serif Text"/>
              </a:defRPr>
            </a:lvl3pPr>
            <a:lvl4pPr lvl="3" rtl="0" algn="ctr">
              <a:spcBef>
                <a:spcPts val="0"/>
              </a:spcBef>
              <a:spcAft>
                <a:spcPts val="0"/>
              </a:spcAft>
              <a:buSzPts val="7200"/>
              <a:buFont typeface="DM Serif Text"/>
              <a:buNone/>
              <a:defRPr sz="7200">
                <a:latin typeface="DM Serif Text"/>
                <a:ea typeface="DM Serif Text"/>
                <a:cs typeface="DM Serif Text"/>
                <a:sym typeface="DM Serif Text"/>
              </a:defRPr>
            </a:lvl4pPr>
            <a:lvl5pPr lvl="4" rtl="0" algn="ctr">
              <a:spcBef>
                <a:spcPts val="0"/>
              </a:spcBef>
              <a:spcAft>
                <a:spcPts val="0"/>
              </a:spcAft>
              <a:buSzPts val="7200"/>
              <a:buFont typeface="DM Serif Text"/>
              <a:buNone/>
              <a:defRPr sz="7200">
                <a:latin typeface="DM Serif Text"/>
                <a:ea typeface="DM Serif Text"/>
                <a:cs typeface="DM Serif Text"/>
                <a:sym typeface="DM Serif Text"/>
              </a:defRPr>
            </a:lvl5pPr>
            <a:lvl6pPr lvl="5" rtl="0" algn="ctr">
              <a:spcBef>
                <a:spcPts val="0"/>
              </a:spcBef>
              <a:spcAft>
                <a:spcPts val="0"/>
              </a:spcAft>
              <a:buSzPts val="7200"/>
              <a:buFont typeface="DM Serif Text"/>
              <a:buNone/>
              <a:defRPr sz="7200">
                <a:latin typeface="DM Serif Text"/>
                <a:ea typeface="DM Serif Text"/>
                <a:cs typeface="DM Serif Text"/>
                <a:sym typeface="DM Serif Text"/>
              </a:defRPr>
            </a:lvl6pPr>
            <a:lvl7pPr lvl="6" rtl="0" algn="ctr">
              <a:spcBef>
                <a:spcPts val="0"/>
              </a:spcBef>
              <a:spcAft>
                <a:spcPts val="0"/>
              </a:spcAft>
              <a:buSzPts val="7200"/>
              <a:buFont typeface="DM Serif Text"/>
              <a:buNone/>
              <a:defRPr sz="7200">
                <a:latin typeface="DM Serif Text"/>
                <a:ea typeface="DM Serif Text"/>
                <a:cs typeface="DM Serif Text"/>
                <a:sym typeface="DM Serif Text"/>
              </a:defRPr>
            </a:lvl7pPr>
            <a:lvl8pPr lvl="7" rtl="0" algn="ctr">
              <a:spcBef>
                <a:spcPts val="0"/>
              </a:spcBef>
              <a:spcAft>
                <a:spcPts val="0"/>
              </a:spcAft>
              <a:buSzPts val="7200"/>
              <a:buFont typeface="DM Serif Text"/>
              <a:buNone/>
              <a:defRPr sz="7200">
                <a:latin typeface="DM Serif Text"/>
                <a:ea typeface="DM Serif Text"/>
                <a:cs typeface="DM Serif Text"/>
                <a:sym typeface="DM Serif Text"/>
              </a:defRPr>
            </a:lvl8pPr>
            <a:lvl9pPr lvl="8" rtl="0" algn="ctr">
              <a:spcBef>
                <a:spcPts val="0"/>
              </a:spcBef>
              <a:spcAft>
                <a:spcPts val="0"/>
              </a:spcAft>
              <a:buSzPts val="7200"/>
              <a:buFont typeface="DM Serif Text"/>
              <a:buNone/>
              <a:defRPr sz="7200">
                <a:latin typeface="DM Serif Text"/>
                <a:ea typeface="DM Serif Text"/>
                <a:cs typeface="DM Serif Text"/>
                <a:sym typeface="DM Serif Text"/>
              </a:defRPr>
            </a:lvl9pPr>
          </a:lstStyle>
          <a:p>
            <a:r>
              <a:t>xx%</a:t>
            </a:r>
          </a:p>
        </p:txBody>
      </p:sp>
      <p:sp>
        <p:nvSpPr>
          <p:cNvPr id="832" name="Google Shape;832;p46"/>
          <p:cNvSpPr txBox="1"/>
          <p:nvPr>
            <p:ph idx="6" type="subTitle"/>
          </p:nvPr>
        </p:nvSpPr>
        <p:spPr>
          <a:xfrm>
            <a:off x="5148713" y="3633788"/>
            <a:ext cx="2235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833" name="Shape 833"/>
        <p:cNvGrpSpPr/>
        <p:nvPr/>
      </p:nvGrpSpPr>
      <p:grpSpPr>
        <a:xfrm>
          <a:off x="0" y="0"/>
          <a:ext cx="0" cy="0"/>
          <a:chOff x="0" y="0"/>
          <a:chExt cx="0" cy="0"/>
        </a:xfrm>
      </p:grpSpPr>
      <p:grpSp>
        <p:nvGrpSpPr>
          <p:cNvPr id="834" name="Google Shape;834;p47"/>
          <p:cNvGrpSpPr/>
          <p:nvPr/>
        </p:nvGrpSpPr>
        <p:grpSpPr>
          <a:xfrm>
            <a:off x="358350" y="258050"/>
            <a:ext cx="8428950" cy="4627500"/>
            <a:chOff x="358350" y="258050"/>
            <a:chExt cx="8428950" cy="4627500"/>
          </a:xfrm>
        </p:grpSpPr>
        <p:sp>
          <p:nvSpPr>
            <p:cNvPr id="835" name="Google Shape;835;p47"/>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7"/>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7" name="Google Shape;837;p47"/>
            <p:cNvGrpSpPr/>
            <p:nvPr/>
          </p:nvGrpSpPr>
          <p:grpSpPr>
            <a:xfrm flipH="1" rot="10800000">
              <a:off x="4159199" y="4657459"/>
              <a:ext cx="825589" cy="93999"/>
              <a:chOff x="5718423" y="809024"/>
              <a:chExt cx="830071" cy="94500"/>
            </a:xfrm>
          </p:grpSpPr>
          <p:sp>
            <p:nvSpPr>
              <p:cNvPr id="838" name="Google Shape;838;p47"/>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7"/>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7"/>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7"/>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2" name="Google Shape;842;p47"/>
            <p:cNvGrpSpPr/>
            <p:nvPr/>
          </p:nvGrpSpPr>
          <p:grpSpPr>
            <a:xfrm>
              <a:off x="720000" y="407061"/>
              <a:ext cx="7704000" cy="262500"/>
              <a:chOff x="433208" y="393425"/>
              <a:chExt cx="7704000" cy="262500"/>
            </a:xfrm>
          </p:grpSpPr>
          <p:sp>
            <p:nvSpPr>
              <p:cNvPr id="843" name="Google Shape;843;p47"/>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4" name="Google Shape;844;p47"/>
              <p:cNvGrpSpPr/>
              <p:nvPr/>
            </p:nvGrpSpPr>
            <p:grpSpPr>
              <a:xfrm flipH="1" rot="10800000">
                <a:off x="543498" y="483688"/>
                <a:ext cx="429322" cy="93999"/>
                <a:chOff x="5840230" y="744468"/>
                <a:chExt cx="431653" cy="94500"/>
              </a:xfrm>
            </p:grpSpPr>
            <p:sp>
              <p:nvSpPr>
                <p:cNvPr id="845" name="Google Shape;845;p47"/>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47"/>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47"/>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848" name="Google Shape;848;p47"/>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_1">
    <p:spTree>
      <p:nvGrpSpPr>
        <p:cNvPr id="849" name="Shape 849"/>
        <p:cNvGrpSpPr/>
        <p:nvPr/>
      </p:nvGrpSpPr>
      <p:grpSpPr>
        <a:xfrm>
          <a:off x="0" y="0"/>
          <a:ext cx="0" cy="0"/>
          <a:chOff x="0" y="0"/>
          <a:chExt cx="0" cy="0"/>
        </a:xfrm>
      </p:grpSpPr>
      <p:grpSp>
        <p:nvGrpSpPr>
          <p:cNvPr id="850" name="Google Shape;850;p48"/>
          <p:cNvGrpSpPr/>
          <p:nvPr/>
        </p:nvGrpSpPr>
        <p:grpSpPr>
          <a:xfrm>
            <a:off x="358350" y="258050"/>
            <a:ext cx="8428950" cy="4627500"/>
            <a:chOff x="358350" y="258050"/>
            <a:chExt cx="8428950" cy="4627500"/>
          </a:xfrm>
        </p:grpSpPr>
        <p:sp>
          <p:nvSpPr>
            <p:cNvPr id="851" name="Google Shape;851;p48"/>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48"/>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3" name="Google Shape;853;p48"/>
            <p:cNvGrpSpPr/>
            <p:nvPr/>
          </p:nvGrpSpPr>
          <p:grpSpPr>
            <a:xfrm flipH="1" rot="10800000">
              <a:off x="4159199" y="4657459"/>
              <a:ext cx="825589" cy="93999"/>
              <a:chOff x="5718423" y="809024"/>
              <a:chExt cx="830071" cy="94500"/>
            </a:xfrm>
          </p:grpSpPr>
          <p:sp>
            <p:nvSpPr>
              <p:cNvPr id="854" name="Google Shape;854;p48"/>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48"/>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8"/>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8"/>
              <p:cNvSpPr/>
              <p:nvPr/>
            </p:nvSpPr>
            <p:spPr>
              <a:xfrm>
                <a:off x="645399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48"/>
            <p:cNvGrpSpPr/>
            <p:nvPr/>
          </p:nvGrpSpPr>
          <p:grpSpPr>
            <a:xfrm>
              <a:off x="720000" y="407061"/>
              <a:ext cx="7704000" cy="262500"/>
              <a:chOff x="433208" y="393425"/>
              <a:chExt cx="7704000" cy="262500"/>
            </a:xfrm>
          </p:grpSpPr>
          <p:sp>
            <p:nvSpPr>
              <p:cNvPr id="859" name="Google Shape;859;p48"/>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0" name="Google Shape;860;p48"/>
              <p:cNvGrpSpPr/>
              <p:nvPr/>
            </p:nvGrpSpPr>
            <p:grpSpPr>
              <a:xfrm flipH="1" rot="10800000">
                <a:off x="543498" y="483688"/>
                <a:ext cx="429322" cy="93999"/>
                <a:chOff x="5840230" y="744468"/>
                <a:chExt cx="431653" cy="94500"/>
              </a:xfrm>
            </p:grpSpPr>
            <p:sp>
              <p:nvSpPr>
                <p:cNvPr id="861" name="Google Shape;861;p48"/>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8"/>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8"/>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864" name="Google Shape;864;p48"/>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3">
    <p:spTree>
      <p:nvGrpSpPr>
        <p:cNvPr id="865" name="Shape 865"/>
        <p:cNvGrpSpPr/>
        <p:nvPr/>
      </p:nvGrpSpPr>
      <p:grpSpPr>
        <a:xfrm>
          <a:off x="0" y="0"/>
          <a:ext cx="0" cy="0"/>
          <a:chOff x="0" y="0"/>
          <a:chExt cx="0" cy="0"/>
        </a:xfrm>
      </p:grpSpPr>
      <p:grpSp>
        <p:nvGrpSpPr>
          <p:cNvPr id="866" name="Google Shape;866;p49"/>
          <p:cNvGrpSpPr/>
          <p:nvPr/>
        </p:nvGrpSpPr>
        <p:grpSpPr>
          <a:xfrm>
            <a:off x="358350" y="258050"/>
            <a:ext cx="8428950" cy="4627500"/>
            <a:chOff x="358350" y="258050"/>
            <a:chExt cx="8428950" cy="4627500"/>
          </a:xfrm>
        </p:grpSpPr>
        <p:sp>
          <p:nvSpPr>
            <p:cNvPr id="867" name="Google Shape;867;p49"/>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49"/>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9" name="Google Shape;869;p49"/>
            <p:cNvGrpSpPr/>
            <p:nvPr/>
          </p:nvGrpSpPr>
          <p:grpSpPr>
            <a:xfrm flipH="1" rot="10800000">
              <a:off x="4159199" y="4657459"/>
              <a:ext cx="825589" cy="93999"/>
              <a:chOff x="5718423" y="809024"/>
              <a:chExt cx="830071" cy="94500"/>
            </a:xfrm>
          </p:grpSpPr>
          <p:sp>
            <p:nvSpPr>
              <p:cNvPr id="870" name="Google Shape;870;p49"/>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49"/>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9"/>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49"/>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4" name="Google Shape;874;p49"/>
            <p:cNvGrpSpPr/>
            <p:nvPr/>
          </p:nvGrpSpPr>
          <p:grpSpPr>
            <a:xfrm>
              <a:off x="720000" y="407061"/>
              <a:ext cx="7704000" cy="262500"/>
              <a:chOff x="433208" y="393425"/>
              <a:chExt cx="7704000" cy="262500"/>
            </a:xfrm>
          </p:grpSpPr>
          <p:sp>
            <p:nvSpPr>
              <p:cNvPr id="875" name="Google Shape;875;p49"/>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6" name="Google Shape;876;p49"/>
              <p:cNvGrpSpPr/>
              <p:nvPr/>
            </p:nvGrpSpPr>
            <p:grpSpPr>
              <a:xfrm flipH="1" rot="10800000">
                <a:off x="543498" y="483688"/>
                <a:ext cx="429322" cy="93999"/>
                <a:chOff x="5840230" y="744468"/>
                <a:chExt cx="431653" cy="94500"/>
              </a:xfrm>
            </p:grpSpPr>
            <p:sp>
              <p:nvSpPr>
                <p:cNvPr id="877" name="Google Shape;877;p49"/>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49"/>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49"/>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880" name="Google Shape;880;p49"/>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81" name="Google Shape;881;p49"/>
          <p:cNvGrpSpPr/>
          <p:nvPr/>
        </p:nvGrpSpPr>
        <p:grpSpPr>
          <a:xfrm>
            <a:off x="1131725" y="1445600"/>
            <a:ext cx="6880555" cy="2933782"/>
            <a:chOff x="358352" y="258060"/>
            <a:chExt cx="8428954" cy="3594000"/>
          </a:xfrm>
        </p:grpSpPr>
        <p:sp>
          <p:nvSpPr>
            <p:cNvPr id="882" name="Google Shape;882;p49"/>
            <p:cNvSpPr/>
            <p:nvPr/>
          </p:nvSpPr>
          <p:spPr>
            <a:xfrm>
              <a:off x="358352" y="258060"/>
              <a:ext cx="8427300" cy="3594000"/>
            </a:xfrm>
            <a:prstGeom prst="roundRect">
              <a:avLst>
                <a:gd fmla="val 5555" name="adj"/>
              </a:avLst>
            </a:prstGeom>
            <a:solidFill>
              <a:schemeClr val="lt1"/>
            </a:solidFill>
            <a:ln>
              <a:noFill/>
            </a:ln>
            <a:effectLst>
              <a:outerShdw blurRad="57150" rotWithShape="0" algn="bl" dir="5400000" dist="47625">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49"/>
            <p:cNvSpPr/>
            <p:nvPr/>
          </p:nvSpPr>
          <p:spPr>
            <a:xfrm>
              <a:off x="360006" y="258060"/>
              <a:ext cx="8427300" cy="3594000"/>
            </a:xfrm>
            <a:prstGeom prst="roundRect">
              <a:avLst>
                <a:gd fmla="val 5555" name="adj"/>
              </a:avLst>
            </a:prstGeom>
            <a:gradFill>
              <a:gsLst>
                <a:gs pos="0">
                  <a:schemeClr val="lt1"/>
                </a:gs>
                <a:gs pos="100000">
                  <a:srgbClr val="F9F8FF">
                    <a:alpha val="86666"/>
                  </a:srgbClr>
                </a:gs>
              </a:gsLst>
              <a:lin ang="5400700" scaled="0"/>
            </a:gradFill>
            <a:ln>
              <a:noFill/>
            </a:ln>
            <a:effectLst>
              <a:outerShdw blurRad="57150" rotWithShape="0" algn="bl" dir="5400000" dist="47625">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4" name="Google Shape;884;p49"/>
            <p:cNvGrpSpPr/>
            <p:nvPr/>
          </p:nvGrpSpPr>
          <p:grpSpPr>
            <a:xfrm>
              <a:off x="720000" y="407061"/>
              <a:ext cx="7704000" cy="262500"/>
              <a:chOff x="433208" y="393425"/>
              <a:chExt cx="7704000" cy="262500"/>
            </a:xfrm>
          </p:grpSpPr>
          <p:sp>
            <p:nvSpPr>
              <p:cNvPr id="885" name="Google Shape;885;p49"/>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6" name="Google Shape;886;p49"/>
              <p:cNvGrpSpPr/>
              <p:nvPr/>
            </p:nvGrpSpPr>
            <p:grpSpPr>
              <a:xfrm flipH="1" rot="10800000">
                <a:off x="543498" y="483688"/>
                <a:ext cx="429322" cy="93999"/>
                <a:chOff x="5840230" y="744468"/>
                <a:chExt cx="431653" cy="94500"/>
              </a:xfrm>
            </p:grpSpPr>
            <p:sp>
              <p:nvSpPr>
                <p:cNvPr id="887" name="Google Shape;887;p49"/>
                <p:cNvSpPr/>
                <p:nvPr/>
              </p:nvSpPr>
              <p:spPr>
                <a:xfrm>
                  <a:off x="5840230" y="744468"/>
                  <a:ext cx="94500" cy="94500"/>
                </a:xfrm>
                <a:prstGeom prst="ellipse">
                  <a:avLst/>
                </a:prstGeom>
                <a:solidFill>
                  <a:schemeClr val="accent2"/>
                </a:solidFill>
                <a:ln>
                  <a:noFill/>
                </a:ln>
                <a:effectLst>
                  <a:outerShdw blurRad="57150" rotWithShape="0" algn="bl" dir="5400000" dist="47625">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9"/>
                <p:cNvSpPr/>
                <p:nvPr/>
              </p:nvSpPr>
              <p:spPr>
                <a:xfrm>
                  <a:off x="6008807" y="744468"/>
                  <a:ext cx="94500" cy="94500"/>
                </a:xfrm>
                <a:prstGeom prst="ellipse">
                  <a:avLst/>
                </a:prstGeom>
                <a:solidFill>
                  <a:schemeClr val="accent4"/>
                </a:solidFill>
                <a:ln>
                  <a:noFill/>
                </a:ln>
                <a:effectLst>
                  <a:outerShdw blurRad="57150" rotWithShape="0" algn="bl" dir="5400000" dist="47625">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49"/>
                <p:cNvSpPr/>
                <p:nvPr/>
              </p:nvSpPr>
              <p:spPr>
                <a:xfrm>
                  <a:off x="6177384" y="744468"/>
                  <a:ext cx="94500" cy="94500"/>
                </a:xfrm>
                <a:prstGeom prst="ellipse">
                  <a:avLst/>
                </a:prstGeom>
                <a:solidFill>
                  <a:schemeClr val="lt1"/>
                </a:solidFill>
                <a:ln>
                  <a:noFill/>
                </a:ln>
                <a:effectLst>
                  <a:outerShdw blurRad="57150" rotWithShape="0" algn="bl" dir="5400000" dist="47625">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3_1">
    <p:spTree>
      <p:nvGrpSpPr>
        <p:cNvPr id="890" name="Shape 890"/>
        <p:cNvGrpSpPr/>
        <p:nvPr/>
      </p:nvGrpSpPr>
      <p:grpSpPr>
        <a:xfrm>
          <a:off x="0" y="0"/>
          <a:ext cx="0" cy="0"/>
          <a:chOff x="0" y="0"/>
          <a:chExt cx="0" cy="0"/>
        </a:xfrm>
      </p:grpSpPr>
      <p:grpSp>
        <p:nvGrpSpPr>
          <p:cNvPr id="891" name="Google Shape;891;p50"/>
          <p:cNvGrpSpPr/>
          <p:nvPr/>
        </p:nvGrpSpPr>
        <p:grpSpPr>
          <a:xfrm>
            <a:off x="358350" y="258050"/>
            <a:ext cx="8428950" cy="4627500"/>
            <a:chOff x="358350" y="258050"/>
            <a:chExt cx="8428950" cy="4627500"/>
          </a:xfrm>
        </p:grpSpPr>
        <p:sp>
          <p:nvSpPr>
            <p:cNvPr id="892" name="Google Shape;892;p50"/>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50"/>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4" name="Google Shape;894;p50"/>
            <p:cNvGrpSpPr/>
            <p:nvPr/>
          </p:nvGrpSpPr>
          <p:grpSpPr>
            <a:xfrm flipH="1" rot="10800000">
              <a:off x="4159199" y="4657459"/>
              <a:ext cx="825589" cy="93999"/>
              <a:chOff x="5718423" y="809024"/>
              <a:chExt cx="830071" cy="94500"/>
            </a:xfrm>
          </p:grpSpPr>
          <p:sp>
            <p:nvSpPr>
              <p:cNvPr id="895" name="Google Shape;895;p50"/>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50"/>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50"/>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50"/>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9" name="Google Shape;899;p50"/>
            <p:cNvGrpSpPr/>
            <p:nvPr/>
          </p:nvGrpSpPr>
          <p:grpSpPr>
            <a:xfrm>
              <a:off x="720000" y="407061"/>
              <a:ext cx="7704000" cy="262500"/>
              <a:chOff x="433208" y="393425"/>
              <a:chExt cx="7704000" cy="262500"/>
            </a:xfrm>
          </p:grpSpPr>
          <p:sp>
            <p:nvSpPr>
              <p:cNvPr id="900" name="Google Shape;900;p50"/>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1" name="Google Shape;901;p50"/>
              <p:cNvGrpSpPr/>
              <p:nvPr/>
            </p:nvGrpSpPr>
            <p:grpSpPr>
              <a:xfrm flipH="1" rot="10800000">
                <a:off x="543498" y="483688"/>
                <a:ext cx="429322" cy="93999"/>
                <a:chOff x="5840230" y="744468"/>
                <a:chExt cx="431653" cy="94500"/>
              </a:xfrm>
            </p:grpSpPr>
            <p:sp>
              <p:nvSpPr>
                <p:cNvPr id="902" name="Google Shape;902;p50"/>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50"/>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50"/>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905" name="Google Shape;905;p50"/>
          <p:cNvGrpSpPr/>
          <p:nvPr/>
        </p:nvGrpSpPr>
        <p:grpSpPr>
          <a:xfrm>
            <a:off x="3190848" y="808550"/>
            <a:ext cx="5216415" cy="3639600"/>
            <a:chOff x="3190848" y="808550"/>
            <a:chExt cx="5216415" cy="3639600"/>
          </a:xfrm>
        </p:grpSpPr>
        <p:sp>
          <p:nvSpPr>
            <p:cNvPr id="906" name="Google Shape;906;p50"/>
            <p:cNvSpPr/>
            <p:nvPr/>
          </p:nvSpPr>
          <p:spPr>
            <a:xfrm>
              <a:off x="3190863" y="808550"/>
              <a:ext cx="5216400" cy="3639600"/>
            </a:xfrm>
            <a:prstGeom prst="roundRect">
              <a:avLst>
                <a:gd fmla="val 1235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0"/>
            <p:cNvSpPr/>
            <p:nvPr/>
          </p:nvSpPr>
          <p:spPr>
            <a:xfrm>
              <a:off x="3190848" y="808575"/>
              <a:ext cx="5216400" cy="311700"/>
            </a:xfrm>
            <a:prstGeom prst="round2SameRect">
              <a:avLst>
                <a:gd fmla="val 50000" name="adj1"/>
                <a:gd fmla="val 0" name="adj2"/>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8" name="Google Shape;908;p50"/>
            <p:cNvGrpSpPr/>
            <p:nvPr/>
          </p:nvGrpSpPr>
          <p:grpSpPr>
            <a:xfrm flipH="1" rot="10800000">
              <a:off x="3308699" y="922708"/>
              <a:ext cx="376790" cy="82489"/>
              <a:chOff x="5578333" y="744468"/>
              <a:chExt cx="431653" cy="94500"/>
            </a:xfrm>
          </p:grpSpPr>
          <p:sp>
            <p:nvSpPr>
              <p:cNvPr id="909" name="Google Shape;909;p50"/>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50"/>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50"/>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2" name="Google Shape;912;p50"/>
          <p:cNvSpPr txBox="1"/>
          <p:nvPr>
            <p:ph type="title"/>
          </p:nvPr>
        </p:nvSpPr>
        <p:spPr>
          <a:xfrm>
            <a:off x="720000" y="829225"/>
            <a:ext cx="2331900" cy="1086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grpSp>
        <p:nvGrpSpPr>
          <p:cNvPr id="76" name="Google Shape;76;p6"/>
          <p:cNvGrpSpPr/>
          <p:nvPr/>
        </p:nvGrpSpPr>
        <p:grpSpPr>
          <a:xfrm>
            <a:off x="358350" y="258050"/>
            <a:ext cx="8428950" cy="4627500"/>
            <a:chOff x="358350" y="258050"/>
            <a:chExt cx="8428950" cy="4627500"/>
          </a:xfrm>
        </p:grpSpPr>
        <p:sp>
          <p:nvSpPr>
            <p:cNvPr id="77" name="Google Shape;77;p6"/>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 name="Google Shape;79;p6"/>
            <p:cNvGrpSpPr/>
            <p:nvPr/>
          </p:nvGrpSpPr>
          <p:grpSpPr>
            <a:xfrm flipH="1" rot="10800000">
              <a:off x="4159199" y="4657459"/>
              <a:ext cx="825589" cy="93999"/>
              <a:chOff x="5718423" y="809024"/>
              <a:chExt cx="830071" cy="94500"/>
            </a:xfrm>
          </p:grpSpPr>
          <p:sp>
            <p:nvSpPr>
              <p:cNvPr id="80" name="Google Shape;80;p6"/>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6"/>
            <p:cNvGrpSpPr/>
            <p:nvPr/>
          </p:nvGrpSpPr>
          <p:grpSpPr>
            <a:xfrm>
              <a:off x="720000" y="407061"/>
              <a:ext cx="7704000" cy="262500"/>
              <a:chOff x="433208" y="393425"/>
              <a:chExt cx="7704000" cy="262500"/>
            </a:xfrm>
          </p:grpSpPr>
          <p:sp>
            <p:nvSpPr>
              <p:cNvPr id="85" name="Google Shape;85;p6"/>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flipH="1" rot="10800000">
                <a:off x="543498" y="483688"/>
                <a:ext cx="93990" cy="93999"/>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7" name="Google Shape;87;p6"/>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3_1_1">
    <p:spTree>
      <p:nvGrpSpPr>
        <p:cNvPr id="913" name="Shape 913"/>
        <p:cNvGrpSpPr/>
        <p:nvPr/>
      </p:nvGrpSpPr>
      <p:grpSpPr>
        <a:xfrm>
          <a:off x="0" y="0"/>
          <a:ext cx="0" cy="0"/>
          <a:chOff x="0" y="0"/>
          <a:chExt cx="0" cy="0"/>
        </a:xfrm>
      </p:grpSpPr>
      <p:grpSp>
        <p:nvGrpSpPr>
          <p:cNvPr id="914" name="Google Shape;914;p51"/>
          <p:cNvGrpSpPr/>
          <p:nvPr/>
        </p:nvGrpSpPr>
        <p:grpSpPr>
          <a:xfrm>
            <a:off x="358350" y="258050"/>
            <a:ext cx="8428950" cy="4627500"/>
            <a:chOff x="358350" y="258050"/>
            <a:chExt cx="8428950" cy="4627500"/>
          </a:xfrm>
        </p:grpSpPr>
        <p:sp>
          <p:nvSpPr>
            <p:cNvPr id="915" name="Google Shape;915;p51"/>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51"/>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7" name="Google Shape;917;p51"/>
            <p:cNvGrpSpPr/>
            <p:nvPr/>
          </p:nvGrpSpPr>
          <p:grpSpPr>
            <a:xfrm flipH="1" rot="10800000">
              <a:off x="4159199" y="4657459"/>
              <a:ext cx="825589" cy="93999"/>
              <a:chOff x="5718423" y="809024"/>
              <a:chExt cx="830071" cy="94500"/>
            </a:xfrm>
          </p:grpSpPr>
          <p:sp>
            <p:nvSpPr>
              <p:cNvPr id="918" name="Google Shape;918;p51"/>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51"/>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51"/>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51"/>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2" name="Google Shape;922;p51"/>
            <p:cNvGrpSpPr/>
            <p:nvPr/>
          </p:nvGrpSpPr>
          <p:grpSpPr>
            <a:xfrm>
              <a:off x="720000" y="407061"/>
              <a:ext cx="7704000" cy="262500"/>
              <a:chOff x="433208" y="393425"/>
              <a:chExt cx="7704000" cy="262500"/>
            </a:xfrm>
          </p:grpSpPr>
          <p:sp>
            <p:nvSpPr>
              <p:cNvPr id="923" name="Google Shape;923;p51"/>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4" name="Google Shape;924;p51"/>
              <p:cNvGrpSpPr/>
              <p:nvPr/>
            </p:nvGrpSpPr>
            <p:grpSpPr>
              <a:xfrm flipH="1" rot="10800000">
                <a:off x="543498" y="483688"/>
                <a:ext cx="429322" cy="93999"/>
                <a:chOff x="5840230" y="744468"/>
                <a:chExt cx="431653" cy="94500"/>
              </a:xfrm>
            </p:grpSpPr>
            <p:sp>
              <p:nvSpPr>
                <p:cNvPr id="925" name="Google Shape;925;p51"/>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51"/>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51"/>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928" name="Google Shape;928;p51"/>
          <p:cNvSpPr txBox="1"/>
          <p:nvPr>
            <p:ph type="title"/>
          </p:nvPr>
        </p:nvSpPr>
        <p:spPr>
          <a:xfrm>
            <a:off x="942975" y="2167513"/>
            <a:ext cx="2623200" cy="1222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3_1_1_1">
    <p:spTree>
      <p:nvGrpSpPr>
        <p:cNvPr id="929" name="Shape 929"/>
        <p:cNvGrpSpPr/>
        <p:nvPr/>
      </p:nvGrpSpPr>
      <p:grpSpPr>
        <a:xfrm>
          <a:off x="0" y="0"/>
          <a:ext cx="0" cy="0"/>
          <a:chOff x="0" y="0"/>
          <a:chExt cx="0" cy="0"/>
        </a:xfrm>
      </p:grpSpPr>
      <p:sp>
        <p:nvSpPr>
          <p:cNvPr id="930" name="Google Shape;930;p52"/>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31" name="Google Shape;931;p52"/>
          <p:cNvGrpSpPr/>
          <p:nvPr/>
        </p:nvGrpSpPr>
        <p:grpSpPr>
          <a:xfrm>
            <a:off x="358350" y="258050"/>
            <a:ext cx="8428950" cy="4627500"/>
            <a:chOff x="358350" y="258050"/>
            <a:chExt cx="8428950" cy="4627500"/>
          </a:xfrm>
        </p:grpSpPr>
        <p:sp>
          <p:nvSpPr>
            <p:cNvPr id="932" name="Google Shape;932;p52"/>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52"/>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4" name="Google Shape;934;p52"/>
            <p:cNvGrpSpPr/>
            <p:nvPr/>
          </p:nvGrpSpPr>
          <p:grpSpPr>
            <a:xfrm flipH="1" rot="10800000">
              <a:off x="4159199" y="4657459"/>
              <a:ext cx="825589" cy="93999"/>
              <a:chOff x="5718423" y="809024"/>
              <a:chExt cx="830071" cy="94500"/>
            </a:xfrm>
          </p:grpSpPr>
          <p:sp>
            <p:nvSpPr>
              <p:cNvPr id="935" name="Google Shape;935;p52"/>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52"/>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52"/>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52"/>
              <p:cNvSpPr/>
              <p:nvPr/>
            </p:nvSpPr>
            <p:spPr>
              <a:xfrm>
                <a:off x="645399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9" name="Google Shape;939;p52"/>
            <p:cNvGrpSpPr/>
            <p:nvPr/>
          </p:nvGrpSpPr>
          <p:grpSpPr>
            <a:xfrm>
              <a:off x="720000" y="407061"/>
              <a:ext cx="7704000" cy="262500"/>
              <a:chOff x="433208" y="393425"/>
              <a:chExt cx="7704000" cy="262500"/>
            </a:xfrm>
          </p:grpSpPr>
          <p:sp>
            <p:nvSpPr>
              <p:cNvPr id="940" name="Google Shape;940;p52"/>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1" name="Google Shape;941;p52"/>
              <p:cNvGrpSpPr/>
              <p:nvPr/>
            </p:nvGrpSpPr>
            <p:grpSpPr>
              <a:xfrm flipH="1" rot="10800000">
                <a:off x="543498" y="483688"/>
                <a:ext cx="429322" cy="93999"/>
                <a:chOff x="5840230" y="744468"/>
                <a:chExt cx="431653" cy="94500"/>
              </a:xfrm>
            </p:grpSpPr>
            <p:sp>
              <p:nvSpPr>
                <p:cNvPr id="942" name="Google Shape;942;p52"/>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52"/>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52"/>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3_1_1_1_1">
    <p:spTree>
      <p:nvGrpSpPr>
        <p:cNvPr id="945" name="Shape 945"/>
        <p:cNvGrpSpPr/>
        <p:nvPr/>
      </p:nvGrpSpPr>
      <p:grpSpPr>
        <a:xfrm>
          <a:off x="0" y="0"/>
          <a:ext cx="0" cy="0"/>
          <a:chOff x="0" y="0"/>
          <a:chExt cx="0" cy="0"/>
        </a:xfrm>
      </p:grpSpPr>
      <p:grpSp>
        <p:nvGrpSpPr>
          <p:cNvPr id="946" name="Google Shape;946;p53"/>
          <p:cNvGrpSpPr/>
          <p:nvPr/>
        </p:nvGrpSpPr>
        <p:grpSpPr>
          <a:xfrm>
            <a:off x="358350" y="258050"/>
            <a:ext cx="8428950" cy="4627500"/>
            <a:chOff x="358350" y="258050"/>
            <a:chExt cx="8428950" cy="4627500"/>
          </a:xfrm>
        </p:grpSpPr>
        <p:sp>
          <p:nvSpPr>
            <p:cNvPr id="947" name="Google Shape;947;p53"/>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53"/>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9" name="Google Shape;949;p53"/>
            <p:cNvGrpSpPr/>
            <p:nvPr/>
          </p:nvGrpSpPr>
          <p:grpSpPr>
            <a:xfrm flipH="1" rot="10800000">
              <a:off x="4159199" y="4657459"/>
              <a:ext cx="825589" cy="93999"/>
              <a:chOff x="5718423" y="809024"/>
              <a:chExt cx="830071" cy="94500"/>
            </a:xfrm>
          </p:grpSpPr>
          <p:sp>
            <p:nvSpPr>
              <p:cNvPr id="950" name="Google Shape;950;p53"/>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53"/>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53"/>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53"/>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4" name="Google Shape;954;p53"/>
            <p:cNvGrpSpPr/>
            <p:nvPr/>
          </p:nvGrpSpPr>
          <p:grpSpPr>
            <a:xfrm>
              <a:off x="720000" y="407061"/>
              <a:ext cx="7704000" cy="262500"/>
              <a:chOff x="433208" y="393425"/>
              <a:chExt cx="7704000" cy="262500"/>
            </a:xfrm>
          </p:grpSpPr>
          <p:sp>
            <p:nvSpPr>
              <p:cNvPr id="955" name="Google Shape;955;p53"/>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6" name="Google Shape;956;p53"/>
              <p:cNvGrpSpPr/>
              <p:nvPr/>
            </p:nvGrpSpPr>
            <p:grpSpPr>
              <a:xfrm flipH="1" rot="10800000">
                <a:off x="543498" y="483688"/>
                <a:ext cx="429322" cy="93999"/>
                <a:chOff x="5840230" y="744468"/>
                <a:chExt cx="431653" cy="94500"/>
              </a:xfrm>
            </p:grpSpPr>
            <p:sp>
              <p:nvSpPr>
                <p:cNvPr id="957" name="Google Shape;957;p53"/>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53"/>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53"/>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960" name="Google Shape;960;p53"/>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13_1_1_1_1_1">
    <p:spTree>
      <p:nvGrpSpPr>
        <p:cNvPr id="961" name="Shape 961"/>
        <p:cNvGrpSpPr/>
        <p:nvPr/>
      </p:nvGrpSpPr>
      <p:grpSpPr>
        <a:xfrm>
          <a:off x="0" y="0"/>
          <a:ext cx="0" cy="0"/>
          <a:chOff x="0" y="0"/>
          <a:chExt cx="0" cy="0"/>
        </a:xfrm>
      </p:grpSpPr>
      <p:sp>
        <p:nvSpPr>
          <p:cNvPr id="962" name="Google Shape;962;p54"/>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63" name="Google Shape;963;p54"/>
          <p:cNvGrpSpPr/>
          <p:nvPr/>
        </p:nvGrpSpPr>
        <p:grpSpPr>
          <a:xfrm>
            <a:off x="358350" y="258050"/>
            <a:ext cx="8428950" cy="4627500"/>
            <a:chOff x="358350" y="258050"/>
            <a:chExt cx="8428950" cy="4627500"/>
          </a:xfrm>
        </p:grpSpPr>
        <p:sp>
          <p:nvSpPr>
            <p:cNvPr id="964" name="Google Shape;964;p54"/>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54"/>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6" name="Google Shape;966;p54"/>
            <p:cNvGrpSpPr/>
            <p:nvPr/>
          </p:nvGrpSpPr>
          <p:grpSpPr>
            <a:xfrm flipH="1" rot="10800000">
              <a:off x="4159199" y="4657459"/>
              <a:ext cx="825589" cy="93999"/>
              <a:chOff x="5718423" y="809024"/>
              <a:chExt cx="830071" cy="94500"/>
            </a:xfrm>
          </p:grpSpPr>
          <p:sp>
            <p:nvSpPr>
              <p:cNvPr id="967" name="Google Shape;967;p54"/>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54"/>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54"/>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54"/>
              <p:cNvSpPr/>
              <p:nvPr/>
            </p:nvSpPr>
            <p:spPr>
              <a:xfrm>
                <a:off x="645399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1" name="Google Shape;971;p54"/>
            <p:cNvGrpSpPr/>
            <p:nvPr/>
          </p:nvGrpSpPr>
          <p:grpSpPr>
            <a:xfrm>
              <a:off x="720000" y="407061"/>
              <a:ext cx="7704000" cy="262500"/>
              <a:chOff x="433208" y="393425"/>
              <a:chExt cx="7704000" cy="262500"/>
            </a:xfrm>
          </p:grpSpPr>
          <p:sp>
            <p:nvSpPr>
              <p:cNvPr id="972" name="Google Shape;972;p54"/>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54"/>
              <p:cNvGrpSpPr/>
              <p:nvPr/>
            </p:nvGrpSpPr>
            <p:grpSpPr>
              <a:xfrm flipH="1" rot="10800000">
                <a:off x="543498" y="483688"/>
                <a:ext cx="429322" cy="93999"/>
                <a:chOff x="5840230" y="744468"/>
                <a:chExt cx="431653" cy="94500"/>
              </a:xfrm>
            </p:grpSpPr>
            <p:sp>
              <p:nvSpPr>
                <p:cNvPr id="974" name="Google Shape;974;p54"/>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54"/>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54"/>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13_1_1_1_1_1_1">
    <p:spTree>
      <p:nvGrpSpPr>
        <p:cNvPr id="977" name="Shape 977"/>
        <p:cNvGrpSpPr/>
        <p:nvPr/>
      </p:nvGrpSpPr>
      <p:grpSpPr>
        <a:xfrm>
          <a:off x="0" y="0"/>
          <a:ext cx="0" cy="0"/>
          <a:chOff x="0" y="0"/>
          <a:chExt cx="0" cy="0"/>
        </a:xfrm>
      </p:grpSpPr>
      <p:grpSp>
        <p:nvGrpSpPr>
          <p:cNvPr id="978" name="Google Shape;978;p55"/>
          <p:cNvGrpSpPr/>
          <p:nvPr/>
        </p:nvGrpSpPr>
        <p:grpSpPr>
          <a:xfrm>
            <a:off x="358350" y="258050"/>
            <a:ext cx="8428950" cy="4627500"/>
            <a:chOff x="358350" y="258050"/>
            <a:chExt cx="8428950" cy="4627500"/>
          </a:xfrm>
        </p:grpSpPr>
        <p:sp>
          <p:nvSpPr>
            <p:cNvPr id="979" name="Google Shape;979;p55"/>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55"/>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1" name="Google Shape;981;p55"/>
            <p:cNvGrpSpPr/>
            <p:nvPr/>
          </p:nvGrpSpPr>
          <p:grpSpPr>
            <a:xfrm flipH="1" rot="10800000">
              <a:off x="4159199" y="4657459"/>
              <a:ext cx="825589" cy="93999"/>
              <a:chOff x="5718423" y="809024"/>
              <a:chExt cx="830071" cy="94500"/>
            </a:xfrm>
          </p:grpSpPr>
          <p:sp>
            <p:nvSpPr>
              <p:cNvPr id="982" name="Google Shape;982;p55"/>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55"/>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55"/>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55"/>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6" name="Google Shape;986;p55"/>
            <p:cNvGrpSpPr/>
            <p:nvPr/>
          </p:nvGrpSpPr>
          <p:grpSpPr>
            <a:xfrm>
              <a:off x="720000" y="407061"/>
              <a:ext cx="7704000" cy="262500"/>
              <a:chOff x="433208" y="393425"/>
              <a:chExt cx="7704000" cy="262500"/>
            </a:xfrm>
          </p:grpSpPr>
          <p:sp>
            <p:nvSpPr>
              <p:cNvPr id="987" name="Google Shape;987;p55"/>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8" name="Google Shape;988;p55"/>
              <p:cNvGrpSpPr/>
              <p:nvPr/>
            </p:nvGrpSpPr>
            <p:grpSpPr>
              <a:xfrm flipH="1" rot="10800000">
                <a:off x="543498" y="483688"/>
                <a:ext cx="429322" cy="93999"/>
                <a:chOff x="5840230" y="744468"/>
                <a:chExt cx="431653" cy="94500"/>
              </a:xfrm>
            </p:grpSpPr>
            <p:sp>
              <p:nvSpPr>
                <p:cNvPr id="989" name="Google Shape;989;p55"/>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55"/>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55"/>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992" name="Google Shape;992;p55"/>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13_1_1_1_1_1_1_1">
    <p:spTree>
      <p:nvGrpSpPr>
        <p:cNvPr id="993" name="Shape 993"/>
        <p:cNvGrpSpPr/>
        <p:nvPr/>
      </p:nvGrpSpPr>
      <p:grpSpPr>
        <a:xfrm>
          <a:off x="0" y="0"/>
          <a:ext cx="0" cy="0"/>
          <a:chOff x="0" y="0"/>
          <a:chExt cx="0" cy="0"/>
        </a:xfrm>
      </p:grpSpPr>
      <p:grpSp>
        <p:nvGrpSpPr>
          <p:cNvPr id="994" name="Google Shape;994;p56"/>
          <p:cNvGrpSpPr/>
          <p:nvPr/>
        </p:nvGrpSpPr>
        <p:grpSpPr>
          <a:xfrm>
            <a:off x="358350" y="258050"/>
            <a:ext cx="8428950" cy="4627500"/>
            <a:chOff x="358350" y="258050"/>
            <a:chExt cx="8428950" cy="4627500"/>
          </a:xfrm>
        </p:grpSpPr>
        <p:sp>
          <p:nvSpPr>
            <p:cNvPr id="995" name="Google Shape;995;p56"/>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56"/>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7" name="Google Shape;997;p56"/>
            <p:cNvGrpSpPr/>
            <p:nvPr/>
          </p:nvGrpSpPr>
          <p:grpSpPr>
            <a:xfrm flipH="1" rot="10800000">
              <a:off x="4159199" y="4657459"/>
              <a:ext cx="825589" cy="93999"/>
              <a:chOff x="5718423" y="809024"/>
              <a:chExt cx="830071" cy="94500"/>
            </a:xfrm>
          </p:grpSpPr>
          <p:sp>
            <p:nvSpPr>
              <p:cNvPr id="998" name="Google Shape;998;p56"/>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56"/>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56"/>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56"/>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2" name="Google Shape;1002;p56"/>
            <p:cNvGrpSpPr/>
            <p:nvPr/>
          </p:nvGrpSpPr>
          <p:grpSpPr>
            <a:xfrm>
              <a:off x="720000" y="407061"/>
              <a:ext cx="7704000" cy="262500"/>
              <a:chOff x="433208" y="393425"/>
              <a:chExt cx="7704000" cy="262500"/>
            </a:xfrm>
          </p:grpSpPr>
          <p:sp>
            <p:nvSpPr>
              <p:cNvPr id="1003" name="Google Shape;1003;p56"/>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4" name="Google Shape;1004;p56"/>
              <p:cNvGrpSpPr/>
              <p:nvPr/>
            </p:nvGrpSpPr>
            <p:grpSpPr>
              <a:xfrm flipH="1" rot="10800000">
                <a:off x="543498" y="483688"/>
                <a:ext cx="429322" cy="93999"/>
                <a:chOff x="5840230" y="744468"/>
                <a:chExt cx="431653" cy="94500"/>
              </a:xfrm>
            </p:grpSpPr>
            <p:sp>
              <p:nvSpPr>
                <p:cNvPr id="1005" name="Google Shape;1005;p56"/>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6"/>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6"/>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008" name="Google Shape;1008;p56"/>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13_1_1_1_1_1_1_1_1">
    <p:spTree>
      <p:nvGrpSpPr>
        <p:cNvPr id="1009" name="Shape 1009"/>
        <p:cNvGrpSpPr/>
        <p:nvPr/>
      </p:nvGrpSpPr>
      <p:grpSpPr>
        <a:xfrm>
          <a:off x="0" y="0"/>
          <a:ext cx="0" cy="0"/>
          <a:chOff x="0" y="0"/>
          <a:chExt cx="0" cy="0"/>
        </a:xfrm>
      </p:grpSpPr>
      <p:grpSp>
        <p:nvGrpSpPr>
          <p:cNvPr id="1010" name="Google Shape;1010;p57"/>
          <p:cNvGrpSpPr/>
          <p:nvPr/>
        </p:nvGrpSpPr>
        <p:grpSpPr>
          <a:xfrm>
            <a:off x="358350" y="258050"/>
            <a:ext cx="8428950" cy="4627500"/>
            <a:chOff x="358350" y="258050"/>
            <a:chExt cx="8428950" cy="4627500"/>
          </a:xfrm>
        </p:grpSpPr>
        <p:sp>
          <p:nvSpPr>
            <p:cNvPr id="1011" name="Google Shape;1011;p57"/>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57"/>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3" name="Google Shape;1013;p57"/>
            <p:cNvGrpSpPr/>
            <p:nvPr/>
          </p:nvGrpSpPr>
          <p:grpSpPr>
            <a:xfrm flipH="1" rot="10800000">
              <a:off x="4159199" y="4657459"/>
              <a:ext cx="825589" cy="93999"/>
              <a:chOff x="5718423" y="809024"/>
              <a:chExt cx="830071" cy="94500"/>
            </a:xfrm>
          </p:grpSpPr>
          <p:sp>
            <p:nvSpPr>
              <p:cNvPr id="1014" name="Google Shape;1014;p57"/>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57"/>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57"/>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57"/>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8" name="Google Shape;1018;p57"/>
            <p:cNvGrpSpPr/>
            <p:nvPr/>
          </p:nvGrpSpPr>
          <p:grpSpPr>
            <a:xfrm>
              <a:off x="720000" y="407061"/>
              <a:ext cx="7704000" cy="262500"/>
              <a:chOff x="433208" y="393425"/>
              <a:chExt cx="7704000" cy="262500"/>
            </a:xfrm>
          </p:grpSpPr>
          <p:sp>
            <p:nvSpPr>
              <p:cNvPr id="1019" name="Google Shape;1019;p57"/>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0" name="Google Shape;1020;p57"/>
              <p:cNvGrpSpPr/>
              <p:nvPr/>
            </p:nvGrpSpPr>
            <p:grpSpPr>
              <a:xfrm flipH="1" rot="10800000">
                <a:off x="543498" y="483688"/>
                <a:ext cx="429322" cy="93999"/>
                <a:chOff x="5840230" y="744468"/>
                <a:chExt cx="431653" cy="94500"/>
              </a:xfrm>
            </p:grpSpPr>
            <p:sp>
              <p:nvSpPr>
                <p:cNvPr id="1021" name="Google Shape;1021;p57"/>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57"/>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57"/>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024" name="Google Shape;1024;p57"/>
          <p:cNvSpPr txBox="1"/>
          <p:nvPr>
            <p:ph type="title"/>
          </p:nvPr>
        </p:nvSpPr>
        <p:spPr>
          <a:xfrm>
            <a:off x="824250" y="698625"/>
            <a:ext cx="4431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13_1_1_1_1_1_1_1_1_1">
    <p:spTree>
      <p:nvGrpSpPr>
        <p:cNvPr id="1025" name="Shape 1025"/>
        <p:cNvGrpSpPr/>
        <p:nvPr/>
      </p:nvGrpSpPr>
      <p:grpSpPr>
        <a:xfrm>
          <a:off x="0" y="0"/>
          <a:ext cx="0" cy="0"/>
          <a:chOff x="0" y="0"/>
          <a:chExt cx="0" cy="0"/>
        </a:xfrm>
      </p:grpSpPr>
      <p:grpSp>
        <p:nvGrpSpPr>
          <p:cNvPr id="1026" name="Google Shape;1026;p58"/>
          <p:cNvGrpSpPr/>
          <p:nvPr/>
        </p:nvGrpSpPr>
        <p:grpSpPr>
          <a:xfrm>
            <a:off x="358350" y="258050"/>
            <a:ext cx="8428950" cy="4627500"/>
            <a:chOff x="358350" y="258050"/>
            <a:chExt cx="8428950" cy="4627500"/>
          </a:xfrm>
        </p:grpSpPr>
        <p:sp>
          <p:nvSpPr>
            <p:cNvPr id="1027" name="Google Shape;1027;p58"/>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58"/>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9" name="Google Shape;1029;p58"/>
            <p:cNvGrpSpPr/>
            <p:nvPr/>
          </p:nvGrpSpPr>
          <p:grpSpPr>
            <a:xfrm flipH="1" rot="10800000">
              <a:off x="4159199" y="4657459"/>
              <a:ext cx="825589" cy="93999"/>
              <a:chOff x="5718423" y="809024"/>
              <a:chExt cx="830071" cy="94500"/>
            </a:xfrm>
          </p:grpSpPr>
          <p:sp>
            <p:nvSpPr>
              <p:cNvPr id="1030" name="Google Shape;1030;p58"/>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58"/>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58"/>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8"/>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4" name="Google Shape;1034;p58"/>
            <p:cNvGrpSpPr/>
            <p:nvPr/>
          </p:nvGrpSpPr>
          <p:grpSpPr>
            <a:xfrm>
              <a:off x="720000" y="407061"/>
              <a:ext cx="7704000" cy="262500"/>
              <a:chOff x="433208" y="393425"/>
              <a:chExt cx="7704000" cy="262500"/>
            </a:xfrm>
          </p:grpSpPr>
          <p:sp>
            <p:nvSpPr>
              <p:cNvPr id="1035" name="Google Shape;1035;p58"/>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6" name="Google Shape;1036;p58"/>
              <p:cNvGrpSpPr/>
              <p:nvPr/>
            </p:nvGrpSpPr>
            <p:grpSpPr>
              <a:xfrm flipH="1" rot="10800000">
                <a:off x="543498" y="483688"/>
                <a:ext cx="429322" cy="93999"/>
                <a:chOff x="5840230" y="744468"/>
                <a:chExt cx="431653" cy="94500"/>
              </a:xfrm>
            </p:grpSpPr>
            <p:sp>
              <p:nvSpPr>
                <p:cNvPr id="1037" name="Google Shape;1037;p58"/>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8"/>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8"/>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040" name="Google Shape;1040;p58"/>
          <p:cNvSpPr txBox="1"/>
          <p:nvPr>
            <p:ph type="title"/>
          </p:nvPr>
        </p:nvSpPr>
        <p:spPr>
          <a:xfrm>
            <a:off x="3810400" y="774825"/>
            <a:ext cx="3471600" cy="1149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1041" name="Shape 1041"/>
        <p:cNvGrpSpPr/>
        <p:nvPr/>
      </p:nvGrpSpPr>
      <p:grpSpPr>
        <a:xfrm>
          <a:off x="0" y="0"/>
          <a:ext cx="0" cy="0"/>
          <a:chOff x="0" y="0"/>
          <a:chExt cx="0" cy="0"/>
        </a:xfrm>
      </p:grpSpPr>
      <p:grpSp>
        <p:nvGrpSpPr>
          <p:cNvPr id="1042" name="Google Shape;1042;p59"/>
          <p:cNvGrpSpPr/>
          <p:nvPr/>
        </p:nvGrpSpPr>
        <p:grpSpPr>
          <a:xfrm>
            <a:off x="358350" y="258050"/>
            <a:ext cx="8428950" cy="4627500"/>
            <a:chOff x="358350" y="258050"/>
            <a:chExt cx="8428950" cy="4627500"/>
          </a:xfrm>
        </p:grpSpPr>
        <p:sp>
          <p:nvSpPr>
            <p:cNvPr id="1043" name="Google Shape;1043;p59"/>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59"/>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5" name="Google Shape;1045;p59"/>
            <p:cNvGrpSpPr/>
            <p:nvPr/>
          </p:nvGrpSpPr>
          <p:grpSpPr>
            <a:xfrm flipH="1" rot="10800000">
              <a:off x="4159199" y="4657459"/>
              <a:ext cx="825589" cy="93999"/>
              <a:chOff x="5718423" y="809024"/>
              <a:chExt cx="830071" cy="94500"/>
            </a:xfrm>
          </p:grpSpPr>
          <p:sp>
            <p:nvSpPr>
              <p:cNvPr id="1046" name="Google Shape;1046;p59"/>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9"/>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9"/>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9"/>
              <p:cNvSpPr/>
              <p:nvPr/>
            </p:nvSpPr>
            <p:spPr>
              <a:xfrm>
                <a:off x="645399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0" name="Google Shape;1050;p59"/>
            <p:cNvGrpSpPr/>
            <p:nvPr/>
          </p:nvGrpSpPr>
          <p:grpSpPr>
            <a:xfrm>
              <a:off x="720000" y="407061"/>
              <a:ext cx="7704000" cy="262500"/>
              <a:chOff x="433208" y="393425"/>
              <a:chExt cx="7704000" cy="262500"/>
            </a:xfrm>
          </p:grpSpPr>
          <p:sp>
            <p:nvSpPr>
              <p:cNvPr id="1051" name="Google Shape;1051;p59"/>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2" name="Google Shape;1052;p59"/>
              <p:cNvGrpSpPr/>
              <p:nvPr/>
            </p:nvGrpSpPr>
            <p:grpSpPr>
              <a:xfrm flipH="1" rot="10800000">
                <a:off x="543498" y="483688"/>
                <a:ext cx="429322" cy="93999"/>
                <a:chOff x="5840230" y="744468"/>
                <a:chExt cx="431653" cy="94500"/>
              </a:xfrm>
            </p:grpSpPr>
            <p:sp>
              <p:nvSpPr>
                <p:cNvPr id="1053" name="Google Shape;1053;p59"/>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59"/>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59"/>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056" name="Google Shape;1056;p59"/>
          <p:cNvSpPr txBox="1"/>
          <p:nvPr>
            <p:ph type="ctrTitle"/>
          </p:nvPr>
        </p:nvSpPr>
        <p:spPr>
          <a:xfrm>
            <a:off x="4572196" y="993025"/>
            <a:ext cx="3852000" cy="99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49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057" name="Google Shape;1057;p59"/>
          <p:cNvSpPr txBox="1"/>
          <p:nvPr>
            <p:ph idx="1" type="subTitle"/>
          </p:nvPr>
        </p:nvSpPr>
        <p:spPr>
          <a:xfrm>
            <a:off x="4850896" y="1875358"/>
            <a:ext cx="3294600" cy="1196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58" name="Google Shape;1058;p59"/>
          <p:cNvSpPr txBox="1"/>
          <p:nvPr/>
        </p:nvSpPr>
        <p:spPr>
          <a:xfrm>
            <a:off x="4572000" y="4153200"/>
            <a:ext cx="3851100" cy="450300"/>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300"/>
              </a:spcBef>
              <a:spcAft>
                <a:spcPts val="0"/>
              </a:spcAft>
              <a:buNone/>
            </a:pPr>
            <a:r>
              <a:rPr lang="en" sz="900">
                <a:solidFill>
                  <a:schemeClr val="dk1"/>
                </a:solidFill>
                <a:latin typeface="Quicksand"/>
                <a:ea typeface="Quicksand"/>
                <a:cs typeface="Quicksand"/>
                <a:sym typeface="Quicksand"/>
              </a:rPr>
              <a:t>CREDITS: This presentation template was created by </a:t>
            </a:r>
            <a:r>
              <a:rPr b="1" lang="en" sz="900">
                <a:solidFill>
                  <a:schemeClr val="dk1"/>
                </a:solidFill>
                <a:uFill>
                  <a:noFill/>
                </a:uFill>
                <a:latin typeface="Quicksand"/>
                <a:ea typeface="Quicksand"/>
                <a:cs typeface="Quicksand"/>
                <a:sym typeface="Quicksand"/>
                <a:hlinkClick r:id="rId2">
                  <a:extLst>
                    <a:ext uri="{A12FA001-AC4F-418D-AE19-62706E023703}">
                      <ahyp:hlinkClr val="tx"/>
                    </a:ext>
                  </a:extLst>
                </a:hlinkClick>
              </a:rPr>
              <a:t>Slidesgo</a:t>
            </a:r>
            <a:r>
              <a:rPr lang="en" sz="900">
                <a:solidFill>
                  <a:schemeClr val="dk1"/>
                </a:solidFill>
                <a:latin typeface="Quicksand"/>
                <a:ea typeface="Quicksand"/>
                <a:cs typeface="Quicksand"/>
                <a:sym typeface="Quicksand"/>
              </a:rPr>
              <a:t>, including icons by </a:t>
            </a:r>
            <a:r>
              <a:rPr b="1" lang="en" sz="900">
                <a:solidFill>
                  <a:schemeClr val="dk1"/>
                </a:solidFill>
                <a:uFill>
                  <a:noFill/>
                </a:uFill>
                <a:latin typeface="Quicksand"/>
                <a:ea typeface="Quicksand"/>
                <a:cs typeface="Quicksand"/>
                <a:sym typeface="Quicksand"/>
                <a:hlinkClick r:id="rId3">
                  <a:extLst>
                    <a:ext uri="{A12FA001-AC4F-418D-AE19-62706E023703}">
                      <ahyp:hlinkClr val="tx"/>
                    </a:ext>
                  </a:extLst>
                </a:hlinkClick>
              </a:rPr>
              <a:t>Flatico</a:t>
            </a:r>
            <a:r>
              <a:rPr b="1" lang="en" sz="900">
                <a:solidFill>
                  <a:schemeClr val="dk1"/>
                </a:solidFill>
                <a:uFill>
                  <a:noFill/>
                </a:uFill>
                <a:latin typeface="Quicksand"/>
                <a:ea typeface="Quicksand"/>
                <a:cs typeface="Quicksand"/>
                <a:sym typeface="Quicksand"/>
                <a:hlinkClick r:id="rId4">
                  <a:extLst>
                    <a:ext uri="{A12FA001-AC4F-418D-AE19-62706E023703}">
                      <ahyp:hlinkClr val="tx"/>
                    </a:ext>
                  </a:extLst>
                </a:hlinkClick>
              </a:rPr>
              <a:t>n</a:t>
            </a:r>
            <a:r>
              <a:rPr lang="en" sz="900">
                <a:solidFill>
                  <a:schemeClr val="dk1"/>
                </a:solidFill>
                <a:latin typeface="Quicksand"/>
                <a:ea typeface="Quicksand"/>
                <a:cs typeface="Quicksand"/>
                <a:sym typeface="Quicksand"/>
              </a:rPr>
              <a:t> and </a:t>
            </a:r>
            <a:r>
              <a:rPr lang="en" sz="900">
                <a:solidFill>
                  <a:schemeClr val="dk1"/>
                </a:solidFill>
                <a:latin typeface="Quicksand"/>
                <a:ea typeface="Quicksand"/>
                <a:cs typeface="Quicksand"/>
                <a:sym typeface="Quicksand"/>
              </a:rPr>
              <a:t>infographics &amp; images by </a:t>
            </a:r>
            <a:r>
              <a:rPr b="1" lang="en" sz="900">
                <a:solidFill>
                  <a:schemeClr val="dk1"/>
                </a:solidFill>
                <a:uFill>
                  <a:noFill/>
                </a:uFill>
                <a:latin typeface="Quicksand"/>
                <a:ea typeface="Quicksand"/>
                <a:cs typeface="Quicksand"/>
                <a:sym typeface="Quicksand"/>
                <a:hlinkClick r:id="rId5">
                  <a:extLst>
                    <a:ext uri="{A12FA001-AC4F-418D-AE19-62706E023703}">
                      <ahyp:hlinkClr val="tx"/>
                    </a:ext>
                  </a:extLst>
                </a:hlinkClick>
              </a:rPr>
              <a:t>Freepik</a:t>
            </a:r>
            <a:endParaRPr b="1" sz="900">
              <a:solidFill>
                <a:schemeClr val="dk1"/>
              </a:solidFill>
              <a:latin typeface="Quicksand"/>
              <a:ea typeface="Quicksand"/>
              <a:cs typeface="Quicksand"/>
              <a:sym typeface="Quicksand"/>
            </a:endParaRPr>
          </a:p>
        </p:txBody>
      </p:sp>
      <p:sp>
        <p:nvSpPr>
          <p:cNvPr id="1059" name="Google Shape;1059;p59"/>
          <p:cNvSpPr txBox="1"/>
          <p:nvPr>
            <p:ph idx="2" type="subTitle"/>
          </p:nvPr>
        </p:nvSpPr>
        <p:spPr>
          <a:xfrm>
            <a:off x="4643300" y="3705230"/>
            <a:ext cx="3709800" cy="338100"/>
          </a:xfrm>
          <a:prstGeom prst="rect">
            <a:avLst/>
          </a:prstGeom>
        </p:spPr>
        <p:txBody>
          <a:bodyPr anchorCtr="0" anchor="ctr" bIns="91425" lIns="91425" spcFirstLastPara="1" rIns="91425" wrap="square" tIns="91425">
            <a:noAutofit/>
          </a:bodyPr>
          <a:lstStyle>
            <a:lvl1pPr lvl="0" rtl="0" algn="ctr">
              <a:lnSpc>
                <a:spcPct val="100000"/>
              </a:lnSpc>
              <a:spcBef>
                <a:spcPts val="30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1">
    <p:spTree>
      <p:nvGrpSpPr>
        <p:cNvPr id="1060" name="Shape 1060"/>
        <p:cNvGrpSpPr/>
        <p:nvPr/>
      </p:nvGrpSpPr>
      <p:grpSpPr>
        <a:xfrm>
          <a:off x="0" y="0"/>
          <a:ext cx="0" cy="0"/>
          <a:chOff x="0" y="0"/>
          <a:chExt cx="0" cy="0"/>
        </a:xfrm>
      </p:grpSpPr>
      <p:grpSp>
        <p:nvGrpSpPr>
          <p:cNvPr id="1061" name="Google Shape;1061;p60"/>
          <p:cNvGrpSpPr/>
          <p:nvPr/>
        </p:nvGrpSpPr>
        <p:grpSpPr>
          <a:xfrm>
            <a:off x="358350" y="258050"/>
            <a:ext cx="8428950" cy="4627500"/>
            <a:chOff x="358350" y="258050"/>
            <a:chExt cx="8428950" cy="4627500"/>
          </a:xfrm>
        </p:grpSpPr>
        <p:sp>
          <p:nvSpPr>
            <p:cNvPr id="1062" name="Google Shape;1062;p60"/>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60"/>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4" name="Google Shape;1064;p60"/>
            <p:cNvGrpSpPr/>
            <p:nvPr/>
          </p:nvGrpSpPr>
          <p:grpSpPr>
            <a:xfrm flipH="1" rot="10800000">
              <a:off x="4159199" y="4657459"/>
              <a:ext cx="825589" cy="93999"/>
              <a:chOff x="5718423" y="809024"/>
              <a:chExt cx="830071" cy="94500"/>
            </a:xfrm>
          </p:grpSpPr>
          <p:sp>
            <p:nvSpPr>
              <p:cNvPr id="1065" name="Google Shape;1065;p60"/>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60"/>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60"/>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60"/>
              <p:cNvSpPr/>
              <p:nvPr/>
            </p:nvSpPr>
            <p:spPr>
              <a:xfrm>
                <a:off x="645399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9" name="Google Shape;1069;p60"/>
            <p:cNvGrpSpPr/>
            <p:nvPr/>
          </p:nvGrpSpPr>
          <p:grpSpPr>
            <a:xfrm>
              <a:off x="720000" y="407061"/>
              <a:ext cx="7704000" cy="262500"/>
              <a:chOff x="433208" y="393425"/>
              <a:chExt cx="7704000" cy="262500"/>
            </a:xfrm>
          </p:grpSpPr>
          <p:sp>
            <p:nvSpPr>
              <p:cNvPr id="1070" name="Google Shape;1070;p60"/>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1" name="Google Shape;1071;p60"/>
              <p:cNvGrpSpPr/>
              <p:nvPr/>
            </p:nvGrpSpPr>
            <p:grpSpPr>
              <a:xfrm flipH="1" rot="10800000">
                <a:off x="543498" y="483688"/>
                <a:ext cx="429322" cy="93999"/>
                <a:chOff x="5840230" y="744468"/>
                <a:chExt cx="431653" cy="94500"/>
              </a:xfrm>
            </p:grpSpPr>
            <p:sp>
              <p:nvSpPr>
                <p:cNvPr id="1072" name="Google Shape;1072;p60"/>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60"/>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60"/>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075" name="Google Shape;1075;p60"/>
          <p:cNvGrpSpPr/>
          <p:nvPr/>
        </p:nvGrpSpPr>
        <p:grpSpPr>
          <a:xfrm>
            <a:off x="952499" y="1113600"/>
            <a:ext cx="7240638" cy="3108284"/>
            <a:chOff x="952499" y="1418400"/>
            <a:chExt cx="7240638" cy="3108284"/>
          </a:xfrm>
        </p:grpSpPr>
        <p:grpSp>
          <p:nvGrpSpPr>
            <p:cNvPr id="1076" name="Google Shape;1076;p60"/>
            <p:cNvGrpSpPr/>
            <p:nvPr/>
          </p:nvGrpSpPr>
          <p:grpSpPr>
            <a:xfrm>
              <a:off x="952499" y="1418400"/>
              <a:ext cx="2299225" cy="3108284"/>
              <a:chOff x="486919" y="1114962"/>
              <a:chExt cx="2619901" cy="3541800"/>
            </a:xfrm>
          </p:grpSpPr>
          <p:sp>
            <p:nvSpPr>
              <p:cNvPr id="1077" name="Google Shape;1077;p60"/>
              <p:cNvSpPr/>
              <p:nvPr/>
            </p:nvSpPr>
            <p:spPr>
              <a:xfrm>
                <a:off x="486920" y="1114962"/>
                <a:ext cx="2619900" cy="3541800"/>
              </a:xfrm>
              <a:prstGeom prst="roundRect">
                <a:avLst>
                  <a:gd fmla="val 1235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60"/>
              <p:cNvSpPr/>
              <p:nvPr/>
            </p:nvSpPr>
            <p:spPr>
              <a:xfrm>
                <a:off x="486919" y="1114991"/>
                <a:ext cx="2619900" cy="355200"/>
              </a:xfrm>
              <a:prstGeom prst="round2SameRect">
                <a:avLst>
                  <a:gd fmla="val 50000" name="adj1"/>
                  <a:gd fmla="val 0" name="adj2"/>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9" name="Google Shape;1079;p60"/>
              <p:cNvGrpSpPr/>
              <p:nvPr/>
            </p:nvGrpSpPr>
            <p:grpSpPr>
              <a:xfrm flipH="1" rot="10800000">
                <a:off x="620929" y="1244995"/>
                <a:ext cx="429322" cy="93999"/>
                <a:chOff x="5578333" y="744468"/>
                <a:chExt cx="431653" cy="94500"/>
              </a:xfrm>
            </p:grpSpPr>
            <p:sp>
              <p:nvSpPr>
                <p:cNvPr id="1080" name="Google Shape;1080;p60"/>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60"/>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60"/>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3" name="Google Shape;1083;p60"/>
            <p:cNvGrpSpPr/>
            <p:nvPr/>
          </p:nvGrpSpPr>
          <p:grpSpPr>
            <a:xfrm>
              <a:off x="3423211" y="1418400"/>
              <a:ext cx="2299225" cy="3108284"/>
              <a:chOff x="486919" y="1114962"/>
              <a:chExt cx="2619901" cy="3541800"/>
            </a:xfrm>
          </p:grpSpPr>
          <p:sp>
            <p:nvSpPr>
              <p:cNvPr id="1084" name="Google Shape;1084;p60"/>
              <p:cNvSpPr/>
              <p:nvPr/>
            </p:nvSpPr>
            <p:spPr>
              <a:xfrm>
                <a:off x="486920" y="1114962"/>
                <a:ext cx="2619900" cy="3541800"/>
              </a:xfrm>
              <a:prstGeom prst="roundRect">
                <a:avLst>
                  <a:gd fmla="val 1235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60"/>
              <p:cNvSpPr/>
              <p:nvPr/>
            </p:nvSpPr>
            <p:spPr>
              <a:xfrm>
                <a:off x="486919" y="1114991"/>
                <a:ext cx="2619900" cy="355200"/>
              </a:xfrm>
              <a:prstGeom prst="round2SameRect">
                <a:avLst>
                  <a:gd fmla="val 50000" name="adj1"/>
                  <a:gd fmla="val 0" name="adj2"/>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6" name="Google Shape;1086;p60"/>
              <p:cNvGrpSpPr/>
              <p:nvPr/>
            </p:nvGrpSpPr>
            <p:grpSpPr>
              <a:xfrm flipH="1" rot="10800000">
                <a:off x="620929" y="1244995"/>
                <a:ext cx="429322" cy="93999"/>
                <a:chOff x="5578333" y="744468"/>
                <a:chExt cx="431653" cy="94500"/>
              </a:xfrm>
            </p:grpSpPr>
            <p:sp>
              <p:nvSpPr>
                <p:cNvPr id="1087" name="Google Shape;1087;p60"/>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60"/>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60"/>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0" name="Google Shape;1090;p60"/>
            <p:cNvGrpSpPr/>
            <p:nvPr/>
          </p:nvGrpSpPr>
          <p:grpSpPr>
            <a:xfrm>
              <a:off x="5893911" y="1418400"/>
              <a:ext cx="2299225" cy="3108284"/>
              <a:chOff x="486919" y="1114962"/>
              <a:chExt cx="2619901" cy="3541800"/>
            </a:xfrm>
          </p:grpSpPr>
          <p:sp>
            <p:nvSpPr>
              <p:cNvPr id="1091" name="Google Shape;1091;p60"/>
              <p:cNvSpPr/>
              <p:nvPr/>
            </p:nvSpPr>
            <p:spPr>
              <a:xfrm>
                <a:off x="486920" y="1114962"/>
                <a:ext cx="2619900" cy="3541800"/>
              </a:xfrm>
              <a:prstGeom prst="roundRect">
                <a:avLst>
                  <a:gd fmla="val 1235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60"/>
              <p:cNvSpPr/>
              <p:nvPr/>
            </p:nvSpPr>
            <p:spPr>
              <a:xfrm>
                <a:off x="486919" y="1114991"/>
                <a:ext cx="2619900" cy="355200"/>
              </a:xfrm>
              <a:prstGeom prst="round2SameRect">
                <a:avLst>
                  <a:gd fmla="val 50000" name="adj1"/>
                  <a:gd fmla="val 0" name="adj2"/>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3" name="Google Shape;1093;p60"/>
              <p:cNvGrpSpPr/>
              <p:nvPr/>
            </p:nvGrpSpPr>
            <p:grpSpPr>
              <a:xfrm flipH="1" rot="10800000">
                <a:off x="620929" y="1244995"/>
                <a:ext cx="429322" cy="93999"/>
                <a:chOff x="5578333" y="744468"/>
                <a:chExt cx="431653" cy="94500"/>
              </a:xfrm>
            </p:grpSpPr>
            <p:sp>
              <p:nvSpPr>
                <p:cNvPr id="1094" name="Google Shape;1094;p60"/>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60"/>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60"/>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8" name="Shape 88"/>
        <p:cNvGrpSpPr/>
        <p:nvPr/>
      </p:nvGrpSpPr>
      <p:grpSpPr>
        <a:xfrm>
          <a:off x="0" y="0"/>
          <a:ext cx="0" cy="0"/>
          <a:chOff x="0" y="0"/>
          <a:chExt cx="0" cy="0"/>
        </a:xfrm>
      </p:grpSpPr>
      <p:grpSp>
        <p:nvGrpSpPr>
          <p:cNvPr id="89" name="Google Shape;89;p7"/>
          <p:cNvGrpSpPr/>
          <p:nvPr/>
        </p:nvGrpSpPr>
        <p:grpSpPr>
          <a:xfrm>
            <a:off x="358350" y="258050"/>
            <a:ext cx="8428950" cy="4627500"/>
            <a:chOff x="358350" y="258050"/>
            <a:chExt cx="8428950" cy="4627500"/>
          </a:xfrm>
        </p:grpSpPr>
        <p:sp>
          <p:nvSpPr>
            <p:cNvPr id="90" name="Google Shape;90;p7"/>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7"/>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7"/>
            <p:cNvGrpSpPr/>
            <p:nvPr/>
          </p:nvGrpSpPr>
          <p:grpSpPr>
            <a:xfrm flipH="1" rot="10800000">
              <a:off x="4159199" y="4657459"/>
              <a:ext cx="825589" cy="93999"/>
              <a:chOff x="5718423" y="809024"/>
              <a:chExt cx="830071" cy="94500"/>
            </a:xfrm>
          </p:grpSpPr>
          <p:sp>
            <p:nvSpPr>
              <p:cNvPr id="93" name="Google Shape;93;p7"/>
              <p:cNvSpPr/>
              <p:nvPr/>
            </p:nvSpPr>
            <p:spPr>
              <a:xfrm>
                <a:off x="5718423"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7"/>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7"/>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7"/>
            <p:cNvGrpSpPr/>
            <p:nvPr/>
          </p:nvGrpSpPr>
          <p:grpSpPr>
            <a:xfrm>
              <a:off x="720000" y="407061"/>
              <a:ext cx="7704000" cy="262500"/>
              <a:chOff x="433208" y="393425"/>
              <a:chExt cx="7704000" cy="262500"/>
            </a:xfrm>
          </p:grpSpPr>
          <p:sp>
            <p:nvSpPr>
              <p:cNvPr id="98" name="Google Shape;98;p7"/>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7"/>
              <p:cNvGrpSpPr/>
              <p:nvPr/>
            </p:nvGrpSpPr>
            <p:grpSpPr>
              <a:xfrm flipH="1" rot="10800000">
                <a:off x="543498" y="483688"/>
                <a:ext cx="429322" cy="93999"/>
                <a:chOff x="5840230" y="744468"/>
                <a:chExt cx="431653" cy="94500"/>
              </a:xfrm>
            </p:grpSpPr>
            <p:sp>
              <p:nvSpPr>
                <p:cNvPr id="100" name="Google Shape;100;p7"/>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03" name="Google Shape;103;p7"/>
          <p:cNvSpPr txBox="1"/>
          <p:nvPr>
            <p:ph type="title"/>
          </p:nvPr>
        </p:nvSpPr>
        <p:spPr>
          <a:xfrm>
            <a:off x="726454" y="1379050"/>
            <a:ext cx="3251400" cy="9246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7"/>
          <p:cNvSpPr txBox="1"/>
          <p:nvPr>
            <p:ph idx="1" type="body"/>
          </p:nvPr>
        </p:nvSpPr>
        <p:spPr>
          <a:xfrm>
            <a:off x="726454" y="2297340"/>
            <a:ext cx="3251400" cy="14715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1150" lvl="2" marL="1371600" rtl="0">
              <a:spcBef>
                <a:spcPts val="0"/>
              </a:spcBef>
              <a:spcAft>
                <a:spcPts val="0"/>
              </a:spcAft>
              <a:buSzPts val="1300"/>
              <a:buChar char="■"/>
              <a:defRPr sz="1300"/>
            </a:lvl3pPr>
            <a:lvl4pPr indent="-311150" lvl="3" marL="1828800" rtl="0">
              <a:spcBef>
                <a:spcPts val="0"/>
              </a:spcBef>
              <a:spcAft>
                <a:spcPts val="0"/>
              </a:spcAft>
              <a:buSzPts val="1300"/>
              <a:buChar char="●"/>
              <a:defRPr sz="1300"/>
            </a:lvl4pPr>
            <a:lvl5pPr indent="-311150" lvl="4" marL="2286000" rtl="0">
              <a:spcBef>
                <a:spcPts val="0"/>
              </a:spcBef>
              <a:spcAft>
                <a:spcPts val="0"/>
              </a:spcAft>
              <a:buSzPts val="1300"/>
              <a:buChar char="○"/>
              <a:defRPr sz="1300"/>
            </a:lvl5pPr>
            <a:lvl6pPr indent="-311150" lvl="5" marL="2743200" rtl="0">
              <a:spcBef>
                <a:spcPts val="0"/>
              </a:spcBef>
              <a:spcAft>
                <a:spcPts val="0"/>
              </a:spcAft>
              <a:buSzPts val="1300"/>
              <a:buChar char="■"/>
              <a:defRPr sz="1300"/>
            </a:lvl6pPr>
            <a:lvl7pPr indent="-311150" lvl="6" marL="3200400" rtl="0">
              <a:spcBef>
                <a:spcPts val="0"/>
              </a:spcBef>
              <a:spcAft>
                <a:spcPts val="0"/>
              </a:spcAft>
              <a:buSzPts val="1300"/>
              <a:buChar char="●"/>
              <a:defRPr sz="1300"/>
            </a:lvl7pPr>
            <a:lvl8pPr indent="-311150" lvl="7" marL="3657600" rtl="0">
              <a:spcBef>
                <a:spcPts val="0"/>
              </a:spcBef>
              <a:spcAft>
                <a:spcPts val="0"/>
              </a:spcAft>
              <a:buSzPts val="1300"/>
              <a:buChar char="○"/>
              <a:defRPr sz="1300"/>
            </a:lvl8pPr>
            <a:lvl9pPr indent="-311150" lvl="8" marL="4114800" rtl="0">
              <a:spcBef>
                <a:spcPts val="0"/>
              </a:spcBef>
              <a:spcAft>
                <a:spcPts val="0"/>
              </a:spcAft>
              <a:buSzPts val="1300"/>
              <a:buChar char="■"/>
              <a:defRPr sz="1300"/>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1_2">
    <p:spTree>
      <p:nvGrpSpPr>
        <p:cNvPr id="1097" name="Shape 1097"/>
        <p:cNvGrpSpPr/>
        <p:nvPr/>
      </p:nvGrpSpPr>
      <p:grpSpPr>
        <a:xfrm>
          <a:off x="0" y="0"/>
          <a:ext cx="0" cy="0"/>
          <a:chOff x="0" y="0"/>
          <a:chExt cx="0" cy="0"/>
        </a:xfrm>
      </p:grpSpPr>
      <p:grpSp>
        <p:nvGrpSpPr>
          <p:cNvPr id="1098" name="Google Shape;1098;p61"/>
          <p:cNvGrpSpPr/>
          <p:nvPr/>
        </p:nvGrpSpPr>
        <p:grpSpPr>
          <a:xfrm>
            <a:off x="358350" y="258050"/>
            <a:ext cx="8428950" cy="4627500"/>
            <a:chOff x="358350" y="258050"/>
            <a:chExt cx="8428950" cy="4627500"/>
          </a:xfrm>
        </p:grpSpPr>
        <p:sp>
          <p:nvSpPr>
            <p:cNvPr id="1099" name="Google Shape;1099;p61"/>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61"/>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1" name="Google Shape;1101;p61"/>
            <p:cNvGrpSpPr/>
            <p:nvPr/>
          </p:nvGrpSpPr>
          <p:grpSpPr>
            <a:xfrm flipH="1" rot="10800000">
              <a:off x="4159199" y="4657459"/>
              <a:ext cx="825589" cy="93999"/>
              <a:chOff x="5718423" y="809024"/>
              <a:chExt cx="830071" cy="94500"/>
            </a:xfrm>
          </p:grpSpPr>
          <p:sp>
            <p:nvSpPr>
              <p:cNvPr id="1102" name="Google Shape;1102;p61"/>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61"/>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61"/>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61"/>
              <p:cNvSpPr/>
              <p:nvPr/>
            </p:nvSpPr>
            <p:spPr>
              <a:xfrm>
                <a:off x="645399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61"/>
            <p:cNvGrpSpPr/>
            <p:nvPr/>
          </p:nvGrpSpPr>
          <p:grpSpPr>
            <a:xfrm>
              <a:off x="720000" y="407061"/>
              <a:ext cx="7704000" cy="262500"/>
              <a:chOff x="433208" y="393425"/>
              <a:chExt cx="7704000" cy="262500"/>
            </a:xfrm>
          </p:grpSpPr>
          <p:sp>
            <p:nvSpPr>
              <p:cNvPr id="1107" name="Google Shape;1107;p61"/>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8" name="Google Shape;1108;p61"/>
              <p:cNvGrpSpPr/>
              <p:nvPr/>
            </p:nvGrpSpPr>
            <p:grpSpPr>
              <a:xfrm flipH="1" rot="10800000">
                <a:off x="543498" y="483688"/>
                <a:ext cx="429322" cy="93999"/>
                <a:chOff x="5840230" y="744468"/>
                <a:chExt cx="431653" cy="94500"/>
              </a:xfrm>
            </p:grpSpPr>
            <p:sp>
              <p:nvSpPr>
                <p:cNvPr id="1109" name="Google Shape;1109;p61"/>
                <p:cNvSpPr/>
                <p:nvPr/>
              </p:nvSpPr>
              <p:spPr>
                <a:xfrm>
                  <a:off x="5840230" y="744468"/>
                  <a:ext cx="94500" cy="94500"/>
                </a:xfrm>
                <a:prstGeom prst="ellipse">
                  <a:avLst/>
                </a:prstGeom>
                <a:solidFill>
                  <a:schemeClr val="accent2"/>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61"/>
                <p:cNvSpPr/>
                <p:nvPr/>
              </p:nvSpPr>
              <p:spPr>
                <a:xfrm>
                  <a:off x="6008807" y="744468"/>
                  <a:ext cx="94500" cy="94500"/>
                </a:xfrm>
                <a:prstGeom prst="ellipse">
                  <a:avLst/>
                </a:prstGeom>
                <a:solidFill>
                  <a:schemeClr val="accent4"/>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61"/>
                <p:cNvSpPr/>
                <p:nvPr/>
              </p:nvSpPr>
              <p:spPr>
                <a:xfrm>
                  <a:off x="6177384" y="744468"/>
                  <a:ext cx="94500" cy="94500"/>
                </a:xfrm>
                <a:prstGeom prst="ellipse">
                  <a:avLst/>
                </a:prstGeom>
                <a:solidFill>
                  <a:schemeClr val="lt1"/>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112" name="Google Shape;1112;p61"/>
          <p:cNvGrpSpPr/>
          <p:nvPr/>
        </p:nvGrpSpPr>
        <p:grpSpPr>
          <a:xfrm>
            <a:off x="719282" y="1076152"/>
            <a:ext cx="6880555" cy="2625711"/>
            <a:chOff x="358361" y="258062"/>
            <a:chExt cx="8428954" cy="3216600"/>
          </a:xfrm>
        </p:grpSpPr>
        <p:sp>
          <p:nvSpPr>
            <p:cNvPr id="1113" name="Google Shape;1113;p61"/>
            <p:cNvSpPr/>
            <p:nvPr/>
          </p:nvSpPr>
          <p:spPr>
            <a:xfrm>
              <a:off x="358361" y="258062"/>
              <a:ext cx="8427300" cy="3216600"/>
            </a:xfrm>
            <a:prstGeom prst="roundRect">
              <a:avLst>
                <a:gd fmla="val 5555" name="adj"/>
              </a:avLst>
            </a:prstGeom>
            <a:solidFill>
              <a:schemeClr val="lt1"/>
            </a:solidFill>
            <a:ln>
              <a:noFill/>
            </a:ln>
            <a:effectLst>
              <a:outerShdw blurRad="85725" rotWithShape="0" algn="bl" dir="5400000" dist="3810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61"/>
            <p:cNvSpPr/>
            <p:nvPr/>
          </p:nvSpPr>
          <p:spPr>
            <a:xfrm>
              <a:off x="360015" y="258062"/>
              <a:ext cx="8427300" cy="3216600"/>
            </a:xfrm>
            <a:prstGeom prst="roundRect">
              <a:avLst>
                <a:gd fmla="val 5555" name="adj"/>
              </a:avLst>
            </a:prstGeom>
            <a:solidFill>
              <a:schemeClr val="lt1"/>
            </a:solidFill>
            <a:ln>
              <a:noFill/>
            </a:ln>
            <a:effectLst>
              <a:outerShdw blurRad="85725" rotWithShape="0" algn="bl" dir="5400000" dist="3810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5" name="Google Shape;1115;p61"/>
            <p:cNvGrpSpPr/>
            <p:nvPr/>
          </p:nvGrpSpPr>
          <p:grpSpPr>
            <a:xfrm>
              <a:off x="720000" y="407061"/>
              <a:ext cx="7704000" cy="262500"/>
              <a:chOff x="433208" y="393425"/>
              <a:chExt cx="7704000" cy="262500"/>
            </a:xfrm>
          </p:grpSpPr>
          <p:sp>
            <p:nvSpPr>
              <p:cNvPr id="1116" name="Google Shape;1116;p61"/>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85725" rotWithShape="0" algn="bl" dir="5400000" dist="3810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7" name="Google Shape;1117;p61"/>
              <p:cNvGrpSpPr/>
              <p:nvPr/>
            </p:nvGrpSpPr>
            <p:grpSpPr>
              <a:xfrm flipH="1" rot="10800000">
                <a:off x="543498" y="483688"/>
                <a:ext cx="429322" cy="93999"/>
                <a:chOff x="5840230" y="744468"/>
                <a:chExt cx="431653" cy="94500"/>
              </a:xfrm>
            </p:grpSpPr>
            <p:sp>
              <p:nvSpPr>
                <p:cNvPr id="1118" name="Google Shape;1118;p61"/>
                <p:cNvSpPr/>
                <p:nvPr/>
              </p:nvSpPr>
              <p:spPr>
                <a:xfrm>
                  <a:off x="5840230" y="744468"/>
                  <a:ext cx="94500" cy="94500"/>
                </a:xfrm>
                <a:prstGeom prst="ellipse">
                  <a:avLst/>
                </a:prstGeom>
                <a:solidFill>
                  <a:schemeClr val="accent2"/>
                </a:solidFill>
                <a:ln>
                  <a:noFill/>
                </a:ln>
                <a:effectLst>
                  <a:outerShdw blurRad="85725" rotWithShape="0" algn="bl" dir="5400000" dist="3810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61"/>
                <p:cNvSpPr/>
                <p:nvPr/>
              </p:nvSpPr>
              <p:spPr>
                <a:xfrm>
                  <a:off x="6008807" y="744468"/>
                  <a:ext cx="94500" cy="94500"/>
                </a:xfrm>
                <a:prstGeom prst="ellipse">
                  <a:avLst/>
                </a:prstGeom>
                <a:solidFill>
                  <a:schemeClr val="accent4"/>
                </a:solidFill>
                <a:ln>
                  <a:noFill/>
                </a:ln>
                <a:effectLst>
                  <a:outerShdw blurRad="85725" rotWithShape="0" algn="bl" dir="5400000" dist="3810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61"/>
                <p:cNvSpPr/>
                <p:nvPr/>
              </p:nvSpPr>
              <p:spPr>
                <a:xfrm>
                  <a:off x="6177384" y="744468"/>
                  <a:ext cx="94500" cy="94500"/>
                </a:xfrm>
                <a:prstGeom prst="ellipse">
                  <a:avLst/>
                </a:prstGeom>
                <a:solidFill>
                  <a:schemeClr val="lt1"/>
                </a:solidFill>
                <a:ln>
                  <a:noFill/>
                </a:ln>
                <a:effectLst>
                  <a:outerShdw blurRad="85725" rotWithShape="0" algn="bl" dir="5400000" dist="3810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121" name="Google Shape;1121;p61"/>
          <p:cNvGrpSpPr/>
          <p:nvPr/>
        </p:nvGrpSpPr>
        <p:grpSpPr>
          <a:xfrm>
            <a:off x="3521825" y="3242775"/>
            <a:ext cx="4695887" cy="1063125"/>
            <a:chOff x="486920" y="1114962"/>
            <a:chExt cx="5350828" cy="1211400"/>
          </a:xfrm>
        </p:grpSpPr>
        <p:sp>
          <p:nvSpPr>
            <p:cNvPr id="1122" name="Google Shape;1122;p61"/>
            <p:cNvSpPr/>
            <p:nvPr/>
          </p:nvSpPr>
          <p:spPr>
            <a:xfrm>
              <a:off x="486920" y="1114962"/>
              <a:ext cx="5350800" cy="1211400"/>
            </a:xfrm>
            <a:prstGeom prst="roundRect">
              <a:avLst>
                <a:gd fmla="val 1492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61"/>
            <p:cNvSpPr/>
            <p:nvPr/>
          </p:nvSpPr>
          <p:spPr>
            <a:xfrm>
              <a:off x="486949" y="1114991"/>
              <a:ext cx="5350800" cy="355200"/>
            </a:xfrm>
            <a:prstGeom prst="round2SameRect">
              <a:avLst>
                <a:gd fmla="val 50000" name="adj1"/>
                <a:gd fmla="val 0" name="adj2"/>
              </a:avLst>
            </a:prstGeom>
            <a:solidFill>
              <a:schemeClr val="dk2"/>
            </a:solidFill>
            <a:ln cap="flat" cmpd="sng" w="9525">
              <a:solidFill>
                <a:schemeClr val="lt1"/>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4" name="Google Shape;1124;p61"/>
            <p:cNvGrpSpPr/>
            <p:nvPr/>
          </p:nvGrpSpPr>
          <p:grpSpPr>
            <a:xfrm flipH="1" rot="10800000">
              <a:off x="620929" y="1244995"/>
              <a:ext cx="429322" cy="93999"/>
              <a:chOff x="5578333" y="744468"/>
              <a:chExt cx="431653" cy="94500"/>
            </a:xfrm>
          </p:grpSpPr>
          <p:sp>
            <p:nvSpPr>
              <p:cNvPr id="1125" name="Google Shape;1125;p61"/>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61"/>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61"/>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1_1">
    <p:spTree>
      <p:nvGrpSpPr>
        <p:cNvPr id="1128" name="Shape 1128"/>
        <p:cNvGrpSpPr/>
        <p:nvPr/>
      </p:nvGrpSpPr>
      <p:grpSpPr>
        <a:xfrm>
          <a:off x="0" y="0"/>
          <a:ext cx="0" cy="0"/>
          <a:chOff x="0" y="0"/>
          <a:chExt cx="0" cy="0"/>
        </a:xfrm>
      </p:grpSpPr>
      <p:grpSp>
        <p:nvGrpSpPr>
          <p:cNvPr id="1129" name="Google Shape;1129;p62"/>
          <p:cNvGrpSpPr/>
          <p:nvPr/>
        </p:nvGrpSpPr>
        <p:grpSpPr>
          <a:xfrm>
            <a:off x="358350" y="258050"/>
            <a:ext cx="8428950" cy="4627500"/>
            <a:chOff x="358350" y="258050"/>
            <a:chExt cx="8428950" cy="4627500"/>
          </a:xfrm>
        </p:grpSpPr>
        <p:sp>
          <p:nvSpPr>
            <p:cNvPr id="1130" name="Google Shape;1130;p62"/>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62"/>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2" name="Google Shape;1132;p62"/>
            <p:cNvGrpSpPr/>
            <p:nvPr/>
          </p:nvGrpSpPr>
          <p:grpSpPr>
            <a:xfrm flipH="1" rot="10800000">
              <a:off x="4159199" y="4657459"/>
              <a:ext cx="825589" cy="93999"/>
              <a:chOff x="5718423" y="809024"/>
              <a:chExt cx="830071" cy="94500"/>
            </a:xfrm>
          </p:grpSpPr>
          <p:sp>
            <p:nvSpPr>
              <p:cNvPr id="1133" name="Google Shape;1133;p62"/>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62"/>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62"/>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62"/>
              <p:cNvSpPr/>
              <p:nvPr/>
            </p:nvSpPr>
            <p:spPr>
              <a:xfrm>
                <a:off x="645399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62"/>
            <p:cNvGrpSpPr/>
            <p:nvPr/>
          </p:nvGrpSpPr>
          <p:grpSpPr>
            <a:xfrm>
              <a:off x="720000" y="407061"/>
              <a:ext cx="7704000" cy="262500"/>
              <a:chOff x="433208" y="393425"/>
              <a:chExt cx="7704000" cy="262500"/>
            </a:xfrm>
          </p:grpSpPr>
          <p:sp>
            <p:nvSpPr>
              <p:cNvPr id="1138" name="Google Shape;1138;p62"/>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9" name="Google Shape;1139;p62"/>
              <p:cNvGrpSpPr/>
              <p:nvPr/>
            </p:nvGrpSpPr>
            <p:grpSpPr>
              <a:xfrm flipH="1" rot="10800000">
                <a:off x="543498" y="483688"/>
                <a:ext cx="429322" cy="93999"/>
                <a:chOff x="5840230" y="744468"/>
                <a:chExt cx="431653" cy="94500"/>
              </a:xfrm>
            </p:grpSpPr>
            <p:sp>
              <p:nvSpPr>
                <p:cNvPr id="1140" name="Google Shape;1140;p62"/>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62"/>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62"/>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143" name="Google Shape;1143;p62"/>
          <p:cNvGrpSpPr/>
          <p:nvPr/>
        </p:nvGrpSpPr>
        <p:grpSpPr>
          <a:xfrm>
            <a:off x="1773576" y="1120075"/>
            <a:ext cx="2299225" cy="3108284"/>
            <a:chOff x="486919" y="1114962"/>
            <a:chExt cx="2619901" cy="3541800"/>
          </a:xfrm>
        </p:grpSpPr>
        <p:sp>
          <p:nvSpPr>
            <p:cNvPr id="1144" name="Google Shape;1144;p62"/>
            <p:cNvSpPr/>
            <p:nvPr/>
          </p:nvSpPr>
          <p:spPr>
            <a:xfrm>
              <a:off x="486920" y="1114962"/>
              <a:ext cx="2619900" cy="3541800"/>
            </a:xfrm>
            <a:prstGeom prst="roundRect">
              <a:avLst>
                <a:gd fmla="val 1235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62"/>
            <p:cNvSpPr/>
            <p:nvPr/>
          </p:nvSpPr>
          <p:spPr>
            <a:xfrm>
              <a:off x="486919" y="1114991"/>
              <a:ext cx="2619900" cy="355200"/>
            </a:xfrm>
            <a:prstGeom prst="round2SameRect">
              <a:avLst>
                <a:gd fmla="val 50000" name="adj1"/>
                <a:gd fmla="val 0" name="adj2"/>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6" name="Google Shape;1146;p62"/>
            <p:cNvGrpSpPr/>
            <p:nvPr/>
          </p:nvGrpSpPr>
          <p:grpSpPr>
            <a:xfrm flipH="1" rot="10800000">
              <a:off x="620929" y="1244995"/>
              <a:ext cx="429322" cy="93999"/>
              <a:chOff x="5578333" y="744468"/>
              <a:chExt cx="431653" cy="94500"/>
            </a:xfrm>
          </p:grpSpPr>
          <p:sp>
            <p:nvSpPr>
              <p:cNvPr id="1147" name="Google Shape;1147;p62"/>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62"/>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62"/>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50" name="Google Shape;1150;p62"/>
          <p:cNvGrpSpPr/>
          <p:nvPr/>
        </p:nvGrpSpPr>
        <p:grpSpPr>
          <a:xfrm>
            <a:off x="5083801" y="1120075"/>
            <a:ext cx="2299252" cy="3108284"/>
            <a:chOff x="91807" y="1114962"/>
            <a:chExt cx="2619932" cy="3541800"/>
          </a:xfrm>
        </p:grpSpPr>
        <p:sp>
          <p:nvSpPr>
            <p:cNvPr id="1151" name="Google Shape;1151;p62"/>
            <p:cNvSpPr/>
            <p:nvPr/>
          </p:nvSpPr>
          <p:spPr>
            <a:xfrm>
              <a:off x="91807" y="1114962"/>
              <a:ext cx="2619900" cy="3541800"/>
            </a:xfrm>
            <a:prstGeom prst="roundRect">
              <a:avLst>
                <a:gd fmla="val 1235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62"/>
            <p:cNvSpPr/>
            <p:nvPr/>
          </p:nvSpPr>
          <p:spPr>
            <a:xfrm>
              <a:off x="91839" y="1114991"/>
              <a:ext cx="2619900" cy="355200"/>
            </a:xfrm>
            <a:prstGeom prst="round2SameRect">
              <a:avLst>
                <a:gd fmla="val 50000" name="adj1"/>
                <a:gd fmla="val 0" name="adj2"/>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3" name="Google Shape;1153;p62"/>
            <p:cNvGrpSpPr/>
            <p:nvPr/>
          </p:nvGrpSpPr>
          <p:grpSpPr>
            <a:xfrm flipH="1" rot="10800000">
              <a:off x="229496" y="1244995"/>
              <a:ext cx="429322" cy="93999"/>
              <a:chOff x="5184775" y="744468"/>
              <a:chExt cx="431653" cy="94500"/>
            </a:xfrm>
          </p:grpSpPr>
          <p:sp>
            <p:nvSpPr>
              <p:cNvPr id="1154" name="Google Shape;1154;p62"/>
              <p:cNvSpPr/>
              <p:nvPr/>
            </p:nvSpPr>
            <p:spPr>
              <a:xfrm>
                <a:off x="5184775"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62"/>
              <p:cNvSpPr/>
              <p:nvPr/>
            </p:nvSpPr>
            <p:spPr>
              <a:xfrm>
                <a:off x="5353352"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62"/>
              <p:cNvSpPr/>
              <p:nvPr/>
            </p:nvSpPr>
            <p:spPr>
              <a:xfrm>
                <a:off x="5521928"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1_1_1">
    <p:spTree>
      <p:nvGrpSpPr>
        <p:cNvPr id="1157" name="Shape 1157"/>
        <p:cNvGrpSpPr/>
        <p:nvPr/>
      </p:nvGrpSpPr>
      <p:grpSpPr>
        <a:xfrm>
          <a:off x="0" y="0"/>
          <a:ext cx="0" cy="0"/>
          <a:chOff x="0" y="0"/>
          <a:chExt cx="0" cy="0"/>
        </a:xfrm>
      </p:grpSpPr>
      <p:grpSp>
        <p:nvGrpSpPr>
          <p:cNvPr id="1158" name="Google Shape;1158;p63"/>
          <p:cNvGrpSpPr/>
          <p:nvPr/>
        </p:nvGrpSpPr>
        <p:grpSpPr>
          <a:xfrm>
            <a:off x="358350" y="258050"/>
            <a:ext cx="8428950" cy="4627500"/>
            <a:chOff x="358350" y="258050"/>
            <a:chExt cx="8428950" cy="4627500"/>
          </a:xfrm>
        </p:grpSpPr>
        <p:sp>
          <p:nvSpPr>
            <p:cNvPr id="1159" name="Google Shape;1159;p63"/>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63"/>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1" name="Google Shape;1161;p63"/>
            <p:cNvGrpSpPr/>
            <p:nvPr/>
          </p:nvGrpSpPr>
          <p:grpSpPr>
            <a:xfrm flipH="1" rot="10800000">
              <a:off x="4159199" y="4657459"/>
              <a:ext cx="825589" cy="93999"/>
              <a:chOff x="5718423" y="809024"/>
              <a:chExt cx="830071" cy="94500"/>
            </a:xfrm>
          </p:grpSpPr>
          <p:sp>
            <p:nvSpPr>
              <p:cNvPr id="1162" name="Google Shape;1162;p63"/>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63"/>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63"/>
              <p:cNvSpPr/>
              <p:nvPr/>
            </p:nvSpPr>
            <p:spPr>
              <a:xfrm>
                <a:off x="620880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63"/>
              <p:cNvSpPr/>
              <p:nvPr/>
            </p:nvSpPr>
            <p:spPr>
              <a:xfrm>
                <a:off x="645399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6" name="Google Shape;1166;p63"/>
            <p:cNvGrpSpPr/>
            <p:nvPr/>
          </p:nvGrpSpPr>
          <p:grpSpPr>
            <a:xfrm>
              <a:off x="720000" y="407061"/>
              <a:ext cx="7704000" cy="262500"/>
              <a:chOff x="433208" y="393425"/>
              <a:chExt cx="7704000" cy="262500"/>
            </a:xfrm>
          </p:grpSpPr>
          <p:sp>
            <p:nvSpPr>
              <p:cNvPr id="1167" name="Google Shape;1167;p63"/>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8" name="Google Shape;1168;p63"/>
              <p:cNvGrpSpPr/>
              <p:nvPr/>
            </p:nvGrpSpPr>
            <p:grpSpPr>
              <a:xfrm flipH="1" rot="10800000">
                <a:off x="543498" y="483688"/>
                <a:ext cx="429322" cy="93999"/>
                <a:chOff x="5840230" y="744468"/>
                <a:chExt cx="431653" cy="94500"/>
              </a:xfrm>
            </p:grpSpPr>
            <p:sp>
              <p:nvSpPr>
                <p:cNvPr id="1169" name="Google Shape;1169;p63"/>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63"/>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63"/>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172" name="Google Shape;1172;p63"/>
          <p:cNvGrpSpPr/>
          <p:nvPr/>
        </p:nvGrpSpPr>
        <p:grpSpPr>
          <a:xfrm>
            <a:off x="6830653" y="1437528"/>
            <a:ext cx="1591816" cy="1122977"/>
            <a:chOff x="486931" y="1114949"/>
            <a:chExt cx="2517900" cy="1776300"/>
          </a:xfrm>
        </p:grpSpPr>
        <p:sp>
          <p:nvSpPr>
            <p:cNvPr id="1173" name="Google Shape;1173;p63"/>
            <p:cNvSpPr/>
            <p:nvPr/>
          </p:nvSpPr>
          <p:spPr>
            <a:xfrm>
              <a:off x="486931" y="1114949"/>
              <a:ext cx="2517900" cy="1776300"/>
            </a:xfrm>
            <a:prstGeom prst="roundRect">
              <a:avLst>
                <a:gd fmla="val 1235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63"/>
            <p:cNvSpPr/>
            <p:nvPr/>
          </p:nvSpPr>
          <p:spPr>
            <a:xfrm>
              <a:off x="486931" y="1114988"/>
              <a:ext cx="2517900" cy="355200"/>
            </a:xfrm>
            <a:prstGeom prst="round2SameRect">
              <a:avLst>
                <a:gd fmla="val 50000" name="adj1"/>
                <a:gd fmla="val 0" name="adj2"/>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5" name="Google Shape;1175;p63"/>
            <p:cNvGrpSpPr/>
            <p:nvPr/>
          </p:nvGrpSpPr>
          <p:grpSpPr>
            <a:xfrm flipH="1" rot="10800000">
              <a:off x="620929" y="1244995"/>
              <a:ext cx="429322" cy="93999"/>
              <a:chOff x="5578333" y="744468"/>
              <a:chExt cx="431653" cy="94500"/>
            </a:xfrm>
          </p:grpSpPr>
          <p:sp>
            <p:nvSpPr>
              <p:cNvPr id="1176" name="Google Shape;1176;p63"/>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63"/>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63"/>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9" name="Google Shape;1179;p63"/>
          <p:cNvGrpSpPr/>
          <p:nvPr/>
        </p:nvGrpSpPr>
        <p:grpSpPr>
          <a:xfrm>
            <a:off x="2497124" y="1208425"/>
            <a:ext cx="4166209" cy="2778904"/>
            <a:chOff x="486897" y="1114972"/>
            <a:chExt cx="5169635" cy="3448200"/>
          </a:xfrm>
        </p:grpSpPr>
        <p:sp>
          <p:nvSpPr>
            <p:cNvPr id="1180" name="Google Shape;1180;p63"/>
            <p:cNvSpPr/>
            <p:nvPr/>
          </p:nvSpPr>
          <p:spPr>
            <a:xfrm>
              <a:off x="486932" y="1114972"/>
              <a:ext cx="5169600" cy="3448200"/>
            </a:xfrm>
            <a:prstGeom prst="roundRect">
              <a:avLst>
                <a:gd fmla="val 7978"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63"/>
            <p:cNvSpPr/>
            <p:nvPr/>
          </p:nvSpPr>
          <p:spPr>
            <a:xfrm>
              <a:off x="486897" y="1115004"/>
              <a:ext cx="5169600" cy="355200"/>
            </a:xfrm>
            <a:prstGeom prst="round2SameRect">
              <a:avLst>
                <a:gd fmla="val 50000" name="adj1"/>
                <a:gd fmla="val 0" name="adj2"/>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2" name="Google Shape;1182;p63"/>
            <p:cNvGrpSpPr/>
            <p:nvPr/>
          </p:nvGrpSpPr>
          <p:grpSpPr>
            <a:xfrm flipH="1" rot="10800000">
              <a:off x="620929" y="1244995"/>
              <a:ext cx="429322" cy="93999"/>
              <a:chOff x="5578333" y="744468"/>
              <a:chExt cx="431653" cy="94500"/>
            </a:xfrm>
          </p:grpSpPr>
          <p:sp>
            <p:nvSpPr>
              <p:cNvPr id="1183" name="Google Shape;1183;p63"/>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63"/>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63"/>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86" name="Google Shape;1186;p63"/>
          <p:cNvGrpSpPr/>
          <p:nvPr/>
        </p:nvGrpSpPr>
        <p:grpSpPr>
          <a:xfrm>
            <a:off x="730778" y="1437528"/>
            <a:ext cx="1591816" cy="1122977"/>
            <a:chOff x="486931" y="1114949"/>
            <a:chExt cx="2517900" cy="1776300"/>
          </a:xfrm>
        </p:grpSpPr>
        <p:sp>
          <p:nvSpPr>
            <p:cNvPr id="1187" name="Google Shape;1187;p63"/>
            <p:cNvSpPr/>
            <p:nvPr/>
          </p:nvSpPr>
          <p:spPr>
            <a:xfrm>
              <a:off x="486931" y="1114949"/>
              <a:ext cx="2517900" cy="1776300"/>
            </a:xfrm>
            <a:prstGeom prst="roundRect">
              <a:avLst>
                <a:gd fmla="val 1235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63"/>
            <p:cNvSpPr/>
            <p:nvPr/>
          </p:nvSpPr>
          <p:spPr>
            <a:xfrm>
              <a:off x="486931" y="1114988"/>
              <a:ext cx="2517900" cy="355200"/>
            </a:xfrm>
            <a:prstGeom prst="round2SameRect">
              <a:avLst>
                <a:gd fmla="val 50000" name="adj1"/>
                <a:gd fmla="val 0" name="adj2"/>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9" name="Google Shape;1189;p63"/>
            <p:cNvGrpSpPr/>
            <p:nvPr/>
          </p:nvGrpSpPr>
          <p:grpSpPr>
            <a:xfrm flipH="1" rot="10800000">
              <a:off x="620929" y="1244995"/>
              <a:ext cx="429322" cy="93999"/>
              <a:chOff x="5578333" y="744468"/>
              <a:chExt cx="431653" cy="94500"/>
            </a:xfrm>
          </p:grpSpPr>
          <p:sp>
            <p:nvSpPr>
              <p:cNvPr id="1190" name="Google Shape;1190;p63"/>
              <p:cNvSpPr/>
              <p:nvPr/>
            </p:nvSpPr>
            <p:spPr>
              <a:xfrm>
                <a:off x="5578333"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63"/>
              <p:cNvSpPr/>
              <p:nvPr/>
            </p:nvSpPr>
            <p:spPr>
              <a:xfrm>
                <a:off x="5746910"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63"/>
              <p:cNvSpPr/>
              <p:nvPr/>
            </p:nvSpPr>
            <p:spPr>
              <a:xfrm>
                <a:off x="5915486"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grpSp>
        <p:nvGrpSpPr>
          <p:cNvPr id="106" name="Google Shape;106;p8"/>
          <p:cNvGrpSpPr/>
          <p:nvPr/>
        </p:nvGrpSpPr>
        <p:grpSpPr>
          <a:xfrm>
            <a:off x="1132541" y="872113"/>
            <a:ext cx="6880552" cy="3180876"/>
            <a:chOff x="358350" y="258050"/>
            <a:chExt cx="8428950" cy="3896700"/>
          </a:xfrm>
        </p:grpSpPr>
        <p:sp>
          <p:nvSpPr>
            <p:cNvPr id="107" name="Google Shape;107;p8"/>
            <p:cNvSpPr/>
            <p:nvPr/>
          </p:nvSpPr>
          <p:spPr>
            <a:xfrm>
              <a:off x="358350" y="258050"/>
              <a:ext cx="8427300" cy="38967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p:nvPr/>
          </p:nvSpPr>
          <p:spPr>
            <a:xfrm>
              <a:off x="360000" y="258050"/>
              <a:ext cx="8427300" cy="38967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8"/>
            <p:cNvGrpSpPr/>
            <p:nvPr/>
          </p:nvGrpSpPr>
          <p:grpSpPr>
            <a:xfrm>
              <a:off x="720000" y="407061"/>
              <a:ext cx="7704000" cy="262500"/>
              <a:chOff x="433208" y="393425"/>
              <a:chExt cx="7704000" cy="262500"/>
            </a:xfrm>
          </p:grpSpPr>
          <p:sp>
            <p:nvSpPr>
              <p:cNvPr id="110" name="Google Shape;110;p8"/>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8"/>
              <p:cNvGrpSpPr/>
              <p:nvPr/>
            </p:nvGrpSpPr>
            <p:grpSpPr>
              <a:xfrm flipH="1" rot="10800000">
                <a:off x="543498" y="483688"/>
                <a:ext cx="429322" cy="93999"/>
                <a:chOff x="5840230" y="744468"/>
                <a:chExt cx="431653" cy="94500"/>
              </a:xfrm>
            </p:grpSpPr>
            <p:sp>
              <p:nvSpPr>
                <p:cNvPr id="112" name="Google Shape;112;p8"/>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8"/>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15" name="Google Shape;115;p8"/>
          <p:cNvSpPr txBox="1"/>
          <p:nvPr>
            <p:ph type="title"/>
          </p:nvPr>
        </p:nvSpPr>
        <p:spPr>
          <a:xfrm>
            <a:off x="2060993" y="1717300"/>
            <a:ext cx="5016300" cy="173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116" name="Google Shape;116;p8"/>
          <p:cNvGrpSpPr/>
          <p:nvPr/>
        </p:nvGrpSpPr>
        <p:grpSpPr>
          <a:xfrm flipH="1" rot="10800000">
            <a:off x="4163640" y="3895409"/>
            <a:ext cx="825589" cy="93999"/>
            <a:chOff x="5718423" y="809024"/>
            <a:chExt cx="830071" cy="94500"/>
          </a:xfrm>
        </p:grpSpPr>
        <p:sp>
          <p:nvSpPr>
            <p:cNvPr id="117" name="Google Shape;117;p8"/>
            <p:cNvSpPr/>
            <p:nvPr/>
          </p:nvSpPr>
          <p:spPr>
            <a:xfrm>
              <a:off x="5718423"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a:off x="5963614" y="809024"/>
              <a:ext cx="94500" cy="94500"/>
            </a:xfrm>
            <a:prstGeom prst="ellipse">
              <a:avLst/>
            </a:prstGeom>
            <a:solidFill>
              <a:schemeClr val="accent6"/>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1" name="Shape 121"/>
        <p:cNvGrpSpPr/>
        <p:nvPr/>
      </p:nvGrpSpPr>
      <p:grpSpPr>
        <a:xfrm>
          <a:off x="0" y="0"/>
          <a:ext cx="0" cy="0"/>
          <a:chOff x="0" y="0"/>
          <a:chExt cx="0" cy="0"/>
        </a:xfrm>
      </p:grpSpPr>
      <p:grpSp>
        <p:nvGrpSpPr>
          <p:cNvPr id="122" name="Google Shape;122;p9"/>
          <p:cNvGrpSpPr/>
          <p:nvPr/>
        </p:nvGrpSpPr>
        <p:grpSpPr>
          <a:xfrm>
            <a:off x="358350" y="258050"/>
            <a:ext cx="8428950" cy="4627500"/>
            <a:chOff x="358350" y="258050"/>
            <a:chExt cx="8428950" cy="4627500"/>
          </a:xfrm>
        </p:grpSpPr>
        <p:sp>
          <p:nvSpPr>
            <p:cNvPr id="123" name="Google Shape;123;p9"/>
            <p:cNvSpPr/>
            <p:nvPr/>
          </p:nvSpPr>
          <p:spPr>
            <a:xfrm>
              <a:off x="358350" y="258050"/>
              <a:ext cx="8427300" cy="4627500"/>
            </a:xfrm>
            <a:prstGeom prst="roundRect">
              <a:avLst>
                <a:gd fmla="val 5555"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
            <p:cNvSpPr/>
            <p:nvPr/>
          </p:nvSpPr>
          <p:spPr>
            <a:xfrm>
              <a:off x="360000" y="258050"/>
              <a:ext cx="8427300" cy="4627500"/>
            </a:xfrm>
            <a:prstGeom prst="roundRect">
              <a:avLst>
                <a:gd fmla="val 5555" name="adj"/>
              </a:avLst>
            </a:prstGeom>
            <a:gradFill>
              <a:gsLst>
                <a:gs pos="0">
                  <a:schemeClr val="lt1"/>
                </a:gs>
                <a:gs pos="100000">
                  <a:srgbClr val="66BEE9">
                    <a:alpha val="34509"/>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9"/>
            <p:cNvGrpSpPr/>
            <p:nvPr/>
          </p:nvGrpSpPr>
          <p:grpSpPr>
            <a:xfrm flipH="1" rot="10800000">
              <a:off x="4159199" y="4657459"/>
              <a:ext cx="825589" cy="93999"/>
              <a:chOff x="5718423" y="809024"/>
              <a:chExt cx="830071" cy="94500"/>
            </a:xfrm>
          </p:grpSpPr>
          <p:sp>
            <p:nvSpPr>
              <p:cNvPr id="126" name="Google Shape;126;p9"/>
              <p:cNvSpPr/>
              <p:nvPr/>
            </p:nvSpPr>
            <p:spPr>
              <a:xfrm>
                <a:off x="5718423"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
              <p:cNvSpPr/>
              <p:nvPr/>
            </p:nvSpPr>
            <p:spPr>
              <a:xfrm>
                <a:off x="596361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9"/>
              <p:cNvSpPr/>
              <p:nvPr/>
            </p:nvSpPr>
            <p:spPr>
              <a:xfrm>
                <a:off x="620880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p:nvPr/>
            </p:nvSpPr>
            <p:spPr>
              <a:xfrm>
                <a:off x="6453994" y="809024"/>
                <a:ext cx="94500" cy="94500"/>
              </a:xfrm>
              <a:prstGeom prst="ellipse">
                <a:avLst/>
              </a:prstGeom>
              <a:solidFill>
                <a:srgbClr val="E27B83">
                  <a:alpha val="44200"/>
                </a:srgbClr>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9"/>
            <p:cNvGrpSpPr/>
            <p:nvPr/>
          </p:nvGrpSpPr>
          <p:grpSpPr>
            <a:xfrm>
              <a:off x="720000" y="407061"/>
              <a:ext cx="7704000" cy="262500"/>
              <a:chOff x="433208" y="393425"/>
              <a:chExt cx="7704000" cy="262500"/>
            </a:xfrm>
          </p:grpSpPr>
          <p:sp>
            <p:nvSpPr>
              <p:cNvPr id="131" name="Google Shape;131;p9"/>
              <p:cNvSpPr/>
              <p:nvPr/>
            </p:nvSpPr>
            <p:spPr>
              <a:xfrm>
                <a:off x="433208" y="393425"/>
                <a:ext cx="7704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9"/>
              <p:cNvGrpSpPr/>
              <p:nvPr/>
            </p:nvGrpSpPr>
            <p:grpSpPr>
              <a:xfrm flipH="1" rot="10800000">
                <a:off x="543498" y="483688"/>
                <a:ext cx="429322" cy="93999"/>
                <a:chOff x="5840230" y="744468"/>
                <a:chExt cx="431653" cy="94500"/>
              </a:xfrm>
            </p:grpSpPr>
            <p:sp>
              <p:nvSpPr>
                <p:cNvPr id="133" name="Google Shape;133;p9"/>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36" name="Google Shape;136;p9"/>
          <p:cNvSpPr txBox="1"/>
          <p:nvPr>
            <p:ph type="title"/>
          </p:nvPr>
        </p:nvSpPr>
        <p:spPr>
          <a:xfrm rot="625">
            <a:off x="720000" y="2140064"/>
            <a:ext cx="3297600" cy="14256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7" name="Google Shape;137;p9"/>
          <p:cNvSpPr txBox="1"/>
          <p:nvPr>
            <p:ph idx="1" type="subTitle"/>
          </p:nvPr>
        </p:nvSpPr>
        <p:spPr>
          <a:xfrm>
            <a:off x="4712700" y="1444133"/>
            <a:ext cx="3458100" cy="2245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8" name="Shape 138"/>
        <p:cNvGrpSpPr/>
        <p:nvPr/>
      </p:nvGrpSpPr>
      <p:grpSpPr>
        <a:xfrm>
          <a:off x="0" y="0"/>
          <a:ext cx="0" cy="0"/>
          <a:chOff x="0" y="0"/>
          <a:chExt cx="0" cy="0"/>
        </a:xfrm>
      </p:grpSpPr>
      <p:sp>
        <p:nvSpPr>
          <p:cNvPr id="139" name="Google Shape;139;p10"/>
          <p:cNvSpPr txBox="1"/>
          <p:nvPr>
            <p:ph type="title"/>
          </p:nvPr>
        </p:nvSpPr>
        <p:spPr>
          <a:xfrm>
            <a:off x="892810" y="3310675"/>
            <a:ext cx="3793800" cy="9513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3" Type="http://schemas.openxmlformats.org/officeDocument/2006/relationships/theme" Target="../theme/theme2.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1"/>
            </a:gs>
            <a:gs pos="100000">
              <a:schemeClr val="lt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800"/>
              <a:buFont typeface="Orbitron"/>
              <a:buNone/>
              <a:defRPr b="1" sz="2800">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1pPr>
            <a:lvl2pPr indent="-317500" lvl="1" marL="9144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2pPr>
            <a:lvl3pPr indent="-317500" lvl="2" marL="13716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3pPr>
            <a:lvl4pPr indent="-317500" lvl="3" marL="18288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4pPr>
            <a:lvl5pPr indent="-317500" lvl="4" marL="22860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5pPr>
            <a:lvl6pPr indent="-317500" lvl="5" marL="27432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6pPr>
            <a:lvl7pPr indent="-317500" lvl="6" marL="32004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7pPr>
            <a:lvl8pPr indent="-317500" lvl="7" marL="36576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8pPr>
            <a:lvl9pPr indent="-317500" lvl="8" marL="41148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64"/>
          <p:cNvSpPr txBox="1"/>
          <p:nvPr>
            <p:ph type="ctrTitle"/>
          </p:nvPr>
        </p:nvSpPr>
        <p:spPr>
          <a:xfrm>
            <a:off x="720000" y="1185650"/>
            <a:ext cx="3852000" cy="236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000"/>
              <a:t>ONLINE NEWS Popularity</a:t>
            </a:r>
            <a:endParaRPr sz="5000"/>
          </a:p>
        </p:txBody>
      </p:sp>
      <p:sp>
        <p:nvSpPr>
          <p:cNvPr id="1198" name="Google Shape;1198;p64"/>
          <p:cNvSpPr/>
          <p:nvPr/>
        </p:nvSpPr>
        <p:spPr>
          <a:xfrm>
            <a:off x="720000" y="3778125"/>
            <a:ext cx="4019100" cy="373200"/>
          </a:xfrm>
          <a:prstGeom prst="roundRect">
            <a:avLst>
              <a:gd fmla="val 50000" name="adj"/>
            </a:avLst>
          </a:prstGeom>
          <a:solidFill>
            <a:schemeClr val="lt2"/>
          </a:solidFill>
          <a:ln cap="flat" cmpd="sng" w="9525">
            <a:solidFill>
              <a:srgbClr val="D2D6FF"/>
            </a:solidFill>
            <a:prstDash val="solid"/>
            <a:round/>
            <a:headEnd len="sm" w="sm" type="none"/>
            <a:tailEnd len="sm" w="sm" type="none"/>
          </a:ln>
          <a:effectLst>
            <a:outerShdw blurRad="57150" rotWithShape="0" algn="bl" dir="5400000" dist="57150">
              <a:schemeClr val="dk1">
                <a:alpha val="1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64"/>
          <p:cNvSpPr txBox="1"/>
          <p:nvPr>
            <p:ph idx="1" type="subTitle"/>
          </p:nvPr>
        </p:nvSpPr>
        <p:spPr>
          <a:xfrm>
            <a:off x="790635" y="3761000"/>
            <a:ext cx="3909900" cy="41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100"/>
              <a:t>Anqi Gu, Yiwei Li, Hongyu Liao, Han Zhang, Evelyn Zhou</a:t>
            </a:r>
            <a:endParaRPr/>
          </a:p>
        </p:txBody>
      </p:sp>
      <p:sp>
        <p:nvSpPr>
          <p:cNvPr id="1200" name="Google Shape;1200;p64"/>
          <p:cNvSpPr/>
          <p:nvPr/>
        </p:nvSpPr>
        <p:spPr>
          <a:xfrm>
            <a:off x="7945430" y="3957450"/>
            <a:ext cx="356425" cy="355650"/>
          </a:xfrm>
          <a:custGeom>
            <a:rect b="b" l="l" r="r" t="t"/>
            <a:pathLst>
              <a:path extrusionOk="0" h="14226" w="14257">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a:effectLst>
            <a:outerShdw blurRad="57150" rotWithShape="0" algn="bl" dir="5400000" dist="38100">
              <a:schemeClr val="dk1">
                <a:alpha val="1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64"/>
          <p:cNvSpPr/>
          <p:nvPr/>
        </p:nvSpPr>
        <p:spPr>
          <a:xfrm>
            <a:off x="4816755" y="1104475"/>
            <a:ext cx="250775" cy="250775"/>
          </a:xfrm>
          <a:custGeom>
            <a:rect b="b" l="l" r="r" t="t"/>
            <a:pathLst>
              <a:path extrusionOk="0" h="10031" w="10031">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a:effectLst>
            <a:outerShdw blurRad="57150" rotWithShape="0" algn="bl" dir="5400000" dist="47625">
              <a:schemeClr val="dk1">
                <a:alpha val="1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2" name="Google Shape;1202;p64"/>
          <p:cNvGrpSpPr/>
          <p:nvPr/>
        </p:nvGrpSpPr>
        <p:grpSpPr>
          <a:xfrm>
            <a:off x="4985306" y="1282487"/>
            <a:ext cx="3427498" cy="2849974"/>
            <a:chOff x="4985306" y="1282487"/>
            <a:chExt cx="3427498" cy="2849974"/>
          </a:xfrm>
        </p:grpSpPr>
        <p:sp>
          <p:nvSpPr>
            <p:cNvPr id="1203" name="Google Shape;1203;p64"/>
            <p:cNvSpPr/>
            <p:nvPr/>
          </p:nvSpPr>
          <p:spPr>
            <a:xfrm>
              <a:off x="5044568" y="1717313"/>
              <a:ext cx="3151960" cy="2106720"/>
            </a:xfrm>
            <a:custGeom>
              <a:rect b="b" l="l" r="r" t="t"/>
              <a:pathLst>
                <a:path extrusionOk="0" h="98330" w="147116">
                  <a:moveTo>
                    <a:pt x="1490" y="0"/>
                  </a:moveTo>
                  <a:cubicBezTo>
                    <a:pt x="669" y="0"/>
                    <a:pt x="0" y="638"/>
                    <a:pt x="0" y="1489"/>
                  </a:cubicBezTo>
                  <a:lnTo>
                    <a:pt x="0" y="2979"/>
                  </a:lnTo>
                  <a:lnTo>
                    <a:pt x="0" y="96932"/>
                  </a:lnTo>
                  <a:cubicBezTo>
                    <a:pt x="0" y="97722"/>
                    <a:pt x="639" y="98330"/>
                    <a:pt x="1399" y="98330"/>
                  </a:cubicBezTo>
                  <a:lnTo>
                    <a:pt x="145657" y="98330"/>
                  </a:lnTo>
                  <a:cubicBezTo>
                    <a:pt x="146447" y="98330"/>
                    <a:pt x="147055" y="97691"/>
                    <a:pt x="147055" y="96932"/>
                  </a:cubicBezTo>
                  <a:lnTo>
                    <a:pt x="147055" y="2979"/>
                  </a:lnTo>
                  <a:lnTo>
                    <a:pt x="147055" y="1489"/>
                  </a:lnTo>
                  <a:cubicBezTo>
                    <a:pt x="147116" y="638"/>
                    <a:pt x="146477" y="0"/>
                    <a:pt x="145626" y="0"/>
                  </a:cubicBezTo>
                  <a:close/>
                </a:path>
              </a:pathLst>
            </a:custGeom>
            <a:gradFill>
              <a:gsLst>
                <a:gs pos="0">
                  <a:schemeClr val="lt1"/>
                </a:gs>
                <a:gs pos="100000">
                  <a:srgbClr val="66BEE9">
                    <a:alpha val="34509"/>
                  </a:srgbClr>
                </a:gs>
              </a:gsLst>
              <a:lin ang="5400012" scaled="0"/>
            </a:gradFill>
            <a:ln>
              <a:noFill/>
            </a:ln>
            <a:effectLst>
              <a:outerShdw blurRad="57150" rotWithShape="0" algn="bl" dir="5460000" dist="3810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64"/>
            <p:cNvSpPr/>
            <p:nvPr/>
          </p:nvSpPr>
          <p:spPr>
            <a:xfrm>
              <a:off x="4985949" y="1711443"/>
              <a:ext cx="3151318" cy="2043559"/>
            </a:xfrm>
            <a:custGeom>
              <a:rect b="b" l="l" r="r" t="t"/>
              <a:pathLst>
                <a:path extrusionOk="0" h="95382" w="147086">
                  <a:moveTo>
                    <a:pt x="1" y="1"/>
                  </a:moveTo>
                  <a:lnTo>
                    <a:pt x="1" y="93984"/>
                  </a:lnTo>
                  <a:cubicBezTo>
                    <a:pt x="1" y="94744"/>
                    <a:pt x="609" y="95382"/>
                    <a:pt x="1399" y="95382"/>
                  </a:cubicBezTo>
                  <a:lnTo>
                    <a:pt x="145627" y="95382"/>
                  </a:lnTo>
                  <a:cubicBezTo>
                    <a:pt x="146417" y="95382"/>
                    <a:pt x="147086" y="94774"/>
                    <a:pt x="147086" y="93984"/>
                  </a:cubicBezTo>
                  <a:lnTo>
                    <a:pt x="147086" y="1"/>
                  </a:lnTo>
                  <a:close/>
                </a:path>
              </a:pathLst>
            </a:custGeom>
            <a:solidFill>
              <a:schemeClr val="lt1"/>
            </a:solidFill>
            <a:ln>
              <a:noFill/>
            </a:ln>
            <a:effectLst>
              <a:outerShdw blurRad="57150" rotWithShape="0" algn="bl" dir="5460000" dist="1905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64"/>
            <p:cNvSpPr/>
            <p:nvPr/>
          </p:nvSpPr>
          <p:spPr>
            <a:xfrm>
              <a:off x="4985306" y="1648282"/>
              <a:ext cx="3151960" cy="63182"/>
            </a:xfrm>
            <a:custGeom>
              <a:rect b="b" l="l" r="r" t="t"/>
              <a:pathLst>
                <a:path extrusionOk="0" h="2949" w="147116">
                  <a:moveTo>
                    <a:pt x="1459" y="0"/>
                  </a:moveTo>
                  <a:cubicBezTo>
                    <a:pt x="639" y="0"/>
                    <a:pt x="0" y="669"/>
                    <a:pt x="0" y="1490"/>
                  </a:cubicBezTo>
                  <a:lnTo>
                    <a:pt x="0" y="2949"/>
                  </a:lnTo>
                  <a:lnTo>
                    <a:pt x="147116" y="2949"/>
                  </a:lnTo>
                  <a:lnTo>
                    <a:pt x="147116" y="1490"/>
                  </a:lnTo>
                  <a:cubicBezTo>
                    <a:pt x="147116" y="638"/>
                    <a:pt x="146417" y="0"/>
                    <a:pt x="145626" y="0"/>
                  </a:cubicBezTo>
                  <a:close/>
                </a:path>
              </a:pathLst>
            </a:custGeom>
            <a:solidFill>
              <a:schemeClr val="lt1"/>
            </a:solidFill>
            <a:ln>
              <a:noFill/>
            </a:ln>
            <a:effectLst>
              <a:outerShdw blurRad="57150" rotWithShape="0" algn="bl" dir="5460000" dist="19050">
                <a:schemeClr val="dk1">
                  <a:alpha val="15000"/>
                </a:schemeClr>
              </a:outerShdw>
              <a:reflection blurRad="0" dir="5400000" dist="76200" endA="0" endPos="24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64"/>
            <p:cNvSpPr/>
            <p:nvPr/>
          </p:nvSpPr>
          <p:spPr>
            <a:xfrm>
              <a:off x="5026335" y="1674313"/>
              <a:ext cx="18254" cy="17611"/>
            </a:xfrm>
            <a:custGeom>
              <a:rect b="b" l="l" r="r" t="t"/>
              <a:pathLst>
                <a:path extrusionOk="0" h="822" w="852">
                  <a:moveTo>
                    <a:pt x="426" y="1"/>
                  </a:moveTo>
                  <a:cubicBezTo>
                    <a:pt x="183" y="1"/>
                    <a:pt x="0" y="183"/>
                    <a:pt x="0" y="427"/>
                  </a:cubicBezTo>
                  <a:cubicBezTo>
                    <a:pt x="0" y="639"/>
                    <a:pt x="183" y="822"/>
                    <a:pt x="426" y="822"/>
                  </a:cubicBezTo>
                  <a:cubicBezTo>
                    <a:pt x="669" y="822"/>
                    <a:pt x="851" y="639"/>
                    <a:pt x="851" y="427"/>
                  </a:cubicBezTo>
                  <a:cubicBezTo>
                    <a:pt x="851" y="183"/>
                    <a:pt x="669" y="1"/>
                    <a:pt x="426" y="1"/>
                  </a:cubicBezTo>
                  <a:close/>
                </a:path>
              </a:pathLst>
            </a:custGeom>
            <a:solidFill>
              <a:srgbClr val="8859F7"/>
            </a:solidFill>
            <a:ln>
              <a:noFill/>
            </a:ln>
            <a:effectLst>
              <a:outerShdw blurRad="57150" rotWithShape="0" algn="bl" dir="5460000" dist="19050">
                <a:schemeClr val="dk1">
                  <a:alpha val="15000"/>
                </a:schemeClr>
              </a:outerShdw>
              <a:reflection blurRad="0" dir="5400000" dist="76200" endA="0" endPos="24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4"/>
            <p:cNvSpPr/>
            <p:nvPr/>
          </p:nvSpPr>
          <p:spPr>
            <a:xfrm>
              <a:off x="5071263" y="1674313"/>
              <a:ext cx="18254" cy="17611"/>
            </a:xfrm>
            <a:custGeom>
              <a:rect b="b" l="l" r="r" t="t"/>
              <a:pathLst>
                <a:path extrusionOk="0" h="822" w="852">
                  <a:moveTo>
                    <a:pt x="426" y="1"/>
                  </a:moveTo>
                  <a:cubicBezTo>
                    <a:pt x="183" y="1"/>
                    <a:pt x="1" y="183"/>
                    <a:pt x="1" y="427"/>
                  </a:cubicBezTo>
                  <a:cubicBezTo>
                    <a:pt x="1" y="639"/>
                    <a:pt x="183" y="822"/>
                    <a:pt x="426" y="822"/>
                  </a:cubicBezTo>
                  <a:cubicBezTo>
                    <a:pt x="639" y="822"/>
                    <a:pt x="852" y="639"/>
                    <a:pt x="852" y="427"/>
                  </a:cubicBezTo>
                  <a:cubicBezTo>
                    <a:pt x="852" y="183"/>
                    <a:pt x="639" y="1"/>
                    <a:pt x="426" y="1"/>
                  </a:cubicBezTo>
                  <a:close/>
                </a:path>
              </a:pathLst>
            </a:custGeom>
            <a:solidFill>
              <a:srgbClr val="8859F7"/>
            </a:solidFill>
            <a:ln>
              <a:noFill/>
            </a:ln>
            <a:effectLst>
              <a:outerShdw blurRad="57150" rotWithShape="0" algn="bl" dir="5460000" dist="19050">
                <a:schemeClr val="dk1">
                  <a:alpha val="15000"/>
                </a:schemeClr>
              </a:outerShdw>
              <a:reflection blurRad="0" dir="5400000" dist="76200" endA="0" endPos="24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64"/>
            <p:cNvSpPr/>
            <p:nvPr/>
          </p:nvSpPr>
          <p:spPr>
            <a:xfrm>
              <a:off x="5116192" y="1674313"/>
              <a:ext cx="17611" cy="17611"/>
            </a:xfrm>
            <a:custGeom>
              <a:rect b="b" l="l" r="r" t="t"/>
              <a:pathLst>
                <a:path extrusionOk="0" h="822" w="822">
                  <a:moveTo>
                    <a:pt x="427" y="1"/>
                  </a:moveTo>
                  <a:cubicBezTo>
                    <a:pt x="183" y="1"/>
                    <a:pt x="1" y="183"/>
                    <a:pt x="1" y="427"/>
                  </a:cubicBezTo>
                  <a:cubicBezTo>
                    <a:pt x="1" y="639"/>
                    <a:pt x="183" y="822"/>
                    <a:pt x="427" y="822"/>
                  </a:cubicBezTo>
                  <a:cubicBezTo>
                    <a:pt x="639" y="822"/>
                    <a:pt x="822" y="639"/>
                    <a:pt x="822" y="427"/>
                  </a:cubicBezTo>
                  <a:cubicBezTo>
                    <a:pt x="822" y="183"/>
                    <a:pt x="639" y="1"/>
                    <a:pt x="427" y="1"/>
                  </a:cubicBezTo>
                  <a:close/>
                </a:path>
              </a:pathLst>
            </a:custGeom>
            <a:solidFill>
              <a:srgbClr val="8859F7"/>
            </a:solidFill>
            <a:ln>
              <a:noFill/>
            </a:ln>
            <a:effectLst>
              <a:outerShdw blurRad="57150" rotWithShape="0" algn="bl" dir="5460000" dist="19050">
                <a:schemeClr val="dk1">
                  <a:alpha val="15000"/>
                </a:schemeClr>
              </a:outerShdw>
              <a:reflection blurRad="0" dir="5400000" dist="76200" endA="0" endPos="24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64"/>
            <p:cNvSpPr/>
            <p:nvPr/>
          </p:nvSpPr>
          <p:spPr>
            <a:xfrm>
              <a:off x="5053706" y="1787625"/>
              <a:ext cx="3014540" cy="1892492"/>
            </a:xfrm>
            <a:custGeom>
              <a:rect b="b" l="l" r="r" t="t"/>
              <a:pathLst>
                <a:path extrusionOk="0" h="88331" w="140702">
                  <a:moveTo>
                    <a:pt x="0" y="1"/>
                  </a:moveTo>
                  <a:lnTo>
                    <a:pt x="0" y="88330"/>
                  </a:lnTo>
                  <a:lnTo>
                    <a:pt x="140702" y="88330"/>
                  </a:lnTo>
                  <a:lnTo>
                    <a:pt x="140702" y="1"/>
                  </a:lnTo>
                  <a:close/>
                </a:path>
              </a:pathLst>
            </a:custGeom>
            <a:gradFill>
              <a:gsLst>
                <a:gs pos="0">
                  <a:schemeClr val="lt1"/>
                </a:gs>
                <a:gs pos="100000">
                  <a:srgbClr val="66BEE9">
                    <a:alpha val="34509"/>
                  </a:srgbClr>
                </a:gs>
              </a:gsLst>
              <a:lin ang="5400012" scaled="0"/>
            </a:gradFill>
            <a:ln>
              <a:noFill/>
            </a:ln>
            <a:effectLst>
              <a:outerShdw blurRad="57150" rotWithShape="0" algn="bl" dir="5460000" dist="1905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0" name="Google Shape;1210;p64"/>
            <p:cNvGrpSpPr/>
            <p:nvPr/>
          </p:nvGrpSpPr>
          <p:grpSpPr>
            <a:xfrm>
              <a:off x="6414630" y="3150775"/>
              <a:ext cx="707500" cy="356921"/>
              <a:chOff x="2317875" y="3150775"/>
              <a:chExt cx="707500" cy="356921"/>
            </a:xfrm>
          </p:grpSpPr>
          <p:sp>
            <p:nvSpPr>
              <p:cNvPr id="1211" name="Google Shape;1211;p64"/>
              <p:cNvSpPr/>
              <p:nvPr/>
            </p:nvSpPr>
            <p:spPr>
              <a:xfrm>
                <a:off x="2317875" y="3150775"/>
                <a:ext cx="707500" cy="356921"/>
              </a:xfrm>
              <a:custGeom>
                <a:rect b="b" l="l" r="r" t="t"/>
                <a:pathLst>
                  <a:path extrusionOk="0" h="28299" w="2830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rgbClr val="F9F8FF">
                      <a:alpha val="86666"/>
                    </a:srgbClr>
                  </a:gs>
                </a:gsLst>
                <a:lin ang="5400700" scaled="0"/>
              </a:gradFill>
              <a:ln>
                <a:noFill/>
              </a:ln>
              <a:effectLst>
                <a:outerShdw blurRad="57150" rotWithShape="0" algn="bl" dir="5400000" dist="28575">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2" name="Google Shape;1212;p64"/>
              <p:cNvGrpSpPr/>
              <p:nvPr/>
            </p:nvGrpSpPr>
            <p:grpSpPr>
              <a:xfrm>
                <a:off x="2415693" y="3236562"/>
                <a:ext cx="471900" cy="95000"/>
                <a:chOff x="5088750" y="3020450"/>
                <a:chExt cx="471900" cy="95000"/>
              </a:xfrm>
            </p:grpSpPr>
            <p:sp>
              <p:nvSpPr>
                <p:cNvPr id="1213" name="Google Shape;1213;p64"/>
                <p:cNvSpPr/>
                <p:nvPr/>
              </p:nvSpPr>
              <p:spPr>
                <a:xfrm>
                  <a:off x="5088750" y="3020450"/>
                  <a:ext cx="95000" cy="95000"/>
                </a:xfrm>
                <a:custGeom>
                  <a:rect b="b" l="l" r="r" t="t"/>
                  <a:pathLst>
                    <a:path extrusionOk="0" h="3800" w="380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lt1"/>
                </a:solidFill>
                <a:ln>
                  <a:noFill/>
                </a:ln>
                <a:effectLst>
                  <a:outerShdw blurRad="85725"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64"/>
                <p:cNvSpPr/>
                <p:nvPr/>
              </p:nvSpPr>
              <p:spPr>
                <a:xfrm>
                  <a:off x="5225525" y="3031850"/>
                  <a:ext cx="335125" cy="22825"/>
                </a:xfrm>
                <a:custGeom>
                  <a:rect b="b" l="l" r="r" t="t"/>
                  <a:pathLst>
                    <a:path extrusionOk="0" h="913" w="13405">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lt1"/>
                </a:solidFill>
                <a:ln>
                  <a:noFill/>
                </a:ln>
                <a:effectLst>
                  <a:outerShdw blurRad="85725"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64"/>
                <p:cNvSpPr/>
                <p:nvPr/>
              </p:nvSpPr>
              <p:spPr>
                <a:xfrm>
                  <a:off x="5225525" y="3086550"/>
                  <a:ext cx="186950" cy="22825"/>
                </a:xfrm>
                <a:custGeom>
                  <a:rect b="b" l="l" r="r" t="t"/>
                  <a:pathLst>
                    <a:path extrusionOk="0" h="913" w="7478">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lt1"/>
                </a:solidFill>
                <a:ln>
                  <a:noFill/>
                </a:ln>
                <a:effectLst>
                  <a:outerShdw blurRad="85725"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4"/>
                <p:cNvSpPr/>
                <p:nvPr/>
              </p:nvSpPr>
              <p:spPr>
                <a:xfrm>
                  <a:off x="5434500" y="3086550"/>
                  <a:ext cx="53975" cy="22825"/>
                </a:xfrm>
                <a:custGeom>
                  <a:rect b="b" l="l" r="r" t="t"/>
                  <a:pathLst>
                    <a:path extrusionOk="0" h="913" w="2159">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lt1"/>
                </a:solidFill>
                <a:ln>
                  <a:noFill/>
                </a:ln>
                <a:effectLst>
                  <a:outerShdw blurRad="85725"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17" name="Google Shape;1217;p64"/>
            <p:cNvGrpSpPr/>
            <p:nvPr/>
          </p:nvGrpSpPr>
          <p:grpSpPr>
            <a:xfrm>
              <a:off x="7199580" y="3150775"/>
              <a:ext cx="707500" cy="356921"/>
              <a:chOff x="3102825" y="3150775"/>
              <a:chExt cx="707500" cy="356921"/>
            </a:xfrm>
          </p:grpSpPr>
          <p:sp>
            <p:nvSpPr>
              <p:cNvPr id="1218" name="Google Shape;1218;p64"/>
              <p:cNvSpPr/>
              <p:nvPr/>
            </p:nvSpPr>
            <p:spPr>
              <a:xfrm>
                <a:off x="3102825" y="3150775"/>
                <a:ext cx="707500" cy="356921"/>
              </a:xfrm>
              <a:custGeom>
                <a:rect b="b" l="l" r="r" t="t"/>
                <a:pathLst>
                  <a:path extrusionOk="0" h="28299" w="2830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rgbClr val="F9F8FF">
                      <a:alpha val="86666"/>
                    </a:srgbClr>
                  </a:gs>
                </a:gsLst>
                <a:lin ang="5400700" scaled="0"/>
              </a:gradFill>
              <a:ln>
                <a:noFill/>
              </a:ln>
              <a:effectLst>
                <a:outerShdw blurRad="57150" rotWithShape="0" algn="bl" dir="5400000" dist="28575">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64"/>
              <p:cNvSpPr/>
              <p:nvPr/>
            </p:nvSpPr>
            <p:spPr>
              <a:xfrm>
                <a:off x="3176913" y="3409013"/>
                <a:ext cx="266750" cy="40300"/>
              </a:xfrm>
              <a:custGeom>
                <a:rect b="b" l="l" r="r" t="t"/>
                <a:pathLst>
                  <a:path extrusionOk="0" h="1612" w="10670">
                    <a:moveTo>
                      <a:pt x="791" y="1"/>
                    </a:moveTo>
                    <a:cubicBezTo>
                      <a:pt x="335" y="1"/>
                      <a:pt x="1" y="396"/>
                      <a:pt x="1" y="822"/>
                    </a:cubicBezTo>
                    <a:cubicBezTo>
                      <a:pt x="1" y="1278"/>
                      <a:pt x="366" y="1612"/>
                      <a:pt x="791" y="1612"/>
                    </a:cubicBezTo>
                    <a:lnTo>
                      <a:pt x="9880" y="1612"/>
                    </a:lnTo>
                    <a:cubicBezTo>
                      <a:pt x="10305" y="1612"/>
                      <a:pt x="10670" y="1247"/>
                      <a:pt x="10670" y="822"/>
                    </a:cubicBezTo>
                    <a:cubicBezTo>
                      <a:pt x="10670" y="366"/>
                      <a:pt x="10305" y="1"/>
                      <a:pt x="9880" y="1"/>
                    </a:cubicBezTo>
                    <a:close/>
                  </a:path>
                </a:pathLst>
              </a:custGeom>
              <a:solidFill>
                <a:schemeClr val="lt1"/>
              </a:solidFill>
              <a:ln>
                <a:noFill/>
              </a:ln>
              <a:effectLst>
                <a:outerShdw blurRad="57150" rotWithShape="0" algn="bl" dir="5400000" dist="190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4"/>
              <p:cNvSpPr/>
              <p:nvPr/>
            </p:nvSpPr>
            <p:spPr>
              <a:xfrm>
                <a:off x="3176163" y="3209163"/>
                <a:ext cx="560825" cy="39550"/>
              </a:xfrm>
              <a:custGeom>
                <a:rect b="b" l="l" r="r" t="t"/>
                <a:pathLst>
                  <a:path extrusionOk="0" h="1582" w="22433">
                    <a:moveTo>
                      <a:pt x="791" y="1"/>
                    </a:moveTo>
                    <a:cubicBezTo>
                      <a:pt x="335" y="1"/>
                      <a:pt x="1" y="366"/>
                      <a:pt x="1" y="791"/>
                    </a:cubicBezTo>
                    <a:cubicBezTo>
                      <a:pt x="1" y="1247"/>
                      <a:pt x="365" y="1581"/>
                      <a:pt x="791" y="1581"/>
                    </a:cubicBezTo>
                    <a:lnTo>
                      <a:pt x="21642" y="1581"/>
                    </a:lnTo>
                    <a:cubicBezTo>
                      <a:pt x="22098" y="1581"/>
                      <a:pt x="22433" y="1247"/>
                      <a:pt x="22433" y="791"/>
                    </a:cubicBezTo>
                    <a:cubicBezTo>
                      <a:pt x="22433" y="335"/>
                      <a:pt x="22068" y="1"/>
                      <a:pt x="21642" y="1"/>
                    </a:cubicBezTo>
                    <a:close/>
                  </a:path>
                </a:pathLst>
              </a:custGeom>
              <a:solidFill>
                <a:schemeClr val="lt1"/>
              </a:solidFill>
              <a:ln>
                <a:noFill/>
              </a:ln>
              <a:effectLst>
                <a:outerShdw blurRad="57150" rotWithShape="0" algn="bl" dir="5400000" dist="190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64"/>
              <p:cNvSpPr/>
              <p:nvPr/>
            </p:nvSpPr>
            <p:spPr>
              <a:xfrm>
                <a:off x="3176163" y="3308713"/>
                <a:ext cx="560825" cy="40300"/>
              </a:xfrm>
              <a:custGeom>
                <a:rect b="b" l="l" r="r" t="t"/>
                <a:pathLst>
                  <a:path extrusionOk="0" h="1612" w="22433">
                    <a:moveTo>
                      <a:pt x="791" y="1"/>
                    </a:moveTo>
                    <a:cubicBezTo>
                      <a:pt x="335" y="1"/>
                      <a:pt x="1" y="365"/>
                      <a:pt x="1" y="791"/>
                    </a:cubicBezTo>
                    <a:cubicBezTo>
                      <a:pt x="1" y="1247"/>
                      <a:pt x="365" y="1612"/>
                      <a:pt x="791" y="1612"/>
                    </a:cubicBezTo>
                    <a:lnTo>
                      <a:pt x="21642" y="1612"/>
                    </a:lnTo>
                    <a:cubicBezTo>
                      <a:pt x="22098" y="1612"/>
                      <a:pt x="22433" y="1247"/>
                      <a:pt x="22433" y="791"/>
                    </a:cubicBezTo>
                    <a:cubicBezTo>
                      <a:pt x="22433" y="335"/>
                      <a:pt x="22068" y="1"/>
                      <a:pt x="21642" y="1"/>
                    </a:cubicBezTo>
                    <a:close/>
                  </a:path>
                </a:pathLst>
              </a:custGeom>
              <a:solidFill>
                <a:schemeClr val="lt1"/>
              </a:solidFill>
              <a:ln>
                <a:noFill/>
              </a:ln>
              <a:effectLst>
                <a:outerShdw blurRad="57150" rotWithShape="0" algn="bl" dir="5400000" dist="190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2" name="Google Shape;1222;p64"/>
            <p:cNvGrpSpPr/>
            <p:nvPr/>
          </p:nvGrpSpPr>
          <p:grpSpPr>
            <a:xfrm>
              <a:off x="6414640" y="2097213"/>
              <a:ext cx="1514782" cy="1006855"/>
              <a:chOff x="4981963" y="3755000"/>
              <a:chExt cx="1001575" cy="735575"/>
            </a:xfrm>
          </p:grpSpPr>
          <p:sp>
            <p:nvSpPr>
              <p:cNvPr id="1223" name="Google Shape;1223;p64"/>
              <p:cNvSpPr/>
              <p:nvPr/>
            </p:nvSpPr>
            <p:spPr>
              <a:xfrm>
                <a:off x="4981963" y="3755000"/>
                <a:ext cx="1001575" cy="735575"/>
              </a:xfrm>
              <a:custGeom>
                <a:rect b="b" l="l" r="r" t="t"/>
                <a:pathLst>
                  <a:path extrusionOk="0" h="29423" w="40063">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rotWithShape="0" algn="bl" dir="5400000" dist="76200">
                  <a:schemeClr val="dk1">
                    <a:alpha val="1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64"/>
              <p:cNvSpPr/>
              <p:nvPr/>
            </p:nvSpPr>
            <p:spPr>
              <a:xfrm>
                <a:off x="5092913" y="4207125"/>
                <a:ext cx="779675" cy="30425"/>
              </a:xfrm>
              <a:custGeom>
                <a:rect b="b" l="l" r="r" t="t"/>
                <a:pathLst>
                  <a:path extrusionOk="0" h="1217" w="31187">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gradFill>
                <a:gsLst>
                  <a:gs pos="0">
                    <a:schemeClr val="lt1"/>
                  </a:gs>
                  <a:gs pos="100000">
                    <a:srgbClr val="F9F8FF">
                      <a:alpha val="86666"/>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64"/>
              <p:cNvSpPr/>
              <p:nvPr/>
            </p:nvSpPr>
            <p:spPr>
              <a:xfrm>
                <a:off x="5092913" y="4286900"/>
                <a:ext cx="779675" cy="30425"/>
              </a:xfrm>
              <a:custGeom>
                <a:rect b="b" l="l" r="r" t="t"/>
                <a:pathLst>
                  <a:path extrusionOk="0" h="1217" w="31187">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gradFill>
                <a:gsLst>
                  <a:gs pos="0">
                    <a:schemeClr val="lt1"/>
                  </a:gs>
                  <a:gs pos="100000">
                    <a:srgbClr val="F9F8FF">
                      <a:alpha val="86666"/>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4"/>
              <p:cNvSpPr/>
              <p:nvPr/>
            </p:nvSpPr>
            <p:spPr>
              <a:xfrm>
                <a:off x="5092913" y="4365950"/>
                <a:ext cx="295625" cy="30400"/>
              </a:xfrm>
              <a:custGeom>
                <a:rect b="b" l="l" r="r" t="t"/>
                <a:pathLst>
                  <a:path extrusionOk="0" h="1216" w="11825">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gradFill>
                <a:gsLst>
                  <a:gs pos="0">
                    <a:schemeClr val="lt1"/>
                  </a:gs>
                  <a:gs pos="100000">
                    <a:srgbClr val="F9F8FF">
                      <a:alpha val="86666"/>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7" name="Google Shape;1227;p64"/>
            <p:cNvSpPr/>
            <p:nvPr/>
          </p:nvSpPr>
          <p:spPr>
            <a:xfrm>
              <a:off x="5246855" y="2672675"/>
              <a:ext cx="1076178" cy="835033"/>
            </a:xfrm>
            <a:custGeom>
              <a:rect b="b" l="l" r="r" t="t"/>
              <a:pathLst>
                <a:path extrusionOk="0" h="28299" w="2830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accent5"/>
            </a:solidFill>
            <a:ln>
              <a:noFill/>
            </a:ln>
            <a:effectLst>
              <a:outerShdw blurRad="71438" rotWithShape="0" algn="bl" dir="5400000" dist="47625">
                <a:schemeClr val="dk1">
                  <a:alpha val="18000"/>
                </a:schemeClr>
              </a:outerShdw>
              <a:reflection blurRad="0" dir="5400000" dist="76200" endA="0" endPos="2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8" name="Google Shape;1228;p64"/>
            <p:cNvGrpSpPr/>
            <p:nvPr/>
          </p:nvGrpSpPr>
          <p:grpSpPr>
            <a:xfrm>
              <a:off x="5999093" y="1884550"/>
              <a:ext cx="707500" cy="707475"/>
              <a:chOff x="5921438" y="1923500"/>
              <a:chExt cx="707500" cy="707475"/>
            </a:xfrm>
          </p:grpSpPr>
          <p:sp>
            <p:nvSpPr>
              <p:cNvPr id="1229" name="Google Shape;1229;p64"/>
              <p:cNvSpPr/>
              <p:nvPr/>
            </p:nvSpPr>
            <p:spPr>
              <a:xfrm>
                <a:off x="5921438" y="1923500"/>
                <a:ext cx="707500" cy="707475"/>
              </a:xfrm>
              <a:custGeom>
                <a:rect b="b" l="l" r="r" t="t"/>
                <a:pathLst>
                  <a:path extrusionOk="0" h="28299" w="2830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lt1"/>
              </a:solidFill>
              <a:ln>
                <a:noFill/>
              </a:ln>
              <a:effectLst>
                <a:outerShdw blurRad="57150" rotWithShape="0" algn="bl" dir="5400000" dist="28575">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4"/>
              <p:cNvSpPr/>
              <p:nvPr/>
            </p:nvSpPr>
            <p:spPr>
              <a:xfrm>
                <a:off x="6070750" y="2199097"/>
                <a:ext cx="404418" cy="244866"/>
              </a:xfrm>
              <a:custGeom>
                <a:rect b="b" l="l" r="r" t="t"/>
                <a:pathLst>
                  <a:path extrusionOk="0" h="11429" w="18876">
                    <a:moveTo>
                      <a:pt x="11976" y="0"/>
                    </a:moveTo>
                    <a:lnTo>
                      <a:pt x="8085" y="6262"/>
                    </a:lnTo>
                    <a:lnTo>
                      <a:pt x="5654" y="2249"/>
                    </a:lnTo>
                    <a:lnTo>
                      <a:pt x="0" y="11429"/>
                    </a:lnTo>
                    <a:lnTo>
                      <a:pt x="18876" y="11429"/>
                    </a:lnTo>
                    <a:lnTo>
                      <a:pt x="11976" y="0"/>
                    </a:lnTo>
                    <a:close/>
                  </a:path>
                </a:pathLst>
              </a:custGeom>
              <a:solidFill>
                <a:schemeClr val="lt2"/>
              </a:solidFill>
              <a:ln>
                <a:noFill/>
              </a:ln>
              <a:effectLst>
                <a:outerShdw blurRad="57150" rotWithShape="0" algn="bl" dir="5460000" dist="1905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4"/>
              <p:cNvSpPr/>
              <p:nvPr/>
            </p:nvSpPr>
            <p:spPr>
              <a:xfrm>
                <a:off x="6146294" y="2120938"/>
                <a:ext cx="89878" cy="89899"/>
              </a:xfrm>
              <a:custGeom>
                <a:rect b="b" l="l" r="r" t="t"/>
                <a:pathLst>
                  <a:path extrusionOk="0" h="4196" w="4195">
                    <a:moveTo>
                      <a:pt x="2097" y="1"/>
                    </a:moveTo>
                    <a:cubicBezTo>
                      <a:pt x="942" y="1"/>
                      <a:pt x="0" y="943"/>
                      <a:pt x="0" y="2098"/>
                    </a:cubicBezTo>
                    <a:cubicBezTo>
                      <a:pt x="0" y="3223"/>
                      <a:pt x="942" y="4195"/>
                      <a:pt x="2097" y="4195"/>
                    </a:cubicBezTo>
                    <a:cubicBezTo>
                      <a:pt x="3222" y="4195"/>
                      <a:pt x="4195" y="3223"/>
                      <a:pt x="4195" y="2098"/>
                    </a:cubicBezTo>
                    <a:cubicBezTo>
                      <a:pt x="4195" y="943"/>
                      <a:pt x="3222" y="1"/>
                      <a:pt x="2097" y="1"/>
                    </a:cubicBezTo>
                    <a:close/>
                  </a:path>
                </a:pathLst>
              </a:custGeom>
              <a:solidFill>
                <a:schemeClr val="accent1"/>
              </a:solidFill>
              <a:ln>
                <a:noFill/>
              </a:ln>
              <a:effectLst>
                <a:outerShdw blurRad="57150" rotWithShape="0" algn="bl" dir="5460000" dist="19050">
                  <a:schemeClr val="dk1">
                    <a:alpha val="15000"/>
                  </a:schemeClr>
                </a:outerShdw>
                <a:reflection blurRad="0" dir="5400000" dist="76200" endA="0" endPos="24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2" name="Google Shape;1232;p64"/>
            <p:cNvSpPr/>
            <p:nvPr/>
          </p:nvSpPr>
          <p:spPr>
            <a:xfrm>
              <a:off x="7230732" y="2571057"/>
              <a:ext cx="21" cy="21"/>
            </a:xfrm>
            <a:custGeom>
              <a:rect b="b" l="l" r="r" t="t"/>
              <a:pathLst>
                <a:path extrusionOk="0" h="1" w="1">
                  <a:moveTo>
                    <a:pt x="1" y="1"/>
                  </a:moveTo>
                  <a:close/>
                </a:path>
              </a:pathLst>
            </a:custGeom>
            <a:solidFill>
              <a:srgbClr val="E5D7FF"/>
            </a:solidFill>
            <a:ln>
              <a:noFill/>
            </a:ln>
            <a:effectLst>
              <a:outerShdw blurRad="57150" rotWithShape="0" algn="bl" dir="5460000" dist="19050">
                <a:schemeClr val="dk1">
                  <a:alpha val="15000"/>
                </a:schemeClr>
              </a:outerShdw>
              <a:reflection blurRad="0" dir="5400000" dist="76200" endA="0" endPos="24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3" name="Google Shape;1233;p64"/>
            <p:cNvGrpSpPr/>
            <p:nvPr/>
          </p:nvGrpSpPr>
          <p:grpSpPr>
            <a:xfrm>
              <a:off x="6917447" y="2127681"/>
              <a:ext cx="560809" cy="513696"/>
              <a:chOff x="2820743" y="2218101"/>
              <a:chExt cx="814064" cy="745676"/>
            </a:xfrm>
          </p:grpSpPr>
          <p:sp>
            <p:nvSpPr>
              <p:cNvPr id="1234" name="Google Shape;1234;p64"/>
              <p:cNvSpPr/>
              <p:nvPr/>
            </p:nvSpPr>
            <p:spPr>
              <a:xfrm>
                <a:off x="3133976" y="2218101"/>
                <a:ext cx="500831" cy="707903"/>
              </a:xfrm>
              <a:custGeom>
                <a:rect b="b" l="l" r="r" t="t"/>
                <a:pathLst>
                  <a:path extrusionOk="0" h="33041" w="23376">
                    <a:moveTo>
                      <a:pt x="16263" y="0"/>
                    </a:moveTo>
                    <a:lnTo>
                      <a:pt x="1" y="16475"/>
                    </a:lnTo>
                    <a:lnTo>
                      <a:pt x="16779" y="33040"/>
                    </a:lnTo>
                    <a:cubicBezTo>
                      <a:pt x="20852" y="28815"/>
                      <a:pt x="23375" y="23101"/>
                      <a:pt x="23375" y="16779"/>
                    </a:cubicBezTo>
                    <a:cubicBezTo>
                      <a:pt x="23375" y="10213"/>
                      <a:pt x="20640" y="4256"/>
                      <a:pt x="16263" y="0"/>
                    </a:cubicBezTo>
                    <a:close/>
                  </a:path>
                </a:pathLst>
              </a:custGeom>
              <a:solidFill>
                <a:schemeClr val="accent3"/>
              </a:solidFill>
              <a:ln>
                <a:noFill/>
              </a:ln>
              <a:effectLst>
                <a:outerShdw blurRad="57150" rotWithShape="0" algn="bl" dir="5460000" dist="1905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64"/>
              <p:cNvSpPr/>
              <p:nvPr/>
            </p:nvSpPr>
            <p:spPr>
              <a:xfrm>
                <a:off x="3133976" y="2263030"/>
                <a:ext cx="217528" cy="308049"/>
              </a:xfrm>
              <a:custGeom>
                <a:rect b="b" l="l" r="r" t="t"/>
                <a:pathLst>
                  <a:path extrusionOk="0" h="14378" w="10153">
                    <a:moveTo>
                      <a:pt x="1" y="1"/>
                    </a:moveTo>
                    <a:lnTo>
                      <a:pt x="1" y="14378"/>
                    </a:lnTo>
                    <a:lnTo>
                      <a:pt x="10153" y="4134"/>
                    </a:lnTo>
                    <a:cubicBezTo>
                      <a:pt x="7539" y="1551"/>
                      <a:pt x="3952" y="1"/>
                      <a:pt x="1" y="1"/>
                    </a:cubicBezTo>
                    <a:close/>
                  </a:path>
                </a:pathLst>
              </a:custGeom>
              <a:solidFill>
                <a:schemeClr val="accent1"/>
              </a:solidFill>
              <a:ln>
                <a:noFill/>
              </a:ln>
              <a:effectLst>
                <a:outerShdw blurRad="57150" rotWithShape="0" algn="bl" dir="5460000" dist="19050">
                  <a:schemeClr val="dk1">
                    <a:alpha val="15000"/>
                  </a:schemeClr>
                </a:outerShdw>
                <a:reflection blurRad="0" dir="5400000" dist="76200" endA="0" endPos="24000" fadeDir="5400012" kx="0" rotWithShape="0" algn="bl" stA="10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64"/>
              <p:cNvSpPr/>
              <p:nvPr/>
            </p:nvSpPr>
            <p:spPr>
              <a:xfrm>
                <a:off x="3133976" y="2571057"/>
                <a:ext cx="278761" cy="392720"/>
              </a:xfrm>
              <a:custGeom>
                <a:rect b="b" l="l" r="r" t="t"/>
                <a:pathLst>
                  <a:path extrusionOk="0" h="18330" w="13011">
                    <a:moveTo>
                      <a:pt x="1" y="1"/>
                    </a:moveTo>
                    <a:lnTo>
                      <a:pt x="1" y="18329"/>
                    </a:lnTo>
                    <a:cubicBezTo>
                      <a:pt x="5107" y="18329"/>
                      <a:pt x="9697" y="16232"/>
                      <a:pt x="13010" y="12828"/>
                    </a:cubicBezTo>
                    <a:lnTo>
                      <a:pt x="1" y="1"/>
                    </a:lnTo>
                    <a:close/>
                  </a:path>
                </a:pathLst>
              </a:custGeom>
              <a:solidFill>
                <a:srgbClr val="8859F7"/>
              </a:solidFill>
              <a:ln>
                <a:noFill/>
              </a:ln>
              <a:effectLst>
                <a:outerShdw blurRad="57150" rotWithShape="0" algn="bl" dir="5460000" dist="1905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64"/>
              <p:cNvSpPr/>
              <p:nvPr/>
            </p:nvSpPr>
            <p:spPr>
              <a:xfrm>
                <a:off x="2820743" y="2351601"/>
                <a:ext cx="311969" cy="440905"/>
              </a:xfrm>
              <a:custGeom>
                <a:rect b="b" l="l" r="r" t="t"/>
                <a:pathLst>
                  <a:path extrusionOk="0" h="20579" w="14561">
                    <a:moveTo>
                      <a:pt x="4438" y="0"/>
                    </a:moveTo>
                    <a:cubicBezTo>
                      <a:pt x="1703" y="2645"/>
                      <a:pt x="1" y="6353"/>
                      <a:pt x="1" y="10456"/>
                    </a:cubicBezTo>
                    <a:cubicBezTo>
                      <a:pt x="1" y="14408"/>
                      <a:pt x="1551" y="17964"/>
                      <a:pt x="4104" y="20578"/>
                    </a:cubicBezTo>
                    <a:lnTo>
                      <a:pt x="14560" y="10244"/>
                    </a:lnTo>
                    <a:lnTo>
                      <a:pt x="4438" y="0"/>
                    </a:lnTo>
                    <a:close/>
                  </a:path>
                </a:pathLst>
              </a:custGeom>
              <a:solidFill>
                <a:schemeClr val="accent4"/>
              </a:solidFill>
              <a:ln>
                <a:noFill/>
              </a:ln>
              <a:effectLst>
                <a:outerShdw blurRad="57150" rotWithShape="0" algn="bl" dir="5460000" dist="1905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64"/>
              <p:cNvSpPr/>
              <p:nvPr/>
            </p:nvSpPr>
            <p:spPr>
              <a:xfrm>
                <a:off x="2917134" y="2263030"/>
                <a:ext cx="216864" cy="308049"/>
              </a:xfrm>
              <a:custGeom>
                <a:rect b="b" l="l" r="r" t="t"/>
                <a:pathLst>
                  <a:path extrusionOk="0" h="14378" w="10122">
                    <a:moveTo>
                      <a:pt x="10122" y="1"/>
                    </a:moveTo>
                    <a:cubicBezTo>
                      <a:pt x="6170" y="1"/>
                      <a:pt x="2614" y="1551"/>
                      <a:pt x="0" y="4104"/>
                    </a:cubicBezTo>
                    <a:lnTo>
                      <a:pt x="10122" y="14378"/>
                    </a:lnTo>
                    <a:lnTo>
                      <a:pt x="10122" y="1"/>
                    </a:lnTo>
                    <a:close/>
                  </a:path>
                </a:pathLst>
              </a:custGeom>
              <a:solidFill>
                <a:schemeClr val="accent2"/>
              </a:solidFill>
              <a:ln>
                <a:noFill/>
              </a:ln>
              <a:effectLst>
                <a:outerShdw blurRad="57150" rotWithShape="0" algn="bl" dir="5460000" dist="1905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64"/>
              <p:cNvSpPr/>
              <p:nvPr/>
            </p:nvSpPr>
            <p:spPr>
              <a:xfrm>
                <a:off x="2910621" y="2571057"/>
                <a:ext cx="223377" cy="317176"/>
              </a:xfrm>
              <a:custGeom>
                <a:rect b="b" l="l" r="r" t="t"/>
                <a:pathLst>
                  <a:path extrusionOk="0" h="14804" w="10426">
                    <a:moveTo>
                      <a:pt x="10426" y="1"/>
                    </a:moveTo>
                    <a:lnTo>
                      <a:pt x="0" y="10335"/>
                    </a:lnTo>
                    <a:cubicBezTo>
                      <a:pt x="2645" y="13071"/>
                      <a:pt x="6322" y="14803"/>
                      <a:pt x="10426" y="14803"/>
                    </a:cubicBezTo>
                    <a:lnTo>
                      <a:pt x="10426" y="1"/>
                    </a:lnTo>
                    <a:close/>
                  </a:path>
                </a:pathLst>
              </a:custGeom>
              <a:solidFill>
                <a:schemeClr val="accent1"/>
              </a:solidFill>
              <a:ln>
                <a:noFill/>
              </a:ln>
              <a:effectLst>
                <a:outerShdw blurRad="57150" rotWithShape="0" algn="bl" dir="5460000" dist="1905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0" name="Google Shape;1240;p64"/>
            <p:cNvGrpSpPr/>
            <p:nvPr/>
          </p:nvGrpSpPr>
          <p:grpSpPr>
            <a:xfrm>
              <a:off x="6693855" y="1446700"/>
              <a:ext cx="1718949" cy="389816"/>
              <a:chOff x="6153850" y="1669725"/>
              <a:chExt cx="1718949" cy="389816"/>
            </a:xfrm>
          </p:grpSpPr>
          <p:sp>
            <p:nvSpPr>
              <p:cNvPr id="1241" name="Google Shape;1241;p64"/>
              <p:cNvSpPr/>
              <p:nvPr/>
            </p:nvSpPr>
            <p:spPr>
              <a:xfrm>
                <a:off x="6156586" y="1672448"/>
                <a:ext cx="1714402" cy="373134"/>
              </a:xfrm>
              <a:custGeom>
                <a:rect b="b" l="l" r="r" t="t"/>
                <a:pathLst>
                  <a:path extrusionOk="0" h="30698" w="141045">
                    <a:moveTo>
                      <a:pt x="2924" y="0"/>
                    </a:moveTo>
                    <a:cubicBezTo>
                      <a:pt x="1386" y="0"/>
                      <a:pt x="0" y="1386"/>
                      <a:pt x="0" y="3093"/>
                    </a:cubicBezTo>
                    <a:lnTo>
                      <a:pt x="0" y="27603"/>
                    </a:lnTo>
                    <a:cubicBezTo>
                      <a:pt x="0" y="29311"/>
                      <a:pt x="1386" y="30697"/>
                      <a:pt x="3093" y="30697"/>
                    </a:cubicBezTo>
                    <a:lnTo>
                      <a:pt x="137951" y="30697"/>
                    </a:lnTo>
                    <a:cubicBezTo>
                      <a:pt x="139659" y="30697"/>
                      <a:pt x="141045" y="29311"/>
                      <a:pt x="141045" y="27603"/>
                    </a:cubicBezTo>
                    <a:lnTo>
                      <a:pt x="141045" y="3093"/>
                    </a:lnTo>
                    <a:cubicBezTo>
                      <a:pt x="141045" y="1386"/>
                      <a:pt x="139659" y="0"/>
                      <a:pt x="137782" y="0"/>
                    </a:cubicBezTo>
                    <a:close/>
                  </a:path>
                </a:pathLst>
              </a:custGeom>
              <a:solidFill>
                <a:srgbClr val="A97FFF"/>
              </a:solidFill>
              <a:ln>
                <a:noFill/>
              </a:ln>
              <a:effectLst>
                <a:outerShdw blurRad="28575" rotWithShape="0" algn="bl" dir="5280000" dist="19050">
                  <a:schemeClr val="dk1">
                    <a:alpha val="1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64"/>
              <p:cNvSpPr/>
              <p:nvPr/>
            </p:nvSpPr>
            <p:spPr>
              <a:xfrm>
                <a:off x="6153850" y="1669725"/>
                <a:ext cx="1718949" cy="389816"/>
              </a:xfrm>
              <a:custGeom>
                <a:rect b="b" l="l" r="r" t="t"/>
                <a:pathLst>
                  <a:path extrusionOk="0" h="30090" w="140437">
                    <a:moveTo>
                      <a:pt x="2789" y="0"/>
                    </a:moveTo>
                    <a:cubicBezTo>
                      <a:pt x="1251" y="0"/>
                      <a:pt x="1" y="1251"/>
                      <a:pt x="1" y="2789"/>
                    </a:cubicBezTo>
                    <a:lnTo>
                      <a:pt x="1" y="27299"/>
                    </a:lnTo>
                    <a:cubicBezTo>
                      <a:pt x="1" y="28838"/>
                      <a:pt x="1251" y="30089"/>
                      <a:pt x="2789" y="30089"/>
                    </a:cubicBezTo>
                    <a:lnTo>
                      <a:pt x="137647" y="30089"/>
                    </a:lnTo>
                    <a:cubicBezTo>
                      <a:pt x="139186" y="30089"/>
                      <a:pt x="140437" y="28838"/>
                      <a:pt x="140437" y="27299"/>
                    </a:cubicBezTo>
                    <a:lnTo>
                      <a:pt x="140437" y="2789"/>
                    </a:lnTo>
                    <a:cubicBezTo>
                      <a:pt x="140437" y="1251"/>
                      <a:pt x="139186" y="0"/>
                      <a:pt x="137647" y="0"/>
                    </a:cubicBezTo>
                    <a:close/>
                  </a:path>
                </a:pathLst>
              </a:custGeom>
              <a:gradFill>
                <a:gsLst>
                  <a:gs pos="0">
                    <a:schemeClr val="lt1"/>
                  </a:gs>
                  <a:gs pos="100000">
                    <a:schemeClr val="lt2"/>
                  </a:gs>
                </a:gsLst>
                <a:lin ang="5400012" scaled="0"/>
              </a:gradFill>
              <a:ln>
                <a:noFill/>
              </a:ln>
              <a:effectLst>
                <a:outerShdw blurRad="42863" rotWithShape="0" algn="bl" dir="5280000" dist="47625">
                  <a:schemeClr val="dk1">
                    <a:alpha val="1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64"/>
              <p:cNvSpPr/>
              <p:nvPr/>
            </p:nvSpPr>
            <p:spPr>
              <a:xfrm>
                <a:off x="6246166" y="1742495"/>
                <a:ext cx="233011" cy="233011"/>
              </a:xfrm>
              <a:custGeom>
                <a:rect b="b" l="l" r="r" t="t"/>
                <a:pathLst>
                  <a:path extrusionOk="0" h="19170" w="19170">
                    <a:moveTo>
                      <a:pt x="9584" y="1"/>
                    </a:moveTo>
                    <a:cubicBezTo>
                      <a:pt x="4294" y="1"/>
                      <a:pt x="0" y="4294"/>
                      <a:pt x="0" y="9586"/>
                    </a:cubicBezTo>
                    <a:cubicBezTo>
                      <a:pt x="0" y="14876"/>
                      <a:pt x="4294" y="19170"/>
                      <a:pt x="9584" y="19170"/>
                    </a:cubicBezTo>
                    <a:cubicBezTo>
                      <a:pt x="14876" y="19170"/>
                      <a:pt x="19169" y="14876"/>
                      <a:pt x="19169" y="9586"/>
                    </a:cubicBezTo>
                    <a:cubicBezTo>
                      <a:pt x="19169" y="4294"/>
                      <a:pt x="14876" y="1"/>
                      <a:pt x="9584" y="1"/>
                    </a:cubicBezTo>
                    <a:close/>
                  </a:path>
                </a:pathLst>
              </a:custGeom>
              <a:gradFill>
                <a:gsLst>
                  <a:gs pos="0">
                    <a:srgbClr val="BBF6F4"/>
                  </a:gs>
                  <a:gs pos="100000">
                    <a:srgbClr val="4EE0DB"/>
                  </a:gs>
                </a:gsLst>
                <a:lin ang="5400012" scaled="0"/>
              </a:gradFill>
              <a:ln>
                <a:noFill/>
              </a:ln>
              <a:effectLst>
                <a:outerShdw blurRad="28575" rotWithShape="0" algn="bl" dir="5280000" dist="19050">
                  <a:schemeClr val="dk1">
                    <a:alpha val="17000"/>
                  </a:schemeClr>
                </a:outerShdw>
                <a:reflection blurRad="0" dir="5400000" dist="76200" endA="0" endPos="25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64"/>
              <p:cNvSpPr/>
              <p:nvPr/>
            </p:nvSpPr>
            <p:spPr>
              <a:xfrm>
                <a:off x="6579205" y="1795915"/>
                <a:ext cx="674967" cy="37620"/>
              </a:xfrm>
              <a:custGeom>
                <a:rect b="b" l="l" r="r" t="t"/>
                <a:pathLst>
                  <a:path extrusionOk="0" h="3095" w="55530">
                    <a:moveTo>
                      <a:pt x="1556" y="1"/>
                    </a:moveTo>
                    <a:cubicBezTo>
                      <a:pt x="694" y="1"/>
                      <a:pt x="1" y="694"/>
                      <a:pt x="1" y="1540"/>
                    </a:cubicBezTo>
                    <a:cubicBezTo>
                      <a:pt x="1" y="2401"/>
                      <a:pt x="694" y="3095"/>
                      <a:pt x="1556" y="3095"/>
                    </a:cubicBezTo>
                    <a:lnTo>
                      <a:pt x="53975" y="3095"/>
                    </a:lnTo>
                    <a:cubicBezTo>
                      <a:pt x="54836" y="3095"/>
                      <a:pt x="55530" y="2401"/>
                      <a:pt x="55530" y="1540"/>
                    </a:cubicBezTo>
                    <a:cubicBezTo>
                      <a:pt x="55530" y="694"/>
                      <a:pt x="54836" y="1"/>
                      <a:pt x="53975" y="1"/>
                    </a:cubicBezTo>
                    <a:close/>
                  </a:path>
                </a:pathLst>
              </a:custGeom>
              <a:solidFill>
                <a:schemeClr val="lt1"/>
              </a:solidFill>
              <a:ln>
                <a:noFill/>
              </a:ln>
              <a:effectLst>
                <a:outerShdw blurRad="28575" rotWithShape="0" algn="bl" dir="5280000" dist="19050">
                  <a:schemeClr val="dk1">
                    <a:alpha val="17000"/>
                  </a:schemeClr>
                </a:outerShdw>
                <a:reflection blurRad="0" dir="5400000" dist="76200" endA="0" endPos="25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64"/>
              <p:cNvSpPr/>
              <p:nvPr/>
            </p:nvSpPr>
            <p:spPr>
              <a:xfrm>
                <a:off x="7302010" y="1795915"/>
                <a:ext cx="477315" cy="37620"/>
              </a:xfrm>
              <a:custGeom>
                <a:rect b="b" l="l" r="r" t="t"/>
                <a:pathLst>
                  <a:path extrusionOk="0" h="3095" w="39269">
                    <a:moveTo>
                      <a:pt x="1540" y="1"/>
                    </a:moveTo>
                    <a:cubicBezTo>
                      <a:pt x="695" y="1"/>
                      <a:pt x="1" y="694"/>
                      <a:pt x="1" y="1540"/>
                    </a:cubicBezTo>
                    <a:cubicBezTo>
                      <a:pt x="1" y="2401"/>
                      <a:pt x="695" y="3095"/>
                      <a:pt x="1540" y="3095"/>
                    </a:cubicBezTo>
                    <a:lnTo>
                      <a:pt x="37714" y="3095"/>
                    </a:lnTo>
                    <a:cubicBezTo>
                      <a:pt x="38575" y="3095"/>
                      <a:pt x="39269" y="2401"/>
                      <a:pt x="39269" y="1540"/>
                    </a:cubicBezTo>
                    <a:cubicBezTo>
                      <a:pt x="39269" y="694"/>
                      <a:pt x="38575" y="1"/>
                      <a:pt x="37714" y="1"/>
                    </a:cubicBezTo>
                    <a:close/>
                  </a:path>
                </a:pathLst>
              </a:custGeom>
              <a:solidFill>
                <a:schemeClr val="lt1"/>
              </a:solidFill>
              <a:ln>
                <a:noFill/>
              </a:ln>
              <a:effectLst>
                <a:outerShdw blurRad="28575" rotWithShape="0" algn="bl" dir="5280000" dist="19050">
                  <a:schemeClr val="dk1">
                    <a:alpha val="17000"/>
                  </a:schemeClr>
                </a:outerShdw>
                <a:reflection blurRad="0" dir="5400000" dist="76200" endA="0" endPos="25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64"/>
              <p:cNvSpPr/>
              <p:nvPr/>
            </p:nvSpPr>
            <p:spPr>
              <a:xfrm>
                <a:off x="6579205" y="1890844"/>
                <a:ext cx="265064" cy="37620"/>
              </a:xfrm>
              <a:custGeom>
                <a:rect b="b" l="l" r="r" t="t"/>
                <a:pathLst>
                  <a:path extrusionOk="0" h="3095" w="21807">
                    <a:moveTo>
                      <a:pt x="1556" y="0"/>
                    </a:moveTo>
                    <a:cubicBezTo>
                      <a:pt x="694" y="0"/>
                      <a:pt x="1" y="694"/>
                      <a:pt x="1" y="1539"/>
                    </a:cubicBezTo>
                    <a:cubicBezTo>
                      <a:pt x="1" y="2401"/>
                      <a:pt x="694" y="3094"/>
                      <a:pt x="1556" y="3094"/>
                    </a:cubicBezTo>
                    <a:lnTo>
                      <a:pt x="20269" y="3094"/>
                    </a:lnTo>
                    <a:cubicBezTo>
                      <a:pt x="21114" y="3094"/>
                      <a:pt x="21806" y="2401"/>
                      <a:pt x="21806" y="1539"/>
                    </a:cubicBezTo>
                    <a:cubicBezTo>
                      <a:pt x="21806" y="694"/>
                      <a:pt x="21114" y="0"/>
                      <a:pt x="20269" y="0"/>
                    </a:cubicBezTo>
                    <a:close/>
                  </a:path>
                </a:pathLst>
              </a:custGeom>
              <a:solidFill>
                <a:schemeClr val="lt1"/>
              </a:solidFill>
              <a:ln>
                <a:noFill/>
              </a:ln>
              <a:effectLst>
                <a:outerShdw blurRad="28575" rotWithShape="0" algn="bl" dir="5280000" dist="19050">
                  <a:schemeClr val="dk1">
                    <a:alpha val="17000"/>
                  </a:schemeClr>
                </a:outerShdw>
                <a:reflection blurRad="0" dir="5400000" dist="76200" endA="0" endPos="25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7" name="Google Shape;1247;p64"/>
            <p:cNvGrpSpPr/>
            <p:nvPr/>
          </p:nvGrpSpPr>
          <p:grpSpPr>
            <a:xfrm>
              <a:off x="5293648" y="1384678"/>
              <a:ext cx="459836" cy="389787"/>
              <a:chOff x="5215992" y="1423628"/>
              <a:chExt cx="459836" cy="389787"/>
            </a:xfrm>
          </p:grpSpPr>
          <p:sp>
            <p:nvSpPr>
              <p:cNvPr id="1248" name="Google Shape;1248;p64"/>
              <p:cNvSpPr/>
              <p:nvPr/>
            </p:nvSpPr>
            <p:spPr>
              <a:xfrm>
                <a:off x="5215992" y="1423628"/>
                <a:ext cx="459836" cy="389787"/>
              </a:xfrm>
              <a:custGeom>
                <a:rect b="b" l="l" r="r" t="t"/>
                <a:pathLst>
                  <a:path extrusionOk="0" h="32068" w="37831">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gradFill>
                <a:gsLst>
                  <a:gs pos="0">
                    <a:srgbClr val="FFFFFF"/>
                  </a:gs>
                  <a:gs pos="100000">
                    <a:srgbClr val="FC809B"/>
                  </a:gs>
                </a:gsLst>
                <a:lin ang="5400012" scaled="0"/>
              </a:gradFill>
              <a:ln>
                <a:noFill/>
              </a:ln>
              <a:effectLst>
                <a:outerShdw blurRad="57150" rotWithShape="0" algn="bl" dir="5400000" dist="19050">
                  <a:srgbClr val="5352EE">
                    <a:alpha val="18000"/>
                  </a:srgb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64"/>
              <p:cNvSpPr/>
              <p:nvPr/>
            </p:nvSpPr>
            <p:spPr>
              <a:xfrm>
                <a:off x="5360634" y="1526348"/>
                <a:ext cx="170547" cy="138713"/>
              </a:xfrm>
              <a:custGeom>
                <a:rect b="b" l="l" r="r" t="t"/>
                <a:pathLst>
                  <a:path extrusionOk="0" h="11412" w="14031">
                    <a:moveTo>
                      <a:pt x="3685" y="1"/>
                    </a:moveTo>
                    <a:cubicBezTo>
                      <a:pt x="1657" y="1"/>
                      <a:pt x="0" y="1641"/>
                      <a:pt x="0" y="3686"/>
                    </a:cubicBezTo>
                    <a:cubicBezTo>
                      <a:pt x="0" y="4565"/>
                      <a:pt x="0" y="6881"/>
                      <a:pt x="5004" y="10109"/>
                    </a:cubicBezTo>
                    <a:lnTo>
                      <a:pt x="7015" y="11412"/>
                    </a:lnTo>
                    <a:lnTo>
                      <a:pt x="9027" y="10109"/>
                    </a:lnTo>
                    <a:cubicBezTo>
                      <a:pt x="14030" y="6881"/>
                      <a:pt x="14030" y="4565"/>
                      <a:pt x="14030" y="3686"/>
                    </a:cubicBezTo>
                    <a:cubicBezTo>
                      <a:pt x="14030" y="1641"/>
                      <a:pt x="12390" y="1"/>
                      <a:pt x="10345" y="1"/>
                    </a:cubicBezTo>
                    <a:cubicBezTo>
                      <a:pt x="8874" y="1"/>
                      <a:pt x="7623" y="846"/>
                      <a:pt x="7015" y="2081"/>
                    </a:cubicBezTo>
                    <a:cubicBezTo>
                      <a:pt x="6424" y="846"/>
                      <a:pt x="5155" y="1"/>
                      <a:pt x="3685" y="1"/>
                    </a:cubicBezTo>
                    <a:close/>
                  </a:path>
                </a:pathLst>
              </a:custGeom>
              <a:solidFill>
                <a:schemeClr val="accent6"/>
              </a:solidFill>
              <a:ln>
                <a:noFill/>
              </a:ln>
              <a:effectLst>
                <a:outerShdw blurRad="57150" rotWithShape="0" algn="bl" dir="5400000" dist="19050">
                  <a:srgbClr val="5352EE">
                    <a:alpha val="25000"/>
                  </a:srgb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0" name="Google Shape;1250;p64"/>
            <p:cNvGrpSpPr/>
            <p:nvPr/>
          </p:nvGrpSpPr>
          <p:grpSpPr>
            <a:xfrm>
              <a:off x="6134530" y="1282487"/>
              <a:ext cx="436632" cy="284986"/>
              <a:chOff x="4842900" y="2922987"/>
              <a:chExt cx="436632" cy="284986"/>
            </a:xfrm>
          </p:grpSpPr>
          <p:sp>
            <p:nvSpPr>
              <p:cNvPr id="1251" name="Google Shape;1251;p64"/>
              <p:cNvSpPr/>
              <p:nvPr/>
            </p:nvSpPr>
            <p:spPr>
              <a:xfrm>
                <a:off x="4842900" y="2922987"/>
                <a:ext cx="436632" cy="284986"/>
              </a:xfrm>
              <a:custGeom>
                <a:rect b="b" l="l" r="r" t="t"/>
                <a:pathLst>
                  <a:path extrusionOk="0" h="23446" w="35922">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81EEEB"/>
                  </a:gs>
                  <a:gs pos="100000">
                    <a:srgbClr val="3AE4DF"/>
                  </a:gs>
                </a:gsLst>
                <a:lin ang="8099331" scaled="0"/>
              </a:gradFill>
              <a:ln>
                <a:noFill/>
              </a:ln>
              <a:effectLst>
                <a:outerShdw blurRad="57150" rotWithShape="0" algn="bl" dir="5400000" dist="19050">
                  <a:srgbClr val="5352EE">
                    <a:alpha val="18000"/>
                  </a:srgb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64"/>
              <p:cNvSpPr/>
              <p:nvPr/>
            </p:nvSpPr>
            <p:spPr>
              <a:xfrm>
                <a:off x="4917676" y="3006198"/>
                <a:ext cx="287065" cy="60824"/>
              </a:xfrm>
              <a:custGeom>
                <a:rect b="b" l="l" r="r" t="t"/>
                <a:pathLst>
                  <a:path extrusionOk="0" h="5004" w="23617">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rotWithShape="0" algn="bl" dir="5400000" dist="19050">
                  <a:srgbClr val="5352EE">
                    <a:alpha val="18000"/>
                  </a:srgb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64"/>
            <p:cNvGrpSpPr/>
            <p:nvPr/>
          </p:nvGrpSpPr>
          <p:grpSpPr>
            <a:xfrm>
              <a:off x="6571165" y="3364761"/>
              <a:ext cx="767400" cy="767700"/>
              <a:chOff x="3375684" y="2512136"/>
              <a:chExt cx="767400" cy="767700"/>
            </a:xfrm>
          </p:grpSpPr>
          <p:sp>
            <p:nvSpPr>
              <p:cNvPr id="1254" name="Google Shape;1254;p64"/>
              <p:cNvSpPr/>
              <p:nvPr/>
            </p:nvSpPr>
            <p:spPr>
              <a:xfrm>
                <a:off x="3375684" y="2512136"/>
                <a:ext cx="767400" cy="767700"/>
              </a:xfrm>
              <a:prstGeom prst="ellipse">
                <a:avLst/>
              </a:prstGeom>
              <a:gradFill>
                <a:gsLst>
                  <a:gs pos="0">
                    <a:schemeClr val="lt1"/>
                  </a:gs>
                  <a:gs pos="100000">
                    <a:srgbClr val="66BEE9">
                      <a:alpha val="34509"/>
                    </a:srgbClr>
                  </a:gs>
                </a:gsLst>
                <a:lin ang="5400012" scaled="0"/>
              </a:gradFill>
              <a:ln>
                <a:noFill/>
              </a:ln>
              <a:effectLst>
                <a:outerShdw blurRad="157163" rotWithShape="0" algn="bl" dir="5400000" dist="85725">
                  <a:schemeClr val="dk1">
                    <a:alpha val="3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5" name="Google Shape;1255;p64"/>
              <p:cNvGrpSpPr/>
              <p:nvPr/>
            </p:nvGrpSpPr>
            <p:grpSpPr>
              <a:xfrm>
                <a:off x="3531930" y="2668504"/>
                <a:ext cx="454894" cy="454955"/>
                <a:chOff x="7325238" y="1448084"/>
                <a:chExt cx="269999" cy="269987"/>
              </a:xfrm>
            </p:grpSpPr>
            <p:sp>
              <p:nvSpPr>
                <p:cNvPr id="1256" name="Google Shape;1256;p64"/>
                <p:cNvSpPr/>
                <p:nvPr/>
              </p:nvSpPr>
              <p:spPr>
                <a:xfrm>
                  <a:off x="7325238" y="1448084"/>
                  <a:ext cx="269999" cy="269987"/>
                </a:xfrm>
                <a:custGeom>
                  <a:rect b="b" l="l" r="r" t="t"/>
                  <a:pathLst>
                    <a:path extrusionOk="0" h="22212" w="22213">
                      <a:moveTo>
                        <a:pt x="11106" y="0"/>
                      </a:moveTo>
                      <a:cubicBezTo>
                        <a:pt x="4987" y="0"/>
                        <a:pt x="1" y="4986"/>
                        <a:pt x="1" y="11105"/>
                      </a:cubicBezTo>
                      <a:cubicBezTo>
                        <a:pt x="1" y="17242"/>
                        <a:pt x="4987" y="22212"/>
                        <a:pt x="11106" y="22212"/>
                      </a:cubicBezTo>
                      <a:cubicBezTo>
                        <a:pt x="17225" y="22212"/>
                        <a:pt x="22212" y="17242"/>
                        <a:pt x="22212" y="11105"/>
                      </a:cubicBezTo>
                      <a:cubicBezTo>
                        <a:pt x="22212" y="4986"/>
                        <a:pt x="17225" y="0"/>
                        <a:pt x="11106" y="0"/>
                      </a:cubicBezTo>
                      <a:close/>
                    </a:path>
                  </a:pathLst>
                </a:custGeom>
                <a:solidFill>
                  <a:schemeClr val="accent3"/>
                </a:solidFill>
                <a:ln>
                  <a:noFill/>
                </a:ln>
                <a:effectLst>
                  <a:outerShdw blurRad="57150" rotWithShape="0" algn="bl" dir="5400000" dist="19050">
                    <a:srgbClr val="5352EE">
                      <a:alpha val="18000"/>
                    </a:srgb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64"/>
                <p:cNvSpPr/>
                <p:nvPr/>
              </p:nvSpPr>
              <p:spPr>
                <a:xfrm>
                  <a:off x="7412764" y="1486894"/>
                  <a:ext cx="97191" cy="96195"/>
                </a:xfrm>
                <a:custGeom>
                  <a:rect b="b" l="l" r="r" t="t"/>
                  <a:pathLst>
                    <a:path extrusionOk="0" h="7914" w="7996">
                      <a:moveTo>
                        <a:pt x="4011" y="1"/>
                      </a:moveTo>
                      <a:cubicBezTo>
                        <a:pt x="1859" y="1"/>
                        <a:pt x="84" y="1730"/>
                        <a:pt x="51" y="3889"/>
                      </a:cubicBezTo>
                      <a:cubicBezTo>
                        <a:pt x="1" y="6070"/>
                        <a:pt x="1741" y="7879"/>
                        <a:pt x="3922" y="7912"/>
                      </a:cubicBezTo>
                      <a:cubicBezTo>
                        <a:pt x="3954" y="7913"/>
                        <a:pt x="3986" y="7913"/>
                        <a:pt x="4017" y="7913"/>
                      </a:cubicBezTo>
                      <a:cubicBezTo>
                        <a:pt x="6171" y="7913"/>
                        <a:pt x="7912" y="6191"/>
                        <a:pt x="7962" y="4042"/>
                      </a:cubicBezTo>
                      <a:cubicBezTo>
                        <a:pt x="7995" y="1861"/>
                        <a:pt x="6255" y="53"/>
                        <a:pt x="4074" y="1"/>
                      </a:cubicBezTo>
                      <a:cubicBezTo>
                        <a:pt x="4053" y="1"/>
                        <a:pt x="4032" y="1"/>
                        <a:pt x="4011" y="1"/>
                      </a:cubicBezTo>
                      <a:close/>
                    </a:path>
                  </a:pathLst>
                </a:custGeom>
                <a:solidFill>
                  <a:schemeClr val="lt1"/>
                </a:solidFill>
                <a:ln>
                  <a:noFill/>
                </a:ln>
                <a:effectLst>
                  <a:outerShdw blurRad="57150" rotWithShape="0" algn="bl" dir="5400000" dist="19050">
                    <a:srgbClr val="5352EE">
                      <a:alpha val="18000"/>
                    </a:srgb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64"/>
                <p:cNvSpPr/>
                <p:nvPr/>
              </p:nvSpPr>
              <p:spPr>
                <a:xfrm>
                  <a:off x="7366528" y="1603992"/>
                  <a:ext cx="184732" cy="105676"/>
                </a:xfrm>
                <a:custGeom>
                  <a:rect b="b" l="l" r="r" t="t"/>
                  <a:pathLst>
                    <a:path extrusionOk="0" h="8694" w="15198">
                      <a:moveTo>
                        <a:pt x="7551" y="1"/>
                      </a:moveTo>
                      <a:cubicBezTo>
                        <a:pt x="4102" y="1"/>
                        <a:pt x="1150" y="2179"/>
                        <a:pt x="1" y="5243"/>
                      </a:cubicBezTo>
                      <a:cubicBezTo>
                        <a:pt x="1860" y="7305"/>
                        <a:pt x="4531" y="8641"/>
                        <a:pt x="7540" y="8691"/>
                      </a:cubicBezTo>
                      <a:cubicBezTo>
                        <a:pt x="7618" y="8693"/>
                        <a:pt x="7697" y="8694"/>
                        <a:pt x="7775" y="8694"/>
                      </a:cubicBezTo>
                      <a:cubicBezTo>
                        <a:pt x="10690" y="8694"/>
                        <a:pt x="13321" y="7473"/>
                        <a:pt x="15198" y="5531"/>
                      </a:cubicBezTo>
                      <a:cubicBezTo>
                        <a:pt x="14150" y="2369"/>
                        <a:pt x="11208" y="54"/>
                        <a:pt x="7709" y="3"/>
                      </a:cubicBezTo>
                      <a:cubicBezTo>
                        <a:pt x="7656" y="2"/>
                        <a:pt x="7603" y="1"/>
                        <a:pt x="7551" y="1"/>
                      </a:cubicBezTo>
                      <a:close/>
                    </a:path>
                  </a:pathLst>
                </a:custGeom>
                <a:solidFill>
                  <a:schemeClr val="lt1"/>
                </a:solidFill>
                <a:ln>
                  <a:noFill/>
                </a:ln>
                <a:effectLst>
                  <a:outerShdw blurRad="57150" rotWithShape="0" algn="bl" dir="5400000" dist="19050">
                    <a:srgbClr val="5352EE">
                      <a:alpha val="18000"/>
                    </a:srgb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59" name="Google Shape;1259;p64"/>
            <p:cNvGrpSpPr/>
            <p:nvPr/>
          </p:nvGrpSpPr>
          <p:grpSpPr>
            <a:xfrm>
              <a:off x="5236755" y="1884550"/>
              <a:ext cx="707500" cy="707475"/>
              <a:chOff x="5146250" y="3137125"/>
              <a:chExt cx="707500" cy="707475"/>
            </a:xfrm>
          </p:grpSpPr>
          <p:sp>
            <p:nvSpPr>
              <p:cNvPr id="1260" name="Google Shape;1260;p64"/>
              <p:cNvSpPr/>
              <p:nvPr/>
            </p:nvSpPr>
            <p:spPr>
              <a:xfrm>
                <a:off x="5146250" y="3137125"/>
                <a:ext cx="707500" cy="707475"/>
              </a:xfrm>
              <a:custGeom>
                <a:rect b="b" l="l" r="r" t="t"/>
                <a:pathLst>
                  <a:path extrusionOk="0" h="28299" w="2830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lt2"/>
              </a:solidFill>
              <a:ln>
                <a:noFill/>
              </a:ln>
              <a:effectLst>
                <a:outerShdw blurRad="57150" rotWithShape="0" algn="bl" dir="5400000" dist="38100">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64"/>
              <p:cNvSpPr/>
              <p:nvPr/>
            </p:nvSpPr>
            <p:spPr>
              <a:xfrm>
                <a:off x="5241250" y="3704000"/>
                <a:ext cx="297150" cy="47900"/>
              </a:xfrm>
              <a:custGeom>
                <a:rect b="b" l="l" r="r" t="t"/>
                <a:pathLst>
                  <a:path extrusionOk="0" h="1916" w="11886">
                    <a:moveTo>
                      <a:pt x="10943" y="1915"/>
                    </a:moveTo>
                    <a:lnTo>
                      <a:pt x="943" y="1915"/>
                    </a:lnTo>
                    <a:cubicBezTo>
                      <a:pt x="426" y="1915"/>
                      <a:pt x="0" y="1490"/>
                      <a:pt x="0" y="942"/>
                    </a:cubicBezTo>
                    <a:lnTo>
                      <a:pt x="0" y="942"/>
                    </a:lnTo>
                    <a:cubicBezTo>
                      <a:pt x="0" y="426"/>
                      <a:pt x="426" y="0"/>
                      <a:pt x="943" y="0"/>
                    </a:cubicBezTo>
                    <a:lnTo>
                      <a:pt x="10943" y="0"/>
                    </a:lnTo>
                    <a:cubicBezTo>
                      <a:pt x="11459" y="0"/>
                      <a:pt x="11885" y="426"/>
                      <a:pt x="11885" y="942"/>
                    </a:cubicBezTo>
                    <a:lnTo>
                      <a:pt x="11885" y="942"/>
                    </a:lnTo>
                    <a:cubicBezTo>
                      <a:pt x="11885" y="1490"/>
                      <a:pt x="11459" y="1915"/>
                      <a:pt x="10943" y="1915"/>
                    </a:cubicBezTo>
                    <a:close/>
                  </a:path>
                </a:pathLst>
              </a:custGeom>
              <a:solidFill>
                <a:srgbClr val="DEDBF9"/>
              </a:solidFill>
              <a:ln>
                <a:noFill/>
              </a:ln>
              <a:effectLst>
                <a:outerShdw blurRad="57150" rotWithShape="0" algn="bl" dir="5400000" dist="19050">
                  <a:schemeClr val="dk1">
                    <a:alpha val="16000"/>
                  </a:schemeClr>
                </a:outerShdw>
                <a:reflection blurRad="0" dir="5400000" dist="76200" endA="0" endPos="2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4"/>
              <p:cNvSpPr/>
              <p:nvPr/>
            </p:nvSpPr>
            <p:spPr>
              <a:xfrm>
                <a:off x="5241250" y="3704000"/>
                <a:ext cx="297150" cy="47900"/>
              </a:xfrm>
              <a:custGeom>
                <a:rect b="b" l="l" r="r" t="t"/>
                <a:pathLst>
                  <a:path extrusionOk="0" fill="none" h="1916" w="11886">
                    <a:moveTo>
                      <a:pt x="10943" y="1915"/>
                    </a:moveTo>
                    <a:lnTo>
                      <a:pt x="943" y="1915"/>
                    </a:lnTo>
                    <a:cubicBezTo>
                      <a:pt x="426" y="1915"/>
                      <a:pt x="0" y="1490"/>
                      <a:pt x="0" y="942"/>
                    </a:cubicBezTo>
                    <a:lnTo>
                      <a:pt x="0" y="942"/>
                    </a:lnTo>
                    <a:cubicBezTo>
                      <a:pt x="0" y="426"/>
                      <a:pt x="426" y="0"/>
                      <a:pt x="943" y="0"/>
                    </a:cubicBezTo>
                    <a:lnTo>
                      <a:pt x="10943" y="0"/>
                    </a:lnTo>
                    <a:cubicBezTo>
                      <a:pt x="11459" y="0"/>
                      <a:pt x="11885" y="426"/>
                      <a:pt x="11885" y="942"/>
                    </a:cubicBezTo>
                    <a:lnTo>
                      <a:pt x="11885" y="942"/>
                    </a:lnTo>
                    <a:cubicBezTo>
                      <a:pt x="11885" y="1490"/>
                      <a:pt x="11459" y="1915"/>
                      <a:pt x="10943" y="1915"/>
                    </a:cubicBezTo>
                    <a:close/>
                  </a:path>
                </a:pathLst>
              </a:custGeom>
              <a:noFill/>
              <a:ln cap="flat" cmpd="sng" w="9875">
                <a:solidFill>
                  <a:srgbClr val="E0DDFB"/>
                </a:solidFill>
                <a:prstDash val="solid"/>
                <a:miter lim="30395"/>
                <a:headEnd len="sm" w="sm" type="none"/>
                <a:tailEnd len="sm" w="sm" type="none"/>
              </a:ln>
              <a:effectLst>
                <a:outerShdw blurRad="57150" rotWithShape="0" algn="bl" dir="5400000" dist="19050">
                  <a:schemeClr val="dk1">
                    <a:alpha val="16000"/>
                  </a:schemeClr>
                </a:outerShdw>
                <a:reflection blurRad="0" dir="5400000" dist="76200" endA="0" endPos="2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64"/>
              <p:cNvSpPr/>
              <p:nvPr/>
            </p:nvSpPr>
            <p:spPr>
              <a:xfrm>
                <a:off x="5582425" y="3704000"/>
                <a:ext cx="176325" cy="47900"/>
              </a:xfrm>
              <a:custGeom>
                <a:rect b="b" l="l" r="r" t="t"/>
                <a:pathLst>
                  <a:path extrusionOk="0" h="1916" w="7053">
                    <a:moveTo>
                      <a:pt x="6111" y="1915"/>
                    </a:moveTo>
                    <a:lnTo>
                      <a:pt x="943" y="1915"/>
                    </a:lnTo>
                    <a:cubicBezTo>
                      <a:pt x="396" y="1915"/>
                      <a:pt x="1" y="1490"/>
                      <a:pt x="1" y="942"/>
                    </a:cubicBezTo>
                    <a:lnTo>
                      <a:pt x="1" y="942"/>
                    </a:lnTo>
                    <a:cubicBezTo>
                      <a:pt x="1" y="426"/>
                      <a:pt x="396" y="0"/>
                      <a:pt x="943" y="0"/>
                    </a:cubicBezTo>
                    <a:lnTo>
                      <a:pt x="6111" y="0"/>
                    </a:lnTo>
                    <a:cubicBezTo>
                      <a:pt x="6627" y="0"/>
                      <a:pt x="7053" y="426"/>
                      <a:pt x="7053" y="942"/>
                    </a:cubicBezTo>
                    <a:lnTo>
                      <a:pt x="7053" y="942"/>
                    </a:lnTo>
                    <a:cubicBezTo>
                      <a:pt x="7053" y="1490"/>
                      <a:pt x="6627" y="1915"/>
                      <a:pt x="6111" y="1915"/>
                    </a:cubicBezTo>
                    <a:close/>
                  </a:path>
                </a:pathLst>
              </a:custGeom>
              <a:solidFill>
                <a:srgbClr val="DEDBF9"/>
              </a:solidFill>
              <a:ln>
                <a:noFill/>
              </a:ln>
              <a:effectLst>
                <a:outerShdw blurRad="57150" rotWithShape="0" algn="bl" dir="5400000" dist="19050">
                  <a:schemeClr val="dk1">
                    <a:alpha val="16000"/>
                  </a:schemeClr>
                </a:outerShdw>
                <a:reflection blurRad="0" dir="5400000" dist="76200" endA="0" endPos="2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64"/>
              <p:cNvSpPr/>
              <p:nvPr/>
            </p:nvSpPr>
            <p:spPr>
              <a:xfrm>
                <a:off x="5582425" y="3704000"/>
                <a:ext cx="176325" cy="47900"/>
              </a:xfrm>
              <a:custGeom>
                <a:rect b="b" l="l" r="r" t="t"/>
                <a:pathLst>
                  <a:path extrusionOk="0" fill="none" h="1916" w="7053">
                    <a:moveTo>
                      <a:pt x="6111" y="1915"/>
                    </a:moveTo>
                    <a:lnTo>
                      <a:pt x="943" y="1915"/>
                    </a:lnTo>
                    <a:cubicBezTo>
                      <a:pt x="396" y="1915"/>
                      <a:pt x="1" y="1490"/>
                      <a:pt x="1" y="942"/>
                    </a:cubicBezTo>
                    <a:lnTo>
                      <a:pt x="1" y="942"/>
                    </a:lnTo>
                    <a:cubicBezTo>
                      <a:pt x="1" y="426"/>
                      <a:pt x="396" y="0"/>
                      <a:pt x="943" y="0"/>
                    </a:cubicBezTo>
                    <a:lnTo>
                      <a:pt x="6111" y="0"/>
                    </a:lnTo>
                    <a:cubicBezTo>
                      <a:pt x="6627" y="0"/>
                      <a:pt x="7053" y="426"/>
                      <a:pt x="7053" y="942"/>
                    </a:cubicBezTo>
                    <a:lnTo>
                      <a:pt x="7053" y="942"/>
                    </a:lnTo>
                    <a:cubicBezTo>
                      <a:pt x="7053" y="1490"/>
                      <a:pt x="6627" y="1915"/>
                      <a:pt x="6111" y="1915"/>
                    </a:cubicBezTo>
                    <a:close/>
                  </a:path>
                </a:pathLst>
              </a:custGeom>
              <a:noFill/>
              <a:ln cap="flat" cmpd="sng" w="9875">
                <a:solidFill>
                  <a:srgbClr val="E0DDFB"/>
                </a:solidFill>
                <a:prstDash val="solid"/>
                <a:miter lim="30395"/>
                <a:headEnd len="sm" w="sm" type="none"/>
                <a:tailEnd len="sm" w="sm" type="none"/>
              </a:ln>
              <a:effectLst>
                <a:outerShdw blurRad="57150" rotWithShape="0" algn="bl" dir="5400000" dist="19050">
                  <a:schemeClr val="dk1">
                    <a:alpha val="16000"/>
                  </a:schemeClr>
                </a:outerShdw>
                <a:reflection blurRad="0" dir="5400000" dist="76200" endA="0" endPos="2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64"/>
              <p:cNvSpPr/>
              <p:nvPr/>
            </p:nvSpPr>
            <p:spPr>
              <a:xfrm>
                <a:off x="5241250" y="3232850"/>
                <a:ext cx="517500" cy="285750"/>
              </a:xfrm>
              <a:custGeom>
                <a:rect b="b" l="l" r="r" t="t"/>
                <a:pathLst>
                  <a:path extrusionOk="0" h="11430" w="2070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solidFill>
                <a:schemeClr val="lt1"/>
              </a:solidFill>
              <a:ln>
                <a:noFill/>
              </a:ln>
              <a:effectLst>
                <a:outerShdw blurRad="57150" rotWithShape="0" algn="bl" dir="5400000" dist="19050">
                  <a:schemeClr val="dk1">
                    <a:alpha val="16000"/>
                  </a:schemeClr>
                </a:outerShdw>
                <a:reflection blurRad="0" dir="5400000" dist="76200" endA="0" endPos="2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64"/>
              <p:cNvSpPr/>
              <p:nvPr/>
            </p:nvSpPr>
            <p:spPr>
              <a:xfrm>
                <a:off x="5241250" y="3232850"/>
                <a:ext cx="517500" cy="285750"/>
              </a:xfrm>
              <a:custGeom>
                <a:rect b="b" l="l" r="r" t="t"/>
                <a:pathLst>
                  <a:path extrusionOk="0" fill="none" h="11430" w="2070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noFill/>
              <a:ln cap="flat" cmpd="sng" w="9875">
                <a:solidFill>
                  <a:schemeClr val="lt1"/>
                </a:solidFill>
                <a:prstDash val="solid"/>
                <a:miter lim="30395"/>
                <a:headEnd len="sm" w="sm" type="none"/>
                <a:tailEnd len="sm" w="sm" type="none"/>
              </a:ln>
              <a:effectLst>
                <a:outerShdw blurRad="57150" rotWithShape="0" algn="bl" dir="5400000" dist="19050">
                  <a:schemeClr val="dk1">
                    <a:alpha val="16000"/>
                  </a:schemeClr>
                </a:outerShdw>
                <a:reflection blurRad="0" dir="5400000" dist="76200" endA="0" endPos="2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64"/>
              <p:cNvSpPr/>
              <p:nvPr/>
            </p:nvSpPr>
            <p:spPr>
              <a:xfrm>
                <a:off x="5458575" y="3324050"/>
                <a:ext cx="86650" cy="101850"/>
              </a:xfrm>
              <a:custGeom>
                <a:rect b="b" l="l" r="r" t="t"/>
                <a:pathLst>
                  <a:path extrusionOk="0" h="4074" w="3466">
                    <a:moveTo>
                      <a:pt x="3222" y="1703"/>
                    </a:moveTo>
                    <a:lnTo>
                      <a:pt x="578" y="152"/>
                    </a:lnTo>
                    <a:cubicBezTo>
                      <a:pt x="304" y="0"/>
                      <a:pt x="0" y="183"/>
                      <a:pt x="0" y="487"/>
                    </a:cubicBezTo>
                    <a:lnTo>
                      <a:pt x="0" y="3557"/>
                    </a:lnTo>
                    <a:cubicBezTo>
                      <a:pt x="0" y="3861"/>
                      <a:pt x="304" y="4073"/>
                      <a:pt x="578" y="3921"/>
                    </a:cubicBezTo>
                    <a:lnTo>
                      <a:pt x="3222" y="2341"/>
                    </a:lnTo>
                    <a:cubicBezTo>
                      <a:pt x="3466" y="2250"/>
                      <a:pt x="3466" y="1855"/>
                      <a:pt x="3222" y="1703"/>
                    </a:cubicBezTo>
                    <a:close/>
                  </a:path>
                </a:pathLst>
              </a:custGeom>
              <a:solidFill>
                <a:schemeClr val="accent3"/>
              </a:solidFill>
              <a:ln>
                <a:noFill/>
              </a:ln>
              <a:effectLst>
                <a:outerShdw blurRad="57150" rotWithShape="0" algn="bl" dir="5400000" dist="19050">
                  <a:schemeClr val="dk1">
                    <a:alpha val="16000"/>
                  </a:schemeClr>
                </a:outerShdw>
                <a:reflection blurRad="0" dir="5400000" dist="76200" endA="0" endPos="2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4"/>
              <p:cNvSpPr/>
              <p:nvPr/>
            </p:nvSpPr>
            <p:spPr>
              <a:xfrm>
                <a:off x="5257200" y="3608250"/>
                <a:ext cx="484850" cy="25"/>
              </a:xfrm>
              <a:custGeom>
                <a:rect b="b" l="l" r="r" t="t"/>
                <a:pathLst>
                  <a:path extrusionOk="0" fill="none" h="1" w="19394">
                    <a:moveTo>
                      <a:pt x="1" y="0"/>
                    </a:moveTo>
                    <a:lnTo>
                      <a:pt x="19393" y="0"/>
                    </a:lnTo>
                  </a:path>
                </a:pathLst>
              </a:custGeom>
              <a:noFill/>
              <a:ln cap="rnd" cmpd="sng" w="19000">
                <a:solidFill>
                  <a:srgbClr val="DEDBF9"/>
                </a:solidFill>
                <a:prstDash val="solid"/>
                <a:miter lim="30395"/>
                <a:headEnd len="sm" w="sm" type="none"/>
                <a:tailEnd len="sm" w="sm" type="none"/>
              </a:ln>
              <a:effectLst>
                <a:outerShdw blurRad="57150" rotWithShape="0" algn="bl" dir="5400000" dist="19050">
                  <a:schemeClr val="dk1">
                    <a:alpha val="16000"/>
                  </a:schemeClr>
                </a:outerShdw>
                <a:reflection blurRad="0" dir="5400000" dist="76200" endA="0" endPos="2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64"/>
              <p:cNvSpPr/>
              <p:nvPr/>
            </p:nvSpPr>
            <p:spPr>
              <a:xfrm>
                <a:off x="5257200" y="3608250"/>
                <a:ext cx="152775" cy="25"/>
              </a:xfrm>
              <a:custGeom>
                <a:rect b="b" l="l" r="r" t="t"/>
                <a:pathLst>
                  <a:path extrusionOk="0" fill="none" h="1" w="6111">
                    <a:moveTo>
                      <a:pt x="1" y="0"/>
                    </a:moveTo>
                    <a:lnTo>
                      <a:pt x="6110" y="0"/>
                    </a:lnTo>
                  </a:path>
                </a:pathLst>
              </a:custGeom>
              <a:noFill/>
              <a:ln cap="rnd" cmpd="sng" w="19000">
                <a:solidFill>
                  <a:srgbClr val="D074B5"/>
                </a:solidFill>
                <a:prstDash val="solid"/>
                <a:miter lim="30395"/>
                <a:headEnd len="sm" w="sm" type="none"/>
                <a:tailEnd len="sm" w="sm" type="none"/>
              </a:ln>
              <a:effectLst>
                <a:outerShdw blurRad="57150" rotWithShape="0" algn="bl" dir="5400000" dist="19050">
                  <a:schemeClr val="dk1">
                    <a:alpha val="16000"/>
                  </a:schemeClr>
                </a:outerShdw>
                <a:reflection blurRad="0" dir="5400000" dist="76200" endA="0" endPos="2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64"/>
              <p:cNvSpPr/>
              <p:nvPr/>
            </p:nvSpPr>
            <p:spPr>
              <a:xfrm>
                <a:off x="5365100" y="3576325"/>
                <a:ext cx="63100" cy="63100"/>
              </a:xfrm>
              <a:custGeom>
                <a:rect b="b" l="l" r="r" t="t"/>
                <a:pathLst>
                  <a:path extrusionOk="0" h="2524" w="2524">
                    <a:moveTo>
                      <a:pt x="2524" y="1277"/>
                    </a:moveTo>
                    <a:cubicBezTo>
                      <a:pt x="2524" y="1976"/>
                      <a:pt x="1977" y="2524"/>
                      <a:pt x="1277" y="2524"/>
                    </a:cubicBezTo>
                    <a:cubicBezTo>
                      <a:pt x="578" y="2524"/>
                      <a:pt x="1" y="1976"/>
                      <a:pt x="1" y="1277"/>
                    </a:cubicBezTo>
                    <a:cubicBezTo>
                      <a:pt x="1" y="578"/>
                      <a:pt x="578" y="1"/>
                      <a:pt x="1277" y="1"/>
                    </a:cubicBezTo>
                    <a:cubicBezTo>
                      <a:pt x="1977" y="1"/>
                      <a:pt x="2524" y="578"/>
                      <a:pt x="2524" y="1277"/>
                    </a:cubicBezTo>
                    <a:close/>
                  </a:path>
                </a:pathLst>
              </a:custGeom>
              <a:solidFill>
                <a:srgbClr val="DD81C2"/>
              </a:solidFill>
              <a:ln>
                <a:noFill/>
              </a:ln>
              <a:effectLst>
                <a:outerShdw blurRad="57150" rotWithShape="0" algn="bl" dir="5400000" dist="19050">
                  <a:schemeClr val="dk1">
                    <a:alpha val="16000"/>
                  </a:schemeClr>
                </a:outerShdw>
                <a:reflection blurRad="0" dir="5400000" dist="76200" endA="0" endPos="2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1" name="Google Shape;1271;p64"/>
            <p:cNvGrpSpPr/>
            <p:nvPr/>
          </p:nvGrpSpPr>
          <p:grpSpPr>
            <a:xfrm>
              <a:off x="5495867" y="2789445"/>
              <a:ext cx="622391" cy="623829"/>
              <a:chOff x="5096713" y="3964200"/>
              <a:chExt cx="324500" cy="325250"/>
            </a:xfrm>
          </p:grpSpPr>
          <p:sp>
            <p:nvSpPr>
              <p:cNvPr id="1272" name="Google Shape;1272;p64"/>
              <p:cNvSpPr/>
              <p:nvPr/>
            </p:nvSpPr>
            <p:spPr>
              <a:xfrm>
                <a:off x="5096713" y="3964200"/>
                <a:ext cx="324500" cy="325250"/>
              </a:xfrm>
              <a:custGeom>
                <a:rect b="b" l="l" r="r" t="t"/>
                <a:pathLst>
                  <a:path extrusionOk="0" h="13010" w="12980">
                    <a:moveTo>
                      <a:pt x="6445" y="699"/>
                    </a:moveTo>
                    <a:cubicBezTo>
                      <a:pt x="9636" y="699"/>
                      <a:pt x="12250" y="3313"/>
                      <a:pt x="12250" y="6505"/>
                    </a:cubicBezTo>
                    <a:cubicBezTo>
                      <a:pt x="12250" y="9697"/>
                      <a:pt x="9667" y="12311"/>
                      <a:pt x="6445" y="12311"/>
                    </a:cubicBezTo>
                    <a:cubicBezTo>
                      <a:pt x="3253" y="12311"/>
                      <a:pt x="639" y="9727"/>
                      <a:pt x="639" y="6505"/>
                    </a:cubicBezTo>
                    <a:cubicBezTo>
                      <a:pt x="639" y="3313"/>
                      <a:pt x="3253" y="699"/>
                      <a:pt x="6445" y="699"/>
                    </a:cubicBezTo>
                    <a:close/>
                    <a:moveTo>
                      <a:pt x="6475" y="0"/>
                    </a:moveTo>
                    <a:cubicBezTo>
                      <a:pt x="2919" y="0"/>
                      <a:pt x="1" y="2949"/>
                      <a:pt x="1" y="6505"/>
                    </a:cubicBezTo>
                    <a:cubicBezTo>
                      <a:pt x="1" y="10092"/>
                      <a:pt x="2888" y="13010"/>
                      <a:pt x="6475" y="13010"/>
                    </a:cubicBezTo>
                    <a:cubicBezTo>
                      <a:pt x="10062" y="13010"/>
                      <a:pt x="12980" y="10092"/>
                      <a:pt x="12980" y="6505"/>
                    </a:cubicBezTo>
                    <a:cubicBezTo>
                      <a:pt x="12980" y="2949"/>
                      <a:pt x="10062" y="0"/>
                      <a:pt x="6475" y="0"/>
                    </a:cubicBezTo>
                    <a:close/>
                  </a:path>
                </a:pathLst>
              </a:custGeom>
              <a:solidFill>
                <a:schemeClr val="lt1"/>
              </a:soli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64"/>
              <p:cNvSpPr/>
              <p:nvPr/>
            </p:nvSpPr>
            <p:spPr>
              <a:xfrm>
                <a:off x="5185638" y="3964200"/>
                <a:ext cx="144400" cy="325250"/>
              </a:xfrm>
              <a:custGeom>
                <a:rect b="b" l="l" r="r" t="t"/>
                <a:pathLst>
                  <a:path extrusionOk="0" h="13010" w="5776">
                    <a:moveTo>
                      <a:pt x="2888" y="699"/>
                    </a:moveTo>
                    <a:cubicBezTo>
                      <a:pt x="3952" y="699"/>
                      <a:pt x="5137" y="3101"/>
                      <a:pt x="5137" y="6505"/>
                    </a:cubicBezTo>
                    <a:cubicBezTo>
                      <a:pt x="5137" y="9940"/>
                      <a:pt x="3952" y="12311"/>
                      <a:pt x="2888" y="12311"/>
                    </a:cubicBezTo>
                    <a:cubicBezTo>
                      <a:pt x="1824" y="12311"/>
                      <a:pt x="638" y="9940"/>
                      <a:pt x="638" y="6505"/>
                    </a:cubicBezTo>
                    <a:cubicBezTo>
                      <a:pt x="638" y="3101"/>
                      <a:pt x="1824" y="699"/>
                      <a:pt x="2888" y="699"/>
                    </a:cubicBezTo>
                    <a:close/>
                    <a:moveTo>
                      <a:pt x="2888" y="0"/>
                    </a:moveTo>
                    <a:cubicBezTo>
                      <a:pt x="1307" y="0"/>
                      <a:pt x="0" y="2857"/>
                      <a:pt x="0" y="6505"/>
                    </a:cubicBezTo>
                    <a:cubicBezTo>
                      <a:pt x="0" y="10152"/>
                      <a:pt x="1307" y="13010"/>
                      <a:pt x="2888" y="13010"/>
                    </a:cubicBezTo>
                    <a:cubicBezTo>
                      <a:pt x="4499" y="13010"/>
                      <a:pt x="5775" y="10152"/>
                      <a:pt x="5775" y="6505"/>
                    </a:cubicBezTo>
                    <a:cubicBezTo>
                      <a:pt x="5775" y="2857"/>
                      <a:pt x="4529" y="0"/>
                      <a:pt x="2888" y="0"/>
                    </a:cubicBezTo>
                    <a:close/>
                  </a:path>
                </a:pathLst>
              </a:custGeom>
              <a:solidFill>
                <a:schemeClr val="lt1"/>
              </a:soli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64"/>
              <p:cNvSpPr/>
              <p:nvPr/>
            </p:nvSpPr>
            <p:spPr>
              <a:xfrm>
                <a:off x="5104313" y="4119225"/>
                <a:ext cx="307800" cy="15975"/>
              </a:xfrm>
              <a:custGeom>
                <a:rect b="b" l="l" r="r" t="t"/>
                <a:pathLst>
                  <a:path extrusionOk="0" h="639" w="12312">
                    <a:moveTo>
                      <a:pt x="1" y="0"/>
                    </a:moveTo>
                    <a:lnTo>
                      <a:pt x="1" y="638"/>
                    </a:lnTo>
                    <a:lnTo>
                      <a:pt x="12311" y="638"/>
                    </a:lnTo>
                    <a:lnTo>
                      <a:pt x="12311" y="0"/>
                    </a:lnTo>
                    <a:close/>
                  </a:path>
                </a:pathLst>
              </a:custGeom>
              <a:solidFill>
                <a:schemeClr val="lt1"/>
              </a:soli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64"/>
              <p:cNvSpPr/>
              <p:nvPr/>
            </p:nvSpPr>
            <p:spPr>
              <a:xfrm>
                <a:off x="5136238" y="4023475"/>
                <a:ext cx="243200" cy="43325"/>
              </a:xfrm>
              <a:custGeom>
                <a:rect b="b" l="l" r="r" t="t"/>
                <a:pathLst>
                  <a:path extrusionOk="0" h="1733" w="9728">
                    <a:moveTo>
                      <a:pt x="456" y="0"/>
                    </a:moveTo>
                    <a:lnTo>
                      <a:pt x="0" y="456"/>
                    </a:lnTo>
                    <a:cubicBezTo>
                      <a:pt x="31" y="486"/>
                      <a:pt x="1307" y="1733"/>
                      <a:pt x="4864" y="1733"/>
                    </a:cubicBezTo>
                    <a:cubicBezTo>
                      <a:pt x="8420" y="1733"/>
                      <a:pt x="9697" y="486"/>
                      <a:pt x="9727" y="456"/>
                    </a:cubicBezTo>
                    <a:lnTo>
                      <a:pt x="9271" y="0"/>
                    </a:lnTo>
                    <a:cubicBezTo>
                      <a:pt x="9271" y="0"/>
                      <a:pt x="8147" y="1094"/>
                      <a:pt x="4864" y="1094"/>
                    </a:cubicBezTo>
                    <a:cubicBezTo>
                      <a:pt x="1581" y="1094"/>
                      <a:pt x="456" y="0"/>
                      <a:pt x="456" y="0"/>
                    </a:cubicBezTo>
                    <a:close/>
                  </a:path>
                </a:pathLst>
              </a:custGeom>
              <a:solidFill>
                <a:schemeClr val="lt1"/>
              </a:soli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64"/>
              <p:cNvSpPr/>
              <p:nvPr/>
            </p:nvSpPr>
            <p:spPr>
              <a:xfrm>
                <a:off x="5136238" y="4187600"/>
                <a:ext cx="243200" cy="44100"/>
              </a:xfrm>
              <a:custGeom>
                <a:rect b="b" l="l" r="r" t="t"/>
                <a:pathLst>
                  <a:path extrusionOk="0" h="1764" w="9728">
                    <a:moveTo>
                      <a:pt x="4864" y="1"/>
                    </a:moveTo>
                    <a:cubicBezTo>
                      <a:pt x="1277" y="1"/>
                      <a:pt x="31" y="1247"/>
                      <a:pt x="0" y="1308"/>
                    </a:cubicBezTo>
                    <a:lnTo>
                      <a:pt x="456" y="1764"/>
                    </a:lnTo>
                    <a:cubicBezTo>
                      <a:pt x="456" y="1764"/>
                      <a:pt x="1581" y="639"/>
                      <a:pt x="4864" y="639"/>
                    </a:cubicBezTo>
                    <a:cubicBezTo>
                      <a:pt x="8147" y="639"/>
                      <a:pt x="9271" y="1764"/>
                      <a:pt x="9271" y="1764"/>
                    </a:cubicBezTo>
                    <a:lnTo>
                      <a:pt x="9727" y="1308"/>
                    </a:lnTo>
                    <a:cubicBezTo>
                      <a:pt x="9697" y="1247"/>
                      <a:pt x="8450" y="1"/>
                      <a:pt x="4864" y="1"/>
                    </a:cubicBezTo>
                    <a:close/>
                  </a:path>
                </a:pathLst>
              </a:custGeom>
              <a:solidFill>
                <a:schemeClr val="lt1"/>
              </a:soli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77" name="Google Shape;1277;p64"/>
          <p:cNvGrpSpPr/>
          <p:nvPr/>
        </p:nvGrpSpPr>
        <p:grpSpPr>
          <a:xfrm flipH="1" rot="10800000">
            <a:off x="830290" y="497323"/>
            <a:ext cx="429322" cy="93999"/>
            <a:chOff x="5840230" y="744468"/>
            <a:chExt cx="431653" cy="94500"/>
          </a:xfrm>
        </p:grpSpPr>
        <p:sp>
          <p:nvSpPr>
            <p:cNvPr id="1278" name="Google Shape;1278;p64"/>
            <p:cNvSpPr/>
            <p:nvPr/>
          </p:nvSpPr>
          <p:spPr>
            <a:xfrm>
              <a:off x="5840230" y="744468"/>
              <a:ext cx="94500" cy="94500"/>
            </a:xfrm>
            <a:prstGeom prst="ellipse">
              <a:avLst/>
            </a:prstGeom>
            <a:solidFill>
              <a:schemeClr val="accent2"/>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64"/>
            <p:cNvSpPr/>
            <p:nvPr/>
          </p:nvSpPr>
          <p:spPr>
            <a:xfrm>
              <a:off x="6008807" y="744468"/>
              <a:ext cx="94500" cy="94500"/>
            </a:xfrm>
            <a:prstGeom prst="ellipse">
              <a:avLst/>
            </a:prstGeom>
            <a:solidFill>
              <a:schemeClr val="accent4"/>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64"/>
            <p:cNvSpPr/>
            <p:nvPr/>
          </p:nvSpPr>
          <p:spPr>
            <a:xfrm>
              <a:off x="6177384" y="744468"/>
              <a:ext cx="94500" cy="94500"/>
            </a:xfrm>
            <a:prstGeom prst="ellipse">
              <a:avLst/>
            </a:prstGeom>
            <a:solidFill>
              <a:schemeClr val="lt1"/>
            </a:solidFill>
            <a:ln>
              <a:noFill/>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1197"/>
                                        </p:tgtEl>
                                        <p:attrNameLst>
                                          <p:attrName>style.visibility</p:attrName>
                                        </p:attrNameLst>
                                      </p:cBhvr>
                                      <p:to>
                                        <p:strVal val="visible"/>
                                      </p:to>
                                    </p:set>
                                    <p:anim calcmode="lin" valueType="num">
                                      <p:cBhvr additive="base">
                                        <p:cTn dur="800"/>
                                        <p:tgtEl>
                                          <p:spTgt spid="1197"/>
                                        </p:tgtEl>
                                        <p:attrNameLst>
                                          <p:attrName>ppt_x</p:attrName>
                                        </p:attrNameLst>
                                      </p:cBhvr>
                                      <p:tavLst>
                                        <p:tav fmla="" tm="0">
                                          <p:val>
                                            <p:strVal val="#ppt_x-1"/>
                                          </p:val>
                                        </p:tav>
                                        <p:tav fmla="" tm="100000">
                                          <p:val>
                                            <p:strVal val="#ppt_x"/>
                                          </p:val>
                                        </p:tav>
                                      </p:tavLst>
                                    </p:anim>
                                  </p:childTnLst>
                                </p:cTn>
                              </p:par>
                            </p:childTnLst>
                          </p:cTn>
                        </p:par>
                        <p:par>
                          <p:cTn fill="hold">
                            <p:stCondLst>
                              <p:cond delay="800"/>
                            </p:stCondLst>
                            <p:childTnLst>
                              <p:par>
                                <p:cTn fill="hold" nodeType="afterEffect" presetClass="entr" presetID="23" presetSubtype="16">
                                  <p:stCondLst>
                                    <p:cond delay="0"/>
                                  </p:stCondLst>
                                  <p:childTnLst>
                                    <p:set>
                                      <p:cBhvr>
                                        <p:cTn dur="1" fill="hold">
                                          <p:stCondLst>
                                            <p:cond delay="0"/>
                                          </p:stCondLst>
                                        </p:cTn>
                                        <p:tgtEl>
                                          <p:spTgt spid="1202"/>
                                        </p:tgtEl>
                                        <p:attrNameLst>
                                          <p:attrName>style.visibility</p:attrName>
                                        </p:attrNameLst>
                                      </p:cBhvr>
                                      <p:to>
                                        <p:strVal val="visible"/>
                                      </p:to>
                                    </p:set>
                                    <p:anim calcmode="lin" valueType="num">
                                      <p:cBhvr additive="base">
                                        <p:cTn dur="800"/>
                                        <p:tgtEl>
                                          <p:spTgt spid="1202"/>
                                        </p:tgtEl>
                                        <p:attrNameLst>
                                          <p:attrName>ppt_w</p:attrName>
                                        </p:attrNameLst>
                                      </p:cBhvr>
                                      <p:tavLst>
                                        <p:tav fmla="" tm="0">
                                          <p:val>
                                            <p:strVal val="0"/>
                                          </p:val>
                                        </p:tav>
                                        <p:tav fmla="" tm="100000">
                                          <p:val>
                                            <p:strVal val="#ppt_w"/>
                                          </p:val>
                                        </p:tav>
                                      </p:tavLst>
                                    </p:anim>
                                    <p:anim calcmode="lin" valueType="num">
                                      <p:cBhvr additive="base">
                                        <p:cTn dur="800"/>
                                        <p:tgtEl>
                                          <p:spTgt spid="1202"/>
                                        </p:tgtEl>
                                        <p:attrNameLst>
                                          <p:attrName>ppt_h</p:attrName>
                                        </p:attrNameLst>
                                      </p:cBhvr>
                                      <p:tavLst>
                                        <p:tav fmla="" tm="0">
                                          <p:val>
                                            <p:strVal val="0"/>
                                          </p:val>
                                        </p:tav>
                                        <p:tav fmla="" tm="100000">
                                          <p:val>
                                            <p:strVal val="#ppt_h"/>
                                          </p:val>
                                        </p:tav>
                                      </p:tavLst>
                                    </p:anim>
                                  </p:childTnLst>
                                </p:cTn>
                              </p:par>
                              <p:par>
                                <p:cTn fill="hold" nodeType="withEffect" presetClass="emph" presetID="8" presetSubtype="0">
                                  <p:stCondLst>
                                    <p:cond delay="0"/>
                                  </p:stCondLst>
                                  <p:childTnLst>
                                    <p:animRot by="-21600000">
                                      <p:cBhvr>
                                        <p:cTn dur="800" fill="hold"/>
                                        <p:tgtEl>
                                          <p:spTgt spid="1200"/>
                                        </p:tgtEl>
                                        <p:attrNameLst>
                                          <p:attrName>r</p:attrName>
                                        </p:attrNameLst>
                                      </p:cBhvr>
                                    </p:animRot>
                                  </p:childTnLst>
                                </p:cTn>
                              </p:par>
                              <p:par>
                                <p:cTn fill="hold" nodeType="withEffect" presetClass="emph" presetID="8" presetSubtype="0">
                                  <p:stCondLst>
                                    <p:cond delay="0"/>
                                  </p:stCondLst>
                                  <p:childTnLst>
                                    <p:animRot by="-21600000">
                                      <p:cBhvr>
                                        <p:cTn dur="800" fill="hold"/>
                                        <p:tgtEl>
                                          <p:spTgt spid="120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sp>
        <p:nvSpPr>
          <p:cNvPr id="1448" name="Google Shape;1448;p73"/>
          <p:cNvSpPr txBox="1"/>
          <p:nvPr>
            <p:ph type="title"/>
          </p:nvPr>
        </p:nvSpPr>
        <p:spPr>
          <a:xfrm>
            <a:off x="1510025" y="1458000"/>
            <a:ext cx="3945600" cy="984900"/>
          </a:xfrm>
          <a:prstGeom prst="rect">
            <a:avLst/>
          </a:prstGeom>
        </p:spPr>
        <p:txBody>
          <a:bodyPr anchorCtr="0" anchor="ctr" bIns="91425" lIns="91425" spcFirstLastPara="1" rIns="91425" wrap="square" tIns="91425">
            <a:noAutofit/>
          </a:bodyPr>
          <a:lstStyle/>
          <a:p>
            <a:pPr indent="0" lvl="0" marL="0" rtl="0" algn="ctr">
              <a:lnSpc>
                <a:spcPct val="115000"/>
              </a:lnSpc>
              <a:spcBef>
                <a:spcPts val="1400"/>
              </a:spcBef>
              <a:spcAft>
                <a:spcPts val="0"/>
              </a:spcAft>
              <a:buNone/>
            </a:pPr>
            <a:r>
              <a:rPr lang="en" sz="2100">
                <a:latin typeface="Quicksand"/>
                <a:ea typeface="Quicksand"/>
                <a:cs typeface="Quicksand"/>
                <a:sym typeface="Quicksand"/>
              </a:rPr>
              <a:t>Data Channels Analysis</a:t>
            </a:r>
            <a:endParaRPr sz="2100">
              <a:latin typeface="Quicksand"/>
              <a:ea typeface="Quicksand"/>
              <a:cs typeface="Quicksand"/>
              <a:sym typeface="Quicksand"/>
            </a:endParaRPr>
          </a:p>
          <a:p>
            <a:pPr indent="0" lvl="0" marL="0" rtl="0" algn="ctr">
              <a:spcBef>
                <a:spcPts val="400"/>
              </a:spcBef>
              <a:spcAft>
                <a:spcPts val="0"/>
              </a:spcAft>
              <a:buNone/>
            </a:pPr>
            <a:r>
              <a:t/>
            </a:r>
            <a:endParaRPr sz="2100">
              <a:latin typeface="Quicksand"/>
              <a:ea typeface="Quicksand"/>
              <a:cs typeface="Quicksand"/>
              <a:sym typeface="Quicksand"/>
            </a:endParaRPr>
          </a:p>
        </p:txBody>
      </p:sp>
      <p:sp>
        <p:nvSpPr>
          <p:cNvPr id="1449" name="Google Shape;1449;p73"/>
          <p:cNvSpPr txBox="1"/>
          <p:nvPr>
            <p:ph idx="1" type="subTitle"/>
          </p:nvPr>
        </p:nvSpPr>
        <p:spPr>
          <a:xfrm>
            <a:off x="988225" y="2363475"/>
            <a:ext cx="4138500" cy="1741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SzPts val="1400"/>
              <a:buFont typeface="Arial"/>
              <a:buChar char="●"/>
            </a:pPr>
            <a:r>
              <a:rPr b="1" lang="en"/>
              <a:t>Insight</a:t>
            </a:r>
            <a:r>
              <a:rPr lang="en"/>
              <a:t>: </a:t>
            </a:r>
            <a:r>
              <a:rPr lang="en">
                <a:solidFill>
                  <a:schemeClr val="accent3"/>
                </a:solidFill>
              </a:rPr>
              <a:t>Lifestyle</a:t>
            </a:r>
            <a:r>
              <a:rPr lang="en"/>
              <a:t> and </a:t>
            </a:r>
            <a:r>
              <a:rPr lang="en">
                <a:solidFill>
                  <a:schemeClr val="accent3"/>
                </a:solidFill>
              </a:rPr>
              <a:t>Social Media </a:t>
            </a:r>
            <a:r>
              <a:rPr lang="en"/>
              <a:t>channels perform best.</a:t>
            </a:r>
            <a:endParaRPr/>
          </a:p>
          <a:p>
            <a:pPr indent="-317500" lvl="0" marL="457200" rtl="0" algn="l">
              <a:lnSpc>
                <a:spcPct val="115000"/>
              </a:lnSpc>
              <a:spcBef>
                <a:spcPts val="0"/>
              </a:spcBef>
              <a:spcAft>
                <a:spcPts val="0"/>
              </a:spcAft>
              <a:buSzPts val="1400"/>
              <a:buFont typeface="Arial"/>
              <a:buChar char="●"/>
            </a:pPr>
            <a:r>
              <a:rPr b="1" lang="en"/>
              <a:t>Average Shares</a:t>
            </a:r>
            <a:r>
              <a:rPr lang="en"/>
              <a:t>:</a:t>
            </a:r>
            <a:endParaRPr/>
          </a:p>
          <a:p>
            <a:pPr indent="-317500" lvl="1" marL="914400" rtl="0" algn="l">
              <a:lnSpc>
                <a:spcPct val="115000"/>
              </a:lnSpc>
              <a:spcBef>
                <a:spcPts val="0"/>
              </a:spcBef>
              <a:spcAft>
                <a:spcPts val="0"/>
              </a:spcAft>
              <a:buSzPts val="1400"/>
              <a:buChar char="○"/>
            </a:pPr>
            <a:r>
              <a:rPr lang="en"/>
              <a:t>Lifestyle: Highest engagement.</a:t>
            </a:r>
            <a:endParaRPr/>
          </a:p>
          <a:p>
            <a:pPr indent="-317500" lvl="1" marL="914400" rtl="0" algn="l">
              <a:lnSpc>
                <a:spcPct val="115000"/>
              </a:lnSpc>
              <a:spcBef>
                <a:spcPts val="0"/>
              </a:spcBef>
              <a:spcAft>
                <a:spcPts val="0"/>
              </a:spcAft>
              <a:buSzPts val="1400"/>
              <a:buChar char="○"/>
            </a:pPr>
            <a:r>
              <a:rPr lang="en"/>
              <a:t>World: Lower engagement.</a:t>
            </a:r>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sz="1100"/>
          </a:p>
          <a:p>
            <a:pPr indent="0" lvl="0" marL="457200" rtl="0" algn="l">
              <a:spcBef>
                <a:spcPts val="1200"/>
              </a:spcBef>
              <a:spcAft>
                <a:spcPts val="0"/>
              </a:spcAft>
              <a:buNone/>
            </a:pPr>
            <a:r>
              <a:t/>
            </a:r>
            <a:endParaRPr sz="1100"/>
          </a:p>
          <a:p>
            <a:pPr indent="0" lvl="0" marL="0" rtl="0" algn="r">
              <a:spcBef>
                <a:spcPts val="1200"/>
              </a:spcBef>
              <a:spcAft>
                <a:spcPts val="1200"/>
              </a:spcAft>
              <a:buNone/>
            </a:pPr>
            <a:r>
              <a:t/>
            </a:r>
            <a:endParaRPr/>
          </a:p>
        </p:txBody>
      </p:sp>
      <p:sp>
        <p:nvSpPr>
          <p:cNvPr id="1450" name="Google Shape;1450;p73"/>
          <p:cNvSpPr/>
          <p:nvPr/>
        </p:nvSpPr>
        <p:spPr>
          <a:xfrm>
            <a:off x="902825" y="1521400"/>
            <a:ext cx="356425" cy="355650"/>
          </a:xfrm>
          <a:custGeom>
            <a:rect b="b" l="l" r="r" t="t"/>
            <a:pathLst>
              <a:path extrusionOk="0" h="14226" w="14257">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73"/>
          <p:cNvSpPr/>
          <p:nvPr/>
        </p:nvSpPr>
        <p:spPr>
          <a:xfrm>
            <a:off x="1259250" y="1994875"/>
            <a:ext cx="250775" cy="250775"/>
          </a:xfrm>
          <a:custGeom>
            <a:rect b="b" l="l" r="r" t="t"/>
            <a:pathLst>
              <a:path extrusionOk="0" h="10031" w="10031">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3"/>
          </a:solidFill>
          <a:ln>
            <a:noFill/>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2" name="Google Shape;1452;p73"/>
          <p:cNvPicPr preferRelativeResize="0"/>
          <p:nvPr/>
        </p:nvPicPr>
        <p:blipFill>
          <a:blip r:embed="rId3">
            <a:alphaModFix/>
          </a:blip>
          <a:stretch>
            <a:fillRect/>
          </a:stretch>
        </p:blipFill>
        <p:spPr>
          <a:xfrm>
            <a:off x="5201975" y="1642475"/>
            <a:ext cx="3295377" cy="21949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800" fill="hold"/>
                                        <p:tgtEl>
                                          <p:spTgt spid="1450"/>
                                        </p:tgtEl>
                                        <p:attrNameLst>
                                          <p:attrName>r</p:attrName>
                                        </p:attrNameLst>
                                      </p:cBhvr>
                                    </p:animRot>
                                  </p:childTnLst>
                                </p:cTn>
                              </p:par>
                              <p:par>
                                <p:cTn fill="hold" nodeType="withEffect" presetClass="emph" presetID="8" presetSubtype="0">
                                  <p:stCondLst>
                                    <p:cond delay="0"/>
                                  </p:stCondLst>
                                  <p:childTnLst>
                                    <p:animRot by="-21600000">
                                      <p:cBhvr>
                                        <p:cTn dur="800" fill="hold"/>
                                        <p:tgtEl>
                                          <p:spTgt spid="145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74"/>
          <p:cNvSpPr txBox="1"/>
          <p:nvPr>
            <p:ph type="title"/>
          </p:nvPr>
        </p:nvSpPr>
        <p:spPr>
          <a:xfrm>
            <a:off x="1122525" y="1193775"/>
            <a:ext cx="3945600" cy="1169700"/>
          </a:xfrm>
          <a:prstGeom prst="rect">
            <a:avLst/>
          </a:prstGeom>
        </p:spPr>
        <p:txBody>
          <a:bodyPr anchorCtr="0" anchor="ctr" bIns="91425" lIns="91425" spcFirstLastPara="1" rIns="91425" wrap="square" tIns="91425">
            <a:noAutofit/>
          </a:bodyPr>
          <a:lstStyle/>
          <a:p>
            <a:pPr indent="0" lvl="0" marL="0" rtl="0" algn="ctr">
              <a:lnSpc>
                <a:spcPct val="115000"/>
              </a:lnSpc>
              <a:spcBef>
                <a:spcPts val="1400"/>
              </a:spcBef>
              <a:spcAft>
                <a:spcPts val="0"/>
              </a:spcAft>
              <a:buNone/>
            </a:pPr>
            <a:r>
              <a:rPr lang="en" sz="2100">
                <a:latin typeface="Quicksand"/>
                <a:ea typeface="Quicksand"/>
                <a:cs typeface="Quicksand"/>
                <a:sym typeface="Quicksand"/>
              </a:rPr>
              <a:t> Feature Importance by Share Levels</a:t>
            </a:r>
            <a:endParaRPr sz="2100">
              <a:latin typeface="Quicksand"/>
              <a:ea typeface="Quicksand"/>
              <a:cs typeface="Quicksand"/>
              <a:sym typeface="Quicksand"/>
            </a:endParaRPr>
          </a:p>
          <a:p>
            <a:pPr indent="0" lvl="0" marL="0" rtl="0" algn="ctr">
              <a:spcBef>
                <a:spcPts val="400"/>
              </a:spcBef>
              <a:spcAft>
                <a:spcPts val="0"/>
              </a:spcAft>
              <a:buNone/>
            </a:pPr>
            <a:r>
              <a:t/>
            </a:r>
            <a:endParaRPr sz="2100">
              <a:latin typeface="Quicksand"/>
              <a:ea typeface="Quicksand"/>
              <a:cs typeface="Quicksand"/>
              <a:sym typeface="Quicksand"/>
            </a:endParaRPr>
          </a:p>
        </p:txBody>
      </p:sp>
      <p:sp>
        <p:nvSpPr>
          <p:cNvPr id="1458" name="Google Shape;1458;p74"/>
          <p:cNvSpPr txBox="1"/>
          <p:nvPr>
            <p:ph idx="1" type="subTitle"/>
          </p:nvPr>
        </p:nvSpPr>
        <p:spPr>
          <a:xfrm>
            <a:off x="519375" y="2245650"/>
            <a:ext cx="4398000" cy="2331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SzPts val="1400"/>
              <a:buFont typeface="Arial"/>
              <a:buChar char="●"/>
            </a:pPr>
            <a:r>
              <a:rPr b="1" lang="en"/>
              <a:t>Categories</a:t>
            </a:r>
            <a:r>
              <a:rPr lang="en"/>
              <a:t>: Low, Medium-Low, Medium-High, High shares.</a:t>
            </a:r>
            <a:endParaRPr/>
          </a:p>
          <a:p>
            <a:pPr indent="-317500" lvl="0" marL="457200" rtl="0" algn="l">
              <a:lnSpc>
                <a:spcPct val="115000"/>
              </a:lnSpc>
              <a:spcBef>
                <a:spcPts val="0"/>
              </a:spcBef>
              <a:spcAft>
                <a:spcPts val="0"/>
              </a:spcAft>
              <a:buSzPts val="1400"/>
              <a:buFont typeface="Arial"/>
              <a:buChar char="●"/>
            </a:pPr>
            <a:r>
              <a:rPr b="1" lang="en"/>
              <a:t>Key Insights</a:t>
            </a:r>
            <a:r>
              <a:rPr lang="en"/>
              <a:t>:</a:t>
            </a:r>
            <a:endParaRPr/>
          </a:p>
          <a:p>
            <a:pPr indent="-317500" lvl="1" marL="914400" rtl="0" algn="l">
              <a:lnSpc>
                <a:spcPct val="115000"/>
              </a:lnSpc>
              <a:spcBef>
                <a:spcPts val="0"/>
              </a:spcBef>
              <a:spcAft>
                <a:spcPts val="0"/>
              </a:spcAft>
              <a:buSzPts val="1400"/>
              <a:buFont typeface="Arial"/>
              <a:buChar char="○"/>
            </a:pPr>
            <a:r>
              <a:rPr lang="en"/>
              <a:t>log-transformed shares increases consistently across share levels.</a:t>
            </a:r>
            <a:endParaRPr/>
          </a:p>
          <a:p>
            <a:pPr indent="-317500" lvl="1" marL="914400" rtl="0" algn="l">
              <a:lnSpc>
                <a:spcPct val="115000"/>
              </a:lnSpc>
              <a:spcBef>
                <a:spcPts val="0"/>
              </a:spcBef>
              <a:spcAft>
                <a:spcPts val="0"/>
              </a:spcAft>
              <a:buSzPts val="1400"/>
              <a:buFont typeface="Arial"/>
              <a:buChar char="○"/>
            </a:pPr>
            <a:r>
              <a:rPr lang="en"/>
              <a:t>kw_max_avg is highest in high-share articles.</a:t>
            </a:r>
            <a:endParaRPr/>
          </a:p>
          <a:p>
            <a:pPr indent="-317500" lvl="1" marL="914400" rtl="0" algn="l">
              <a:lnSpc>
                <a:spcPct val="115000"/>
              </a:lnSpc>
              <a:spcBef>
                <a:spcPts val="0"/>
              </a:spcBef>
              <a:spcAft>
                <a:spcPts val="0"/>
              </a:spcAft>
              <a:buSzPts val="1400"/>
              <a:buFont typeface="Arial"/>
              <a:buChar char="○"/>
            </a:pPr>
            <a:r>
              <a:rPr lang="en"/>
              <a:t>num_hrefs and num_imgs remain steady but low contributors.</a:t>
            </a:r>
            <a:endParaRPr/>
          </a:p>
          <a:p>
            <a:pPr indent="0" lvl="0" marL="45720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b="1"/>
          </a:p>
          <a:p>
            <a:pPr indent="0" lvl="0" marL="45720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b="1"/>
          </a:p>
          <a:p>
            <a:pPr indent="0" lvl="0" marL="457200" rtl="0" algn="l">
              <a:lnSpc>
                <a:spcPct val="115000"/>
              </a:lnSpc>
              <a:spcBef>
                <a:spcPts val="1200"/>
              </a:spcBef>
              <a:spcAft>
                <a:spcPts val="0"/>
              </a:spcAft>
              <a:buNone/>
            </a:pPr>
            <a:r>
              <a:t/>
            </a:r>
            <a:endParaRPr sz="1100"/>
          </a:p>
          <a:p>
            <a:pPr indent="0" lvl="0" marL="457200" rtl="0" algn="l">
              <a:spcBef>
                <a:spcPts val="1200"/>
              </a:spcBef>
              <a:spcAft>
                <a:spcPts val="0"/>
              </a:spcAft>
              <a:buNone/>
            </a:pPr>
            <a:r>
              <a:t/>
            </a:r>
            <a:endParaRPr sz="1100"/>
          </a:p>
          <a:p>
            <a:pPr indent="0" lvl="0" marL="0" rtl="0" algn="r">
              <a:spcBef>
                <a:spcPts val="1200"/>
              </a:spcBef>
              <a:spcAft>
                <a:spcPts val="1200"/>
              </a:spcAft>
              <a:buNone/>
            </a:pPr>
            <a:r>
              <a:t/>
            </a:r>
            <a:endParaRPr/>
          </a:p>
        </p:txBody>
      </p:sp>
      <p:sp>
        <p:nvSpPr>
          <p:cNvPr id="1459" name="Google Shape;1459;p74"/>
          <p:cNvSpPr/>
          <p:nvPr/>
        </p:nvSpPr>
        <p:spPr>
          <a:xfrm>
            <a:off x="902825" y="1521400"/>
            <a:ext cx="356425" cy="355650"/>
          </a:xfrm>
          <a:custGeom>
            <a:rect b="b" l="l" r="r" t="t"/>
            <a:pathLst>
              <a:path extrusionOk="0" h="14226" w="14257">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74"/>
          <p:cNvSpPr/>
          <p:nvPr/>
        </p:nvSpPr>
        <p:spPr>
          <a:xfrm>
            <a:off x="1259250" y="1994875"/>
            <a:ext cx="250775" cy="250775"/>
          </a:xfrm>
          <a:custGeom>
            <a:rect b="b" l="l" r="r" t="t"/>
            <a:pathLst>
              <a:path extrusionOk="0" h="10031" w="10031">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3"/>
          </a:solidFill>
          <a:ln>
            <a:noFill/>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61" name="Google Shape;1461;p74"/>
          <p:cNvPicPr preferRelativeResize="0"/>
          <p:nvPr/>
        </p:nvPicPr>
        <p:blipFill>
          <a:blip r:embed="rId3">
            <a:alphaModFix/>
          </a:blip>
          <a:stretch>
            <a:fillRect/>
          </a:stretch>
        </p:blipFill>
        <p:spPr>
          <a:xfrm>
            <a:off x="4917375" y="1417325"/>
            <a:ext cx="3704047" cy="29989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800" fill="hold"/>
                                        <p:tgtEl>
                                          <p:spTgt spid="1459"/>
                                        </p:tgtEl>
                                        <p:attrNameLst>
                                          <p:attrName>r</p:attrName>
                                        </p:attrNameLst>
                                      </p:cBhvr>
                                    </p:animRot>
                                  </p:childTnLst>
                                </p:cTn>
                              </p:par>
                              <p:par>
                                <p:cTn fill="hold" nodeType="withEffect" presetClass="emph" presetID="8" presetSubtype="0">
                                  <p:stCondLst>
                                    <p:cond delay="0"/>
                                  </p:stCondLst>
                                  <p:childTnLst>
                                    <p:animRot by="-21600000">
                                      <p:cBhvr>
                                        <p:cTn dur="800" fill="hold"/>
                                        <p:tgtEl>
                                          <p:spTgt spid="1460"/>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sp>
        <p:nvSpPr>
          <p:cNvPr id="1466" name="Google Shape;1466;p75"/>
          <p:cNvSpPr txBox="1"/>
          <p:nvPr>
            <p:ph type="title"/>
          </p:nvPr>
        </p:nvSpPr>
        <p:spPr>
          <a:xfrm>
            <a:off x="1080650" y="1535400"/>
            <a:ext cx="3945600" cy="1169700"/>
          </a:xfrm>
          <a:prstGeom prst="rect">
            <a:avLst/>
          </a:prstGeom>
        </p:spPr>
        <p:txBody>
          <a:bodyPr anchorCtr="0" anchor="ctr" bIns="91425" lIns="91425" spcFirstLastPara="1" rIns="91425" wrap="square" tIns="91425">
            <a:noAutofit/>
          </a:bodyPr>
          <a:lstStyle/>
          <a:p>
            <a:pPr indent="0" lvl="0" marL="0" rtl="0" algn="ctr">
              <a:lnSpc>
                <a:spcPct val="115000"/>
              </a:lnSpc>
              <a:spcBef>
                <a:spcPts val="1400"/>
              </a:spcBef>
              <a:spcAft>
                <a:spcPts val="0"/>
              </a:spcAft>
              <a:buNone/>
            </a:pPr>
            <a:r>
              <a:rPr lang="en" sz="2100">
                <a:latin typeface="Quicksand"/>
                <a:ea typeface="Quicksand"/>
                <a:cs typeface="Quicksand"/>
                <a:sym typeface="Quicksand"/>
              </a:rPr>
              <a:t> </a:t>
            </a:r>
            <a:r>
              <a:rPr lang="en" sz="2100">
                <a:latin typeface="Quicksand"/>
                <a:ea typeface="Quicksand"/>
                <a:cs typeface="Quicksand"/>
                <a:sym typeface="Quicksand"/>
              </a:rPr>
              <a:t>Outlier Detection</a:t>
            </a:r>
            <a:endParaRPr sz="2100">
              <a:latin typeface="Quicksand"/>
              <a:ea typeface="Quicksand"/>
              <a:cs typeface="Quicksand"/>
              <a:sym typeface="Quicksand"/>
            </a:endParaRPr>
          </a:p>
          <a:p>
            <a:pPr indent="0" lvl="0" marL="0" rtl="0" algn="ctr">
              <a:spcBef>
                <a:spcPts val="400"/>
              </a:spcBef>
              <a:spcAft>
                <a:spcPts val="0"/>
              </a:spcAft>
              <a:buNone/>
            </a:pPr>
            <a:r>
              <a:t/>
            </a:r>
            <a:endParaRPr sz="2100">
              <a:latin typeface="Quicksand"/>
              <a:ea typeface="Quicksand"/>
              <a:cs typeface="Quicksand"/>
              <a:sym typeface="Quicksand"/>
            </a:endParaRPr>
          </a:p>
        </p:txBody>
      </p:sp>
      <p:sp>
        <p:nvSpPr>
          <p:cNvPr id="1467" name="Google Shape;1467;p75"/>
          <p:cNvSpPr txBox="1"/>
          <p:nvPr>
            <p:ph idx="1" type="subTitle"/>
          </p:nvPr>
        </p:nvSpPr>
        <p:spPr>
          <a:xfrm>
            <a:off x="579950" y="2296450"/>
            <a:ext cx="3885000" cy="21516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
              <a:t>Methods</a:t>
            </a:r>
            <a:r>
              <a:rPr lang="en"/>
              <a:t>: IQR (4541) and Z-score (308).</a:t>
            </a:r>
            <a:endParaRPr/>
          </a:p>
          <a:p>
            <a:pPr indent="-317500" lvl="0" marL="457200" rtl="0" algn="l">
              <a:lnSpc>
                <a:spcPct val="115000"/>
              </a:lnSpc>
              <a:spcBef>
                <a:spcPts val="0"/>
              </a:spcBef>
              <a:spcAft>
                <a:spcPts val="0"/>
              </a:spcAft>
              <a:buClr>
                <a:schemeClr val="dk1"/>
              </a:buClr>
              <a:buSzPts val="1400"/>
              <a:buFont typeface="Arial"/>
              <a:buChar char="●"/>
            </a:pPr>
            <a:r>
              <a:rPr b="1" lang="en"/>
              <a:t>Finding</a:t>
            </a:r>
            <a:r>
              <a:rPr lang="en"/>
              <a:t>: Viral articles skew shares heavily.</a:t>
            </a:r>
            <a:endParaRPr/>
          </a:p>
          <a:p>
            <a:pPr indent="-317500" lvl="0" marL="457200" rtl="0" algn="l">
              <a:lnSpc>
                <a:spcPct val="115000"/>
              </a:lnSpc>
              <a:spcBef>
                <a:spcPts val="0"/>
              </a:spcBef>
              <a:spcAft>
                <a:spcPts val="0"/>
              </a:spcAft>
              <a:buClr>
                <a:schemeClr val="dk1"/>
              </a:buClr>
              <a:buSzPts val="1400"/>
              <a:buFont typeface="Arial"/>
              <a:buChar char="●"/>
            </a:pPr>
            <a:r>
              <a:rPr b="1" lang="en"/>
              <a:t>Action</a:t>
            </a:r>
            <a:r>
              <a:rPr lang="en"/>
              <a:t>: Marked outliers for further analysis.</a:t>
            </a:r>
            <a:endParaRPr/>
          </a:p>
          <a:p>
            <a:pPr indent="0" lvl="0" marL="45720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b="1"/>
          </a:p>
          <a:p>
            <a:pPr indent="0" lvl="0" marL="457200" rtl="0" algn="l">
              <a:lnSpc>
                <a:spcPct val="115000"/>
              </a:lnSpc>
              <a:spcBef>
                <a:spcPts val="1200"/>
              </a:spcBef>
              <a:spcAft>
                <a:spcPts val="0"/>
              </a:spcAft>
              <a:buNone/>
            </a:pPr>
            <a:r>
              <a:t/>
            </a:r>
            <a:endParaRPr sz="1100"/>
          </a:p>
          <a:p>
            <a:pPr indent="0" lvl="0" marL="457200" rtl="0" algn="l">
              <a:spcBef>
                <a:spcPts val="1200"/>
              </a:spcBef>
              <a:spcAft>
                <a:spcPts val="0"/>
              </a:spcAft>
              <a:buNone/>
            </a:pPr>
            <a:r>
              <a:t/>
            </a:r>
            <a:endParaRPr sz="1100"/>
          </a:p>
          <a:p>
            <a:pPr indent="0" lvl="0" marL="0" rtl="0" algn="r">
              <a:spcBef>
                <a:spcPts val="1200"/>
              </a:spcBef>
              <a:spcAft>
                <a:spcPts val="1200"/>
              </a:spcAft>
              <a:buNone/>
            </a:pPr>
            <a:r>
              <a:t/>
            </a:r>
            <a:endParaRPr/>
          </a:p>
        </p:txBody>
      </p:sp>
      <p:sp>
        <p:nvSpPr>
          <p:cNvPr id="1468" name="Google Shape;1468;p75"/>
          <p:cNvSpPr/>
          <p:nvPr/>
        </p:nvSpPr>
        <p:spPr>
          <a:xfrm>
            <a:off x="902825" y="1521400"/>
            <a:ext cx="356425" cy="355650"/>
          </a:xfrm>
          <a:custGeom>
            <a:rect b="b" l="l" r="r" t="t"/>
            <a:pathLst>
              <a:path extrusionOk="0" h="14226" w="14257">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75"/>
          <p:cNvSpPr/>
          <p:nvPr/>
        </p:nvSpPr>
        <p:spPr>
          <a:xfrm>
            <a:off x="1259250" y="1994875"/>
            <a:ext cx="250775" cy="250775"/>
          </a:xfrm>
          <a:custGeom>
            <a:rect b="b" l="l" r="r" t="t"/>
            <a:pathLst>
              <a:path extrusionOk="0" h="10031" w="10031">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3"/>
          </a:solidFill>
          <a:ln>
            <a:noFill/>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70" name="Google Shape;1470;p75"/>
          <p:cNvPicPr preferRelativeResize="0"/>
          <p:nvPr/>
        </p:nvPicPr>
        <p:blipFill>
          <a:blip r:embed="rId3">
            <a:alphaModFix/>
          </a:blip>
          <a:stretch>
            <a:fillRect/>
          </a:stretch>
        </p:blipFill>
        <p:spPr>
          <a:xfrm>
            <a:off x="4515200" y="1424501"/>
            <a:ext cx="4077750" cy="1238225"/>
          </a:xfrm>
          <a:prstGeom prst="rect">
            <a:avLst/>
          </a:prstGeom>
          <a:noFill/>
          <a:ln>
            <a:noFill/>
          </a:ln>
        </p:spPr>
      </p:pic>
      <p:pic>
        <p:nvPicPr>
          <p:cNvPr id="1471" name="Google Shape;1471;p75"/>
          <p:cNvPicPr preferRelativeResize="0"/>
          <p:nvPr/>
        </p:nvPicPr>
        <p:blipFill>
          <a:blip r:embed="rId4">
            <a:alphaModFix/>
          </a:blip>
          <a:stretch>
            <a:fillRect/>
          </a:stretch>
        </p:blipFill>
        <p:spPr>
          <a:xfrm>
            <a:off x="4515200" y="2849032"/>
            <a:ext cx="4077749" cy="8958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800" fill="hold"/>
                                        <p:tgtEl>
                                          <p:spTgt spid="1468"/>
                                        </p:tgtEl>
                                        <p:attrNameLst>
                                          <p:attrName>r</p:attrName>
                                        </p:attrNameLst>
                                      </p:cBhvr>
                                    </p:animRot>
                                  </p:childTnLst>
                                </p:cTn>
                              </p:par>
                              <p:par>
                                <p:cTn fill="hold" nodeType="withEffect" presetClass="emph" presetID="8" presetSubtype="0">
                                  <p:stCondLst>
                                    <p:cond delay="0"/>
                                  </p:stCondLst>
                                  <p:childTnLst>
                                    <p:animRot by="-21600000">
                                      <p:cBhvr>
                                        <p:cTn dur="800" fill="hold"/>
                                        <p:tgtEl>
                                          <p:spTgt spid="1469"/>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76"/>
          <p:cNvSpPr/>
          <p:nvPr/>
        </p:nvSpPr>
        <p:spPr>
          <a:xfrm>
            <a:off x="1552658" y="887775"/>
            <a:ext cx="1159800" cy="808200"/>
          </a:xfrm>
          <a:prstGeom prst="wedgeRoundRectCallout">
            <a:avLst>
              <a:gd fmla="val -17374" name="adj1"/>
              <a:gd fmla="val 73101" name="adj2"/>
              <a:gd fmla="val 0" name="adj3"/>
            </a:avLst>
          </a:prstGeom>
          <a:solidFill>
            <a:schemeClr val="accent3"/>
          </a:solidFill>
          <a:ln>
            <a:noFill/>
          </a:ln>
          <a:effectLst>
            <a:outerShdw blurRad="57150" rotWithShape="0" algn="bl" dir="5400000" dist="47625">
              <a:schemeClr val="dk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76"/>
          <p:cNvSpPr/>
          <p:nvPr/>
        </p:nvSpPr>
        <p:spPr>
          <a:xfrm>
            <a:off x="2846029" y="3173971"/>
            <a:ext cx="3459000" cy="808200"/>
          </a:xfrm>
          <a:prstGeom prst="roundRect">
            <a:avLst>
              <a:gd fmla="val 31653" name="adj"/>
            </a:avLst>
          </a:prstGeom>
          <a:solidFill>
            <a:schemeClr val="lt2"/>
          </a:solidFill>
          <a:ln cap="flat" cmpd="sng" w="9525">
            <a:solidFill>
              <a:srgbClr val="D2D6FF"/>
            </a:solidFill>
            <a:prstDash val="solid"/>
            <a:round/>
            <a:headEnd len="sm" w="sm" type="none"/>
            <a:tailEnd len="sm" w="sm" type="none"/>
          </a:ln>
          <a:effectLst>
            <a:outerShdw blurRad="57150" rotWithShape="0" algn="bl" dir="5400000" dist="47625">
              <a:schemeClr val="dk1">
                <a:alpha val="2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76"/>
          <p:cNvSpPr txBox="1"/>
          <p:nvPr>
            <p:ph type="title"/>
          </p:nvPr>
        </p:nvSpPr>
        <p:spPr>
          <a:xfrm>
            <a:off x="2477237" y="1522954"/>
            <a:ext cx="4205400" cy="166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Engineering</a:t>
            </a:r>
            <a:endParaRPr/>
          </a:p>
        </p:txBody>
      </p:sp>
      <p:sp>
        <p:nvSpPr>
          <p:cNvPr id="1479" name="Google Shape;1479;p76"/>
          <p:cNvSpPr txBox="1"/>
          <p:nvPr>
            <p:ph idx="1" type="subTitle"/>
          </p:nvPr>
        </p:nvSpPr>
        <p:spPr>
          <a:xfrm>
            <a:off x="3204287" y="3218546"/>
            <a:ext cx="27513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Transformations and Techniques for Enhanced Predictive Power</a:t>
            </a:r>
            <a:endParaRPr/>
          </a:p>
        </p:txBody>
      </p:sp>
      <p:grpSp>
        <p:nvGrpSpPr>
          <p:cNvPr id="1480" name="Google Shape;1480;p76"/>
          <p:cNvGrpSpPr/>
          <p:nvPr/>
        </p:nvGrpSpPr>
        <p:grpSpPr>
          <a:xfrm>
            <a:off x="6782222" y="3381976"/>
            <a:ext cx="1514782" cy="1006855"/>
            <a:chOff x="4981963" y="3755000"/>
            <a:chExt cx="1001575" cy="735575"/>
          </a:xfrm>
        </p:grpSpPr>
        <p:sp>
          <p:nvSpPr>
            <p:cNvPr id="1481" name="Google Shape;1481;p76"/>
            <p:cNvSpPr/>
            <p:nvPr/>
          </p:nvSpPr>
          <p:spPr>
            <a:xfrm>
              <a:off x="4981963" y="3755000"/>
              <a:ext cx="1001575" cy="735575"/>
            </a:xfrm>
            <a:custGeom>
              <a:rect b="b" l="l" r="r" t="t"/>
              <a:pathLst>
                <a:path extrusionOk="0" h="29423" w="40063">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rotWithShape="0" algn="bl" dir="5400000" dist="76200">
                <a:schemeClr val="dk1">
                  <a:alpha val="1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76"/>
            <p:cNvSpPr/>
            <p:nvPr/>
          </p:nvSpPr>
          <p:spPr>
            <a:xfrm>
              <a:off x="5092913" y="3848450"/>
              <a:ext cx="357950" cy="289550"/>
            </a:xfrm>
            <a:custGeom>
              <a:rect b="b" l="l" r="r" t="t"/>
              <a:pathLst>
                <a:path extrusionOk="0" h="11582" w="14318">
                  <a:moveTo>
                    <a:pt x="791" y="1"/>
                  </a:moveTo>
                  <a:cubicBezTo>
                    <a:pt x="335" y="1"/>
                    <a:pt x="1" y="365"/>
                    <a:pt x="1" y="791"/>
                  </a:cubicBezTo>
                  <a:lnTo>
                    <a:pt x="1" y="10791"/>
                  </a:lnTo>
                  <a:cubicBezTo>
                    <a:pt x="1" y="11247"/>
                    <a:pt x="36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1"/>
            </a:solidFill>
            <a:ln>
              <a:noFill/>
            </a:ln>
            <a:effectLst>
              <a:outerShdw blurRad="57150" rotWithShape="0" algn="bl" dir="5400000" dist="7620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76"/>
            <p:cNvSpPr/>
            <p:nvPr/>
          </p:nvSpPr>
          <p:spPr>
            <a:xfrm>
              <a:off x="5092913" y="4207125"/>
              <a:ext cx="779675" cy="30425"/>
            </a:xfrm>
            <a:custGeom>
              <a:rect b="b" l="l" r="r" t="t"/>
              <a:pathLst>
                <a:path extrusionOk="0" h="1217" w="31187">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rotWithShape="0" algn="bl" dir="5400000" dist="57150">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76"/>
            <p:cNvSpPr/>
            <p:nvPr/>
          </p:nvSpPr>
          <p:spPr>
            <a:xfrm>
              <a:off x="5092913" y="4286900"/>
              <a:ext cx="779675" cy="30425"/>
            </a:xfrm>
            <a:custGeom>
              <a:rect b="b" l="l" r="r" t="t"/>
              <a:pathLst>
                <a:path extrusionOk="0" h="1217" w="31187">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rotWithShape="0" algn="bl" dir="5400000" dist="57150">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76"/>
            <p:cNvSpPr/>
            <p:nvPr/>
          </p:nvSpPr>
          <p:spPr>
            <a:xfrm>
              <a:off x="5092913" y="4365950"/>
              <a:ext cx="295625" cy="30400"/>
            </a:xfrm>
            <a:custGeom>
              <a:rect b="b" l="l" r="r" t="t"/>
              <a:pathLst>
                <a:path extrusionOk="0" h="1216" w="11825">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rotWithShape="0" algn="bl" dir="5400000" dist="57150">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76"/>
            <p:cNvSpPr/>
            <p:nvPr/>
          </p:nvSpPr>
          <p:spPr>
            <a:xfrm>
              <a:off x="5515413" y="3848450"/>
              <a:ext cx="357950" cy="289550"/>
            </a:xfrm>
            <a:custGeom>
              <a:rect b="b" l="l" r="r" t="t"/>
              <a:pathLst>
                <a:path extrusionOk="0" h="11582" w="14318">
                  <a:moveTo>
                    <a:pt x="791" y="1"/>
                  </a:moveTo>
                  <a:cubicBezTo>
                    <a:pt x="335" y="1"/>
                    <a:pt x="1" y="365"/>
                    <a:pt x="1" y="791"/>
                  </a:cubicBezTo>
                  <a:lnTo>
                    <a:pt x="1" y="10791"/>
                  </a:lnTo>
                  <a:cubicBezTo>
                    <a:pt x="1" y="11247"/>
                    <a:pt x="39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3"/>
            </a:solidFill>
            <a:ln>
              <a:noFill/>
            </a:ln>
            <a:effectLst>
              <a:outerShdw blurRad="57150" rotWithShape="0" algn="bl" dir="5400000" dist="7620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7" name="Google Shape;1487;p76"/>
          <p:cNvGrpSpPr/>
          <p:nvPr/>
        </p:nvGrpSpPr>
        <p:grpSpPr>
          <a:xfrm flipH="1">
            <a:off x="7908792" y="2620556"/>
            <a:ext cx="789081" cy="515055"/>
            <a:chOff x="4842900" y="2922987"/>
            <a:chExt cx="436632" cy="284986"/>
          </a:xfrm>
        </p:grpSpPr>
        <p:sp>
          <p:nvSpPr>
            <p:cNvPr id="1488" name="Google Shape;1488;p76"/>
            <p:cNvSpPr/>
            <p:nvPr/>
          </p:nvSpPr>
          <p:spPr>
            <a:xfrm>
              <a:off x="4842900" y="2922987"/>
              <a:ext cx="436632" cy="284986"/>
            </a:xfrm>
            <a:custGeom>
              <a:rect b="b" l="l" r="r" t="t"/>
              <a:pathLst>
                <a:path extrusionOk="0" h="23446" w="35922">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BBF6F4"/>
                </a:gs>
                <a:gs pos="100000">
                  <a:srgbClr val="4EE0DB"/>
                </a:gs>
              </a:gsLst>
              <a:lin ang="5400012" scaled="0"/>
            </a:gradFill>
            <a:ln>
              <a:noFill/>
            </a:ln>
            <a:effectLst>
              <a:outerShdw blurRad="57150" rotWithShape="0" algn="bl" dir="5400000" dist="19050">
                <a:srgbClr val="5352EE">
                  <a:alpha val="18000"/>
                </a:srgb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76"/>
            <p:cNvSpPr/>
            <p:nvPr/>
          </p:nvSpPr>
          <p:spPr>
            <a:xfrm>
              <a:off x="4917676" y="3006198"/>
              <a:ext cx="287065" cy="60824"/>
            </a:xfrm>
            <a:custGeom>
              <a:rect b="b" l="l" r="r" t="t"/>
              <a:pathLst>
                <a:path extrusionOk="0" h="5004" w="23617">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rotWithShape="0" algn="bl" dir="5400000" dist="19050">
                <a:srgbClr val="5352EE">
                  <a:alpha val="18000"/>
                </a:srgb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0" name="Google Shape;1490;p76"/>
          <p:cNvSpPr/>
          <p:nvPr/>
        </p:nvSpPr>
        <p:spPr>
          <a:xfrm>
            <a:off x="847750" y="4125125"/>
            <a:ext cx="356425" cy="355650"/>
          </a:xfrm>
          <a:custGeom>
            <a:rect b="b" l="l" r="r" t="t"/>
            <a:pathLst>
              <a:path extrusionOk="0" h="14226" w="14257">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76"/>
          <p:cNvSpPr/>
          <p:nvPr/>
        </p:nvSpPr>
        <p:spPr>
          <a:xfrm>
            <a:off x="8077075" y="801150"/>
            <a:ext cx="250775" cy="250775"/>
          </a:xfrm>
          <a:custGeom>
            <a:rect b="b" l="l" r="r" t="t"/>
            <a:pathLst>
              <a:path extrusionOk="0" h="10031" w="10031">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76"/>
          <p:cNvSpPr txBox="1"/>
          <p:nvPr>
            <p:ph idx="2" type="title"/>
          </p:nvPr>
        </p:nvSpPr>
        <p:spPr>
          <a:xfrm>
            <a:off x="1639207" y="935175"/>
            <a:ext cx="969000" cy="71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478"/>
                                        </p:tgtEl>
                                        <p:attrNameLst>
                                          <p:attrName>style.visibility</p:attrName>
                                        </p:attrNameLst>
                                      </p:cBhvr>
                                      <p:to>
                                        <p:strVal val="visible"/>
                                      </p:to>
                                    </p:set>
                                    <p:anim calcmode="lin" valueType="num">
                                      <p:cBhvr additive="base">
                                        <p:cTn dur="800"/>
                                        <p:tgtEl>
                                          <p:spTgt spid="1478"/>
                                        </p:tgtEl>
                                        <p:attrNameLst>
                                          <p:attrName>ppt_w</p:attrName>
                                        </p:attrNameLst>
                                      </p:cBhvr>
                                      <p:tavLst>
                                        <p:tav fmla="" tm="0">
                                          <p:val>
                                            <p:strVal val="0"/>
                                          </p:val>
                                        </p:tav>
                                        <p:tav fmla="" tm="100000">
                                          <p:val>
                                            <p:strVal val="#ppt_w"/>
                                          </p:val>
                                        </p:tav>
                                      </p:tavLst>
                                    </p:anim>
                                    <p:anim calcmode="lin" valueType="num">
                                      <p:cBhvr additive="base">
                                        <p:cTn dur="800"/>
                                        <p:tgtEl>
                                          <p:spTgt spid="1478"/>
                                        </p:tgtEl>
                                        <p:attrNameLst>
                                          <p:attrName>ppt_h</p:attrName>
                                        </p:attrNameLst>
                                      </p:cBhvr>
                                      <p:tavLst>
                                        <p:tav fmla="" tm="0">
                                          <p:val>
                                            <p:strVal val="0"/>
                                          </p:val>
                                        </p:tav>
                                        <p:tav fmla="" tm="100000">
                                          <p:val>
                                            <p:strVal val="#ppt_h"/>
                                          </p:val>
                                        </p:tav>
                                      </p:tavLst>
                                    </p:anim>
                                  </p:childTnLst>
                                </p:cTn>
                              </p:par>
                            </p:childTnLst>
                          </p:cTn>
                        </p:par>
                        <p:par>
                          <p:cTn fill="hold">
                            <p:stCondLst>
                              <p:cond delay="800"/>
                            </p:stCondLst>
                            <p:childTnLst>
                              <p:par>
                                <p:cTn fill="hold" nodeType="afterEffect" presetClass="entr" presetID="2" presetSubtype="1">
                                  <p:stCondLst>
                                    <p:cond delay="0"/>
                                  </p:stCondLst>
                                  <p:childTnLst>
                                    <p:set>
                                      <p:cBhvr>
                                        <p:cTn dur="1" fill="hold">
                                          <p:stCondLst>
                                            <p:cond delay="0"/>
                                          </p:stCondLst>
                                        </p:cTn>
                                        <p:tgtEl>
                                          <p:spTgt spid="1487"/>
                                        </p:tgtEl>
                                        <p:attrNameLst>
                                          <p:attrName>style.visibility</p:attrName>
                                        </p:attrNameLst>
                                      </p:cBhvr>
                                      <p:to>
                                        <p:strVal val="visible"/>
                                      </p:to>
                                    </p:set>
                                    <p:anim calcmode="lin" valueType="num">
                                      <p:cBhvr additive="base">
                                        <p:cTn dur="800"/>
                                        <p:tgtEl>
                                          <p:spTgt spid="148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480"/>
                                        </p:tgtEl>
                                        <p:attrNameLst>
                                          <p:attrName>style.visibility</p:attrName>
                                        </p:attrNameLst>
                                      </p:cBhvr>
                                      <p:to>
                                        <p:strVal val="visible"/>
                                      </p:to>
                                    </p:set>
                                    <p:anim calcmode="lin" valueType="num">
                                      <p:cBhvr additive="base">
                                        <p:cTn dur="800"/>
                                        <p:tgtEl>
                                          <p:spTgt spid="1480"/>
                                        </p:tgtEl>
                                        <p:attrNameLst>
                                          <p:attrName>ppt_y</p:attrName>
                                        </p:attrNameLst>
                                      </p:cBhvr>
                                      <p:tavLst>
                                        <p:tav fmla="" tm="0">
                                          <p:val>
                                            <p:strVal val="#ppt_y-1"/>
                                          </p:val>
                                        </p:tav>
                                        <p:tav fmla="" tm="100000">
                                          <p:val>
                                            <p:strVal val="#ppt_y"/>
                                          </p:val>
                                        </p:tav>
                                      </p:tavLst>
                                    </p:anim>
                                  </p:childTnLst>
                                </p:cTn>
                              </p:par>
                            </p:childTnLst>
                          </p:cTn>
                        </p:par>
                        <p:par>
                          <p:cTn fill="hold">
                            <p:stCondLst>
                              <p:cond delay="1600"/>
                            </p:stCondLst>
                            <p:childTnLst>
                              <p:par>
                                <p:cTn fill="hold" nodeType="afterEffect" presetClass="emph" presetID="8" presetSubtype="0">
                                  <p:stCondLst>
                                    <p:cond delay="0"/>
                                  </p:stCondLst>
                                  <p:childTnLst>
                                    <p:animRot by="-21600000">
                                      <p:cBhvr>
                                        <p:cTn dur="800" fill="hold"/>
                                        <p:tgtEl>
                                          <p:spTgt spid="1491"/>
                                        </p:tgtEl>
                                        <p:attrNameLst>
                                          <p:attrName>r</p:attrName>
                                        </p:attrNameLst>
                                      </p:cBhvr>
                                    </p:animRot>
                                  </p:childTnLst>
                                </p:cTn>
                              </p:par>
                              <p:par>
                                <p:cTn fill="hold" nodeType="withEffect" presetClass="emph" presetID="8" presetSubtype="0">
                                  <p:stCondLst>
                                    <p:cond delay="0"/>
                                  </p:stCondLst>
                                  <p:childTnLst>
                                    <p:animRot by="-21600000">
                                      <p:cBhvr>
                                        <p:cTn dur="800" fill="hold"/>
                                        <p:tgtEl>
                                          <p:spTgt spid="1490"/>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77"/>
          <p:cNvSpPr txBox="1"/>
          <p:nvPr>
            <p:ph type="title"/>
          </p:nvPr>
        </p:nvSpPr>
        <p:spPr>
          <a:xfrm>
            <a:off x="2027250" y="947075"/>
            <a:ext cx="5495400" cy="9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Quicksand"/>
                <a:ea typeface="Quicksand"/>
                <a:cs typeface="Quicksand"/>
                <a:sym typeface="Quicksand"/>
              </a:rPr>
              <a:t>Boolean Features Conversion</a:t>
            </a:r>
            <a:endParaRPr sz="3800">
              <a:latin typeface="Quicksand"/>
              <a:ea typeface="Quicksand"/>
              <a:cs typeface="Quicksand"/>
              <a:sym typeface="Quicksand"/>
            </a:endParaRPr>
          </a:p>
        </p:txBody>
      </p:sp>
      <p:sp>
        <p:nvSpPr>
          <p:cNvPr id="1498" name="Google Shape;1498;p77"/>
          <p:cNvSpPr txBox="1"/>
          <p:nvPr>
            <p:ph idx="1" type="subTitle"/>
          </p:nvPr>
        </p:nvSpPr>
        <p:spPr>
          <a:xfrm>
            <a:off x="1566500" y="1994875"/>
            <a:ext cx="6333000" cy="24327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1200"/>
              </a:spcBef>
              <a:spcAft>
                <a:spcPts val="0"/>
              </a:spcAft>
              <a:buNone/>
            </a:pPr>
            <a:r>
              <a:rPr b="1" lang="en"/>
              <a:t>Observation</a:t>
            </a:r>
            <a:r>
              <a:rPr lang="en"/>
              <a:t>:</a:t>
            </a:r>
            <a:endParaRPr/>
          </a:p>
          <a:p>
            <a:pPr indent="-317500" lvl="0" marL="457200" rtl="0" algn="l">
              <a:lnSpc>
                <a:spcPct val="115000"/>
              </a:lnSpc>
              <a:spcBef>
                <a:spcPts val="1200"/>
              </a:spcBef>
              <a:spcAft>
                <a:spcPts val="0"/>
              </a:spcAft>
              <a:buClr>
                <a:schemeClr val="dk1"/>
              </a:buClr>
              <a:buSzPts val="1400"/>
              <a:buFont typeface="Arial"/>
              <a:buChar char="●"/>
            </a:pPr>
            <a:r>
              <a:rPr lang="en"/>
              <a:t>Categorical features like </a:t>
            </a:r>
            <a:r>
              <a:rPr lang="en">
                <a:solidFill>
                  <a:schemeClr val="accent3"/>
                </a:solidFill>
              </a:rPr>
              <a:t>is_weekend</a:t>
            </a:r>
            <a:r>
              <a:rPr lang="en"/>
              <a:t> and </a:t>
            </a:r>
            <a:r>
              <a:rPr lang="en">
                <a:solidFill>
                  <a:schemeClr val="accent3"/>
                </a:solidFill>
              </a:rPr>
              <a:t>data_channel_is_</a:t>
            </a:r>
            <a:r>
              <a:rPr lang="en"/>
              <a:t> were converted into </a:t>
            </a:r>
            <a:r>
              <a:rPr b="1" lang="en"/>
              <a:t>boolean types</a:t>
            </a:r>
            <a:r>
              <a:rPr lang="en"/>
              <a:t> for easier analysis.</a:t>
            </a:r>
            <a:endParaRPr/>
          </a:p>
          <a:p>
            <a:pPr indent="0" lvl="0" marL="0" rtl="0" algn="l">
              <a:lnSpc>
                <a:spcPct val="115000"/>
              </a:lnSpc>
              <a:spcBef>
                <a:spcPts val="1200"/>
              </a:spcBef>
              <a:spcAft>
                <a:spcPts val="0"/>
              </a:spcAft>
              <a:buNone/>
            </a:pPr>
            <a:r>
              <a:rPr b="1" lang="en"/>
              <a:t>Result</a:t>
            </a:r>
            <a:r>
              <a:rPr lang="en"/>
              <a:t>:</a:t>
            </a:r>
            <a:endParaRPr/>
          </a:p>
          <a:p>
            <a:pPr indent="-317500" lvl="0" marL="457200" rtl="0" algn="l">
              <a:lnSpc>
                <a:spcPct val="115000"/>
              </a:lnSpc>
              <a:spcBef>
                <a:spcPts val="1200"/>
              </a:spcBef>
              <a:spcAft>
                <a:spcPts val="0"/>
              </a:spcAft>
              <a:buClr>
                <a:schemeClr val="dk1"/>
              </a:buClr>
              <a:buSzPts val="1400"/>
              <a:buFont typeface="Quicksand"/>
              <a:buChar char="●"/>
            </a:pPr>
            <a:r>
              <a:rPr lang="en"/>
              <a:t>Enhanced interpretability and consistency for machine learning algorithms.</a:t>
            </a:r>
            <a:endParaRPr/>
          </a:p>
          <a:p>
            <a:pPr indent="0" lvl="0" marL="0" rtl="0" algn="l">
              <a:lnSpc>
                <a:spcPct val="115000"/>
              </a:lnSpc>
              <a:spcBef>
                <a:spcPts val="1200"/>
              </a:spcBef>
              <a:spcAft>
                <a:spcPts val="0"/>
              </a:spcAft>
              <a:buNone/>
            </a:pPr>
            <a:r>
              <a:t/>
            </a:r>
            <a:endParaRPr sz="1100"/>
          </a:p>
          <a:p>
            <a:pPr indent="0" lvl="0" marL="457200" rtl="0" algn="l">
              <a:spcBef>
                <a:spcPts val="1200"/>
              </a:spcBef>
              <a:spcAft>
                <a:spcPts val="0"/>
              </a:spcAft>
              <a:buNone/>
            </a:pPr>
            <a:r>
              <a:t/>
            </a:r>
            <a:endParaRPr sz="1100"/>
          </a:p>
          <a:p>
            <a:pPr indent="0" lvl="0" marL="0" rtl="0" algn="r">
              <a:spcBef>
                <a:spcPts val="1200"/>
              </a:spcBef>
              <a:spcAft>
                <a:spcPts val="1200"/>
              </a:spcAft>
              <a:buNone/>
            </a:pPr>
            <a:r>
              <a:t/>
            </a:r>
            <a:endParaRPr/>
          </a:p>
        </p:txBody>
      </p:sp>
      <p:sp>
        <p:nvSpPr>
          <p:cNvPr id="1499" name="Google Shape;1499;p77"/>
          <p:cNvSpPr/>
          <p:nvPr/>
        </p:nvSpPr>
        <p:spPr>
          <a:xfrm>
            <a:off x="902825" y="1521400"/>
            <a:ext cx="356425" cy="355650"/>
          </a:xfrm>
          <a:custGeom>
            <a:rect b="b" l="l" r="r" t="t"/>
            <a:pathLst>
              <a:path extrusionOk="0" h="14226" w="14257">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77"/>
          <p:cNvSpPr/>
          <p:nvPr/>
        </p:nvSpPr>
        <p:spPr>
          <a:xfrm>
            <a:off x="1259250" y="1994875"/>
            <a:ext cx="250775" cy="250775"/>
          </a:xfrm>
          <a:custGeom>
            <a:rect b="b" l="l" r="r" t="t"/>
            <a:pathLst>
              <a:path extrusionOk="0" h="10031" w="10031">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3"/>
          </a:solidFill>
          <a:ln>
            <a:noFill/>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800" fill="hold"/>
                                        <p:tgtEl>
                                          <p:spTgt spid="1499"/>
                                        </p:tgtEl>
                                        <p:attrNameLst>
                                          <p:attrName>r</p:attrName>
                                        </p:attrNameLst>
                                      </p:cBhvr>
                                    </p:animRot>
                                  </p:childTnLst>
                                </p:cTn>
                              </p:par>
                              <p:par>
                                <p:cTn fill="hold" nodeType="withEffect" presetClass="emph" presetID="8" presetSubtype="0">
                                  <p:stCondLst>
                                    <p:cond delay="0"/>
                                  </p:stCondLst>
                                  <p:childTnLst>
                                    <p:animRot by="-21600000">
                                      <p:cBhvr>
                                        <p:cTn dur="800" fill="hold"/>
                                        <p:tgtEl>
                                          <p:spTgt spid="1500"/>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4" name="Shape 1504"/>
        <p:cNvGrpSpPr/>
        <p:nvPr/>
      </p:nvGrpSpPr>
      <p:grpSpPr>
        <a:xfrm>
          <a:off x="0" y="0"/>
          <a:ext cx="0" cy="0"/>
          <a:chOff x="0" y="0"/>
          <a:chExt cx="0" cy="0"/>
        </a:xfrm>
      </p:grpSpPr>
      <p:sp>
        <p:nvSpPr>
          <p:cNvPr id="1505" name="Google Shape;1505;p78"/>
          <p:cNvSpPr txBox="1"/>
          <p:nvPr>
            <p:ph type="title"/>
          </p:nvPr>
        </p:nvSpPr>
        <p:spPr>
          <a:xfrm>
            <a:off x="4424000" y="895500"/>
            <a:ext cx="3341400" cy="718200"/>
          </a:xfrm>
          <a:prstGeom prst="rect">
            <a:avLst/>
          </a:prstGeom>
        </p:spPr>
        <p:txBody>
          <a:bodyPr anchorCtr="0" anchor="ctr" bIns="91425" lIns="91425" spcFirstLastPara="1" rIns="91425" wrap="square" tIns="91425">
            <a:noAutofit/>
          </a:bodyPr>
          <a:lstStyle/>
          <a:p>
            <a:pPr indent="0" lvl="0" marL="0" rtl="0" algn="ctr">
              <a:lnSpc>
                <a:spcPct val="115000"/>
              </a:lnSpc>
              <a:spcBef>
                <a:spcPts val="1400"/>
              </a:spcBef>
              <a:spcAft>
                <a:spcPts val="400"/>
              </a:spcAft>
              <a:buNone/>
            </a:pPr>
            <a:r>
              <a:rPr lang="en" sz="2100">
                <a:latin typeface="Quicksand"/>
                <a:ea typeface="Quicksand"/>
                <a:cs typeface="Quicksand"/>
                <a:sym typeface="Quicksand"/>
              </a:rPr>
              <a:t>Skewness Correction</a:t>
            </a:r>
            <a:endParaRPr sz="3600">
              <a:latin typeface="Quicksand"/>
              <a:ea typeface="Quicksand"/>
              <a:cs typeface="Quicksand"/>
              <a:sym typeface="Quicksand"/>
            </a:endParaRPr>
          </a:p>
        </p:txBody>
      </p:sp>
      <p:sp>
        <p:nvSpPr>
          <p:cNvPr id="1506" name="Google Shape;1506;p78"/>
          <p:cNvSpPr txBox="1"/>
          <p:nvPr>
            <p:ph idx="1" type="subTitle"/>
          </p:nvPr>
        </p:nvSpPr>
        <p:spPr>
          <a:xfrm>
            <a:off x="4037725" y="1613700"/>
            <a:ext cx="4498500" cy="305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300"/>
              <a:t>Observation</a:t>
            </a:r>
            <a:r>
              <a:rPr lang="en" sz="1300"/>
              <a:t>:</a:t>
            </a:r>
            <a:endParaRPr sz="1300"/>
          </a:p>
          <a:p>
            <a:pPr indent="-311150" lvl="0" marL="457200" rtl="0" algn="l">
              <a:lnSpc>
                <a:spcPct val="115000"/>
              </a:lnSpc>
              <a:spcBef>
                <a:spcPts val="1200"/>
              </a:spcBef>
              <a:spcAft>
                <a:spcPts val="0"/>
              </a:spcAft>
              <a:buClr>
                <a:schemeClr val="dk1"/>
              </a:buClr>
              <a:buSzPts val="1300"/>
              <a:buFont typeface="Arial"/>
              <a:buChar char="●"/>
            </a:pPr>
            <a:r>
              <a:rPr lang="en" sz="1300"/>
              <a:t>Many features had high skewness, such as n_tokens_content (2.95), num_imgs (3.95), and num_hrefs (4.01).</a:t>
            </a:r>
            <a:endParaRPr sz="1300"/>
          </a:p>
          <a:p>
            <a:pPr indent="-311150" lvl="0" marL="457200" rtl="0" algn="l">
              <a:lnSpc>
                <a:spcPct val="115000"/>
              </a:lnSpc>
              <a:spcBef>
                <a:spcPts val="0"/>
              </a:spcBef>
              <a:spcAft>
                <a:spcPts val="0"/>
              </a:spcAft>
              <a:buClr>
                <a:schemeClr val="dk1"/>
              </a:buClr>
              <a:buSzPts val="1300"/>
              <a:buFont typeface="Arial"/>
              <a:buChar char="●"/>
            </a:pPr>
            <a:r>
              <a:rPr lang="en" sz="1300"/>
              <a:t>Transformation methods like </a:t>
            </a:r>
            <a:r>
              <a:rPr b="1" lang="en" sz="1300"/>
              <a:t>square root</a:t>
            </a:r>
            <a:r>
              <a:rPr lang="en" sz="1300"/>
              <a:t> and </a:t>
            </a:r>
            <a:r>
              <a:rPr b="1" lang="en" sz="1300"/>
              <a:t>Yeo-Johnson</a:t>
            </a:r>
            <a:r>
              <a:rPr lang="en" sz="1300"/>
              <a:t> significantly reduced skewness.</a:t>
            </a:r>
            <a:endParaRPr sz="1300"/>
          </a:p>
          <a:p>
            <a:pPr indent="0" lvl="0" marL="0" rtl="0" algn="l">
              <a:lnSpc>
                <a:spcPct val="115000"/>
              </a:lnSpc>
              <a:spcBef>
                <a:spcPts val="1200"/>
              </a:spcBef>
              <a:spcAft>
                <a:spcPts val="0"/>
              </a:spcAft>
              <a:buNone/>
            </a:pPr>
            <a:r>
              <a:rPr b="1" lang="en" sz="1300"/>
              <a:t>Advantages：</a:t>
            </a:r>
            <a:endParaRPr sz="1300"/>
          </a:p>
          <a:p>
            <a:pPr indent="-311150" lvl="0" marL="457200" rtl="0" algn="l">
              <a:lnSpc>
                <a:spcPct val="115000"/>
              </a:lnSpc>
              <a:spcBef>
                <a:spcPts val="1200"/>
              </a:spcBef>
              <a:spcAft>
                <a:spcPts val="0"/>
              </a:spcAft>
              <a:buClr>
                <a:schemeClr val="dk1"/>
              </a:buClr>
              <a:buSzPts val="1300"/>
              <a:buFont typeface="Arial"/>
              <a:buChar char="●"/>
            </a:pPr>
            <a:r>
              <a:rPr lang="en" sz="1300"/>
              <a:t>Improved Model Performance</a:t>
            </a:r>
            <a:endParaRPr sz="1300"/>
          </a:p>
          <a:p>
            <a:pPr indent="-311150" lvl="0" marL="457200" rtl="0" algn="l">
              <a:lnSpc>
                <a:spcPct val="115000"/>
              </a:lnSpc>
              <a:spcBef>
                <a:spcPts val="0"/>
              </a:spcBef>
              <a:spcAft>
                <a:spcPts val="0"/>
              </a:spcAft>
              <a:buClr>
                <a:schemeClr val="dk1"/>
              </a:buClr>
              <a:buSzPts val="1300"/>
              <a:buFont typeface="Arial"/>
              <a:buChar char="●"/>
            </a:pPr>
            <a:r>
              <a:rPr lang="en" sz="1300"/>
              <a:t>Reduced Impact of Outliers</a:t>
            </a:r>
            <a:endParaRPr sz="1300"/>
          </a:p>
          <a:p>
            <a:pPr indent="0" lvl="0" marL="0" rtl="0" algn="l">
              <a:spcBef>
                <a:spcPts val="1200"/>
              </a:spcBef>
              <a:spcAft>
                <a:spcPts val="1200"/>
              </a:spcAft>
              <a:buNone/>
            </a:pPr>
            <a:r>
              <a:t/>
            </a:r>
            <a:endParaRPr/>
          </a:p>
        </p:txBody>
      </p:sp>
      <p:grpSp>
        <p:nvGrpSpPr>
          <p:cNvPr id="1507" name="Google Shape;1507;p78"/>
          <p:cNvGrpSpPr/>
          <p:nvPr/>
        </p:nvGrpSpPr>
        <p:grpSpPr>
          <a:xfrm>
            <a:off x="1331101" y="1409959"/>
            <a:ext cx="1555447" cy="3146214"/>
            <a:chOff x="1336274" y="1409981"/>
            <a:chExt cx="1578653" cy="3193153"/>
          </a:xfrm>
        </p:grpSpPr>
        <p:grpSp>
          <p:nvGrpSpPr>
            <p:cNvPr id="1508" name="Google Shape;1508;p78"/>
            <p:cNvGrpSpPr/>
            <p:nvPr/>
          </p:nvGrpSpPr>
          <p:grpSpPr>
            <a:xfrm>
              <a:off x="1336274" y="1409981"/>
              <a:ext cx="1578653" cy="3193153"/>
              <a:chOff x="2135600" y="1562875"/>
              <a:chExt cx="1268300" cy="2565400"/>
            </a:xfrm>
          </p:grpSpPr>
          <p:sp>
            <p:nvSpPr>
              <p:cNvPr id="1509" name="Google Shape;1509;p78"/>
              <p:cNvSpPr/>
              <p:nvPr/>
            </p:nvSpPr>
            <p:spPr>
              <a:xfrm>
                <a:off x="2135600" y="1562875"/>
                <a:ext cx="1268300" cy="2565400"/>
              </a:xfrm>
              <a:custGeom>
                <a:rect b="b" l="l" r="r" t="t"/>
                <a:pathLst>
                  <a:path extrusionOk="0" h="102616" w="50732">
                    <a:moveTo>
                      <a:pt x="5715" y="0"/>
                    </a:moveTo>
                    <a:cubicBezTo>
                      <a:pt x="2554" y="0"/>
                      <a:pt x="1" y="2554"/>
                      <a:pt x="1" y="5684"/>
                    </a:cubicBezTo>
                    <a:lnTo>
                      <a:pt x="1" y="96932"/>
                    </a:lnTo>
                    <a:cubicBezTo>
                      <a:pt x="1" y="100063"/>
                      <a:pt x="2554" y="102616"/>
                      <a:pt x="5715" y="102616"/>
                    </a:cubicBezTo>
                    <a:lnTo>
                      <a:pt x="45047" y="102616"/>
                    </a:lnTo>
                    <a:cubicBezTo>
                      <a:pt x="48178" y="102616"/>
                      <a:pt x="50731" y="100063"/>
                      <a:pt x="50731" y="96932"/>
                    </a:cubicBezTo>
                    <a:lnTo>
                      <a:pt x="50731" y="5684"/>
                    </a:lnTo>
                    <a:cubicBezTo>
                      <a:pt x="50731" y="2554"/>
                      <a:pt x="48178" y="0"/>
                      <a:pt x="45047" y="0"/>
                    </a:cubicBezTo>
                    <a:close/>
                  </a:path>
                </a:pathLst>
              </a:custGeom>
              <a:solidFill>
                <a:schemeClr val="l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78"/>
              <p:cNvSpPr/>
              <p:nvPr/>
            </p:nvSpPr>
            <p:spPr>
              <a:xfrm>
                <a:off x="2161450" y="2933725"/>
                <a:ext cx="1215850" cy="1159600"/>
              </a:xfrm>
              <a:custGeom>
                <a:rect b="b" l="l" r="r" t="t"/>
                <a:pathLst>
                  <a:path extrusionOk="0" h="46384" w="48634">
                    <a:moveTo>
                      <a:pt x="0" y="0"/>
                    </a:moveTo>
                    <a:lnTo>
                      <a:pt x="0" y="41429"/>
                    </a:lnTo>
                    <a:cubicBezTo>
                      <a:pt x="0" y="44165"/>
                      <a:pt x="2219" y="46384"/>
                      <a:pt x="4955" y="46384"/>
                    </a:cubicBezTo>
                    <a:lnTo>
                      <a:pt x="43709" y="46384"/>
                    </a:lnTo>
                    <a:cubicBezTo>
                      <a:pt x="46415" y="46384"/>
                      <a:pt x="48634" y="44165"/>
                      <a:pt x="48634" y="41429"/>
                    </a:cubicBezTo>
                    <a:lnTo>
                      <a:pt x="48634" y="0"/>
                    </a:lnTo>
                    <a:close/>
                  </a:path>
                </a:pathLst>
              </a:custGeom>
              <a:gradFill>
                <a:gsLst>
                  <a:gs pos="0">
                    <a:schemeClr val="lt1"/>
                  </a:gs>
                  <a:gs pos="100000">
                    <a:srgbClr val="66BEE9">
                      <a:alpha val="34509"/>
                    </a:srgbClr>
                  </a:gs>
                </a:gsLst>
                <a:lin ang="5400012" scaled="0"/>
              </a:gra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78"/>
              <p:cNvSpPr/>
              <p:nvPr/>
            </p:nvSpPr>
            <p:spPr>
              <a:xfrm>
                <a:off x="2161450" y="1598600"/>
                <a:ext cx="1215850" cy="180100"/>
              </a:xfrm>
              <a:custGeom>
                <a:rect b="b" l="l" r="r" t="t"/>
                <a:pathLst>
                  <a:path extrusionOk="0" h="7204" w="48634">
                    <a:moveTo>
                      <a:pt x="4955" y="0"/>
                    </a:moveTo>
                    <a:cubicBezTo>
                      <a:pt x="2219" y="0"/>
                      <a:pt x="0" y="2219"/>
                      <a:pt x="0" y="4954"/>
                    </a:cubicBezTo>
                    <a:lnTo>
                      <a:pt x="0" y="7204"/>
                    </a:lnTo>
                    <a:lnTo>
                      <a:pt x="48634" y="7204"/>
                    </a:lnTo>
                    <a:lnTo>
                      <a:pt x="48634" y="4954"/>
                    </a:lnTo>
                    <a:cubicBezTo>
                      <a:pt x="48634" y="2219"/>
                      <a:pt x="46415" y="0"/>
                      <a:pt x="43709" y="0"/>
                    </a:cubicBezTo>
                    <a:lnTo>
                      <a:pt x="26718" y="0"/>
                    </a:lnTo>
                    <a:cubicBezTo>
                      <a:pt x="25989" y="0"/>
                      <a:pt x="25381" y="456"/>
                      <a:pt x="25168" y="1125"/>
                    </a:cubicBezTo>
                    <a:cubicBezTo>
                      <a:pt x="25047" y="1459"/>
                      <a:pt x="24712" y="1702"/>
                      <a:pt x="24317" y="1702"/>
                    </a:cubicBezTo>
                    <a:cubicBezTo>
                      <a:pt x="23952" y="1702"/>
                      <a:pt x="23588" y="1489"/>
                      <a:pt x="23496" y="1125"/>
                    </a:cubicBezTo>
                    <a:cubicBezTo>
                      <a:pt x="23253" y="426"/>
                      <a:pt x="22615" y="0"/>
                      <a:pt x="21916" y="0"/>
                    </a:cubicBezTo>
                    <a:close/>
                  </a:path>
                </a:pathLst>
              </a:custGeom>
              <a:solidFill>
                <a:schemeClr val="accen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78"/>
              <p:cNvSpPr/>
              <p:nvPr/>
            </p:nvSpPr>
            <p:spPr>
              <a:xfrm>
                <a:off x="2161450" y="1777150"/>
                <a:ext cx="1215850" cy="1155075"/>
              </a:xfrm>
              <a:custGeom>
                <a:rect b="b" l="l" r="r" t="t"/>
                <a:pathLst>
                  <a:path extrusionOk="0" h="46203" w="48634">
                    <a:moveTo>
                      <a:pt x="0" y="1"/>
                    </a:moveTo>
                    <a:lnTo>
                      <a:pt x="0" y="46202"/>
                    </a:lnTo>
                    <a:lnTo>
                      <a:pt x="48634" y="46202"/>
                    </a:lnTo>
                    <a:lnTo>
                      <a:pt x="48634" y="1"/>
                    </a:lnTo>
                    <a:close/>
                  </a:path>
                </a:pathLst>
              </a:custGeom>
              <a:solidFill>
                <a:schemeClr val="dk2"/>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78"/>
              <p:cNvSpPr/>
              <p:nvPr/>
            </p:nvSpPr>
            <p:spPr>
              <a:xfrm>
                <a:off x="2511750" y="2018800"/>
                <a:ext cx="515250" cy="514475"/>
              </a:xfrm>
              <a:custGeom>
                <a:rect b="b" l="l" r="r" t="t"/>
                <a:pathLst>
                  <a:path extrusionOk="0" h="20579" w="20610">
                    <a:moveTo>
                      <a:pt x="10305" y="1"/>
                    </a:moveTo>
                    <a:cubicBezTo>
                      <a:pt x="4651" y="1"/>
                      <a:pt x="1" y="4621"/>
                      <a:pt x="1" y="10305"/>
                    </a:cubicBezTo>
                    <a:cubicBezTo>
                      <a:pt x="1" y="15958"/>
                      <a:pt x="4651" y="20579"/>
                      <a:pt x="10305" y="20579"/>
                    </a:cubicBezTo>
                    <a:cubicBezTo>
                      <a:pt x="16019" y="20579"/>
                      <a:pt x="20609" y="15958"/>
                      <a:pt x="20609" y="10305"/>
                    </a:cubicBezTo>
                    <a:cubicBezTo>
                      <a:pt x="20609" y="4621"/>
                      <a:pt x="15959" y="1"/>
                      <a:pt x="10305" y="1"/>
                    </a:cubicBezTo>
                    <a:close/>
                  </a:path>
                </a:pathLst>
              </a:custGeom>
              <a:solidFill>
                <a:schemeClr val="accen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78"/>
              <p:cNvSpPr/>
              <p:nvPr/>
            </p:nvSpPr>
            <p:spPr>
              <a:xfrm>
                <a:off x="2668300" y="2092125"/>
                <a:ext cx="202925" cy="184425"/>
              </a:xfrm>
              <a:custGeom>
                <a:rect b="b" l="l" r="r" t="t"/>
                <a:pathLst>
                  <a:path extrusionOk="0" h="7377" w="8117">
                    <a:moveTo>
                      <a:pt x="4017" y="0"/>
                    </a:moveTo>
                    <a:cubicBezTo>
                      <a:pt x="2363" y="0"/>
                      <a:pt x="870" y="1135"/>
                      <a:pt x="456" y="2843"/>
                    </a:cubicBezTo>
                    <a:cubicBezTo>
                      <a:pt x="0" y="4819"/>
                      <a:pt x="1216" y="6794"/>
                      <a:pt x="3192" y="7281"/>
                    </a:cubicBezTo>
                    <a:cubicBezTo>
                      <a:pt x="3472" y="7345"/>
                      <a:pt x="3753" y="7376"/>
                      <a:pt x="4030" y="7376"/>
                    </a:cubicBezTo>
                    <a:cubicBezTo>
                      <a:pt x="5706" y="7376"/>
                      <a:pt x="7238" y="6241"/>
                      <a:pt x="7630" y="4545"/>
                    </a:cubicBezTo>
                    <a:cubicBezTo>
                      <a:pt x="8116" y="2539"/>
                      <a:pt x="6870" y="563"/>
                      <a:pt x="4894" y="107"/>
                    </a:cubicBezTo>
                    <a:cubicBezTo>
                      <a:pt x="4600" y="35"/>
                      <a:pt x="4306" y="0"/>
                      <a:pt x="4017" y="0"/>
                    </a:cubicBezTo>
                    <a:close/>
                  </a:path>
                </a:pathLst>
              </a:custGeom>
              <a:solidFill>
                <a:schemeClr val="l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78"/>
              <p:cNvSpPr/>
              <p:nvPr/>
            </p:nvSpPr>
            <p:spPr>
              <a:xfrm>
                <a:off x="2593075" y="2315175"/>
                <a:ext cx="353375" cy="202150"/>
              </a:xfrm>
              <a:custGeom>
                <a:rect b="b" l="l" r="r" t="t"/>
                <a:pathLst>
                  <a:path extrusionOk="0" h="8086" w="14135">
                    <a:moveTo>
                      <a:pt x="7052" y="0"/>
                    </a:moveTo>
                    <a:cubicBezTo>
                      <a:pt x="3800" y="0"/>
                      <a:pt x="1003" y="2097"/>
                      <a:pt x="0" y="5015"/>
                    </a:cubicBezTo>
                    <a:cubicBezTo>
                      <a:pt x="1763" y="6900"/>
                      <a:pt x="4286" y="8085"/>
                      <a:pt x="7052" y="8085"/>
                    </a:cubicBezTo>
                    <a:cubicBezTo>
                      <a:pt x="9818" y="8085"/>
                      <a:pt x="12341" y="6900"/>
                      <a:pt x="14134" y="5015"/>
                    </a:cubicBezTo>
                    <a:cubicBezTo>
                      <a:pt x="13101" y="2097"/>
                      <a:pt x="10335" y="0"/>
                      <a:pt x="7052" y="0"/>
                    </a:cubicBezTo>
                    <a:close/>
                  </a:path>
                </a:pathLst>
              </a:custGeom>
              <a:solidFill>
                <a:schemeClr val="l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78"/>
              <p:cNvSpPr/>
              <p:nvPr/>
            </p:nvSpPr>
            <p:spPr>
              <a:xfrm>
                <a:off x="2552800" y="2625950"/>
                <a:ext cx="406550" cy="34225"/>
              </a:xfrm>
              <a:custGeom>
                <a:rect b="b" l="l" r="r" t="t"/>
                <a:pathLst>
                  <a:path extrusionOk="0" h="1369" w="16262">
                    <a:moveTo>
                      <a:pt x="699" y="1"/>
                    </a:moveTo>
                    <a:cubicBezTo>
                      <a:pt x="304" y="1"/>
                      <a:pt x="0" y="305"/>
                      <a:pt x="0" y="670"/>
                    </a:cubicBezTo>
                    <a:cubicBezTo>
                      <a:pt x="0" y="1065"/>
                      <a:pt x="304" y="1369"/>
                      <a:pt x="699" y="1369"/>
                    </a:cubicBezTo>
                    <a:lnTo>
                      <a:pt x="15593" y="1369"/>
                    </a:lnTo>
                    <a:cubicBezTo>
                      <a:pt x="15958" y="1369"/>
                      <a:pt x="16262" y="1065"/>
                      <a:pt x="16262" y="670"/>
                    </a:cubicBezTo>
                    <a:cubicBezTo>
                      <a:pt x="16262" y="305"/>
                      <a:pt x="15958" y="1"/>
                      <a:pt x="15563" y="1"/>
                    </a:cubicBezTo>
                    <a:close/>
                  </a:path>
                </a:pathLst>
              </a:custGeom>
              <a:solidFill>
                <a:schemeClr val="l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78"/>
              <p:cNvSpPr/>
              <p:nvPr/>
            </p:nvSpPr>
            <p:spPr>
              <a:xfrm>
                <a:off x="2634850" y="2712575"/>
                <a:ext cx="243200" cy="35000"/>
              </a:xfrm>
              <a:custGeom>
                <a:rect b="b" l="l" r="r" t="t"/>
                <a:pathLst>
                  <a:path extrusionOk="0" h="1400" w="9728">
                    <a:moveTo>
                      <a:pt x="670" y="1"/>
                    </a:moveTo>
                    <a:cubicBezTo>
                      <a:pt x="305" y="1"/>
                      <a:pt x="1" y="335"/>
                      <a:pt x="1" y="700"/>
                    </a:cubicBezTo>
                    <a:cubicBezTo>
                      <a:pt x="1" y="1095"/>
                      <a:pt x="305" y="1399"/>
                      <a:pt x="670" y="1399"/>
                    </a:cubicBezTo>
                    <a:lnTo>
                      <a:pt x="9028" y="1399"/>
                    </a:lnTo>
                    <a:cubicBezTo>
                      <a:pt x="9424" y="1399"/>
                      <a:pt x="9728" y="1095"/>
                      <a:pt x="9728" y="700"/>
                    </a:cubicBezTo>
                    <a:cubicBezTo>
                      <a:pt x="9728" y="335"/>
                      <a:pt x="9424" y="1"/>
                      <a:pt x="9028" y="1"/>
                    </a:cubicBezTo>
                    <a:close/>
                  </a:path>
                </a:pathLst>
              </a:custGeom>
              <a:solidFill>
                <a:schemeClr val="l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8" name="Google Shape;1518;p78"/>
            <p:cNvSpPr/>
            <p:nvPr/>
          </p:nvSpPr>
          <p:spPr>
            <a:xfrm>
              <a:off x="1469112" y="3362515"/>
              <a:ext cx="1312800" cy="222300"/>
            </a:xfrm>
            <a:prstGeom prst="roundRect">
              <a:avLst>
                <a:gd fmla="val 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Orbitron"/>
                  <a:ea typeface="Orbitron"/>
                  <a:cs typeface="Orbitron"/>
                  <a:sym typeface="Orbitron"/>
                </a:rPr>
                <a:t>USERNAME</a:t>
              </a:r>
              <a:endParaRPr b="1" sz="800">
                <a:solidFill>
                  <a:schemeClr val="lt1"/>
                </a:solidFill>
                <a:latin typeface="Orbitron"/>
                <a:ea typeface="Orbitron"/>
                <a:cs typeface="Orbitron"/>
                <a:sym typeface="Orbitron"/>
              </a:endParaRPr>
            </a:p>
          </p:txBody>
        </p:sp>
        <p:sp>
          <p:nvSpPr>
            <p:cNvPr id="1519" name="Google Shape;1519;p78"/>
            <p:cNvSpPr/>
            <p:nvPr/>
          </p:nvSpPr>
          <p:spPr>
            <a:xfrm>
              <a:off x="1469112" y="3682405"/>
              <a:ext cx="1312800" cy="222300"/>
            </a:xfrm>
            <a:prstGeom prst="roundRect">
              <a:avLst>
                <a:gd fmla="val 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Orbitron"/>
                  <a:ea typeface="Orbitron"/>
                  <a:cs typeface="Orbitron"/>
                  <a:sym typeface="Orbitron"/>
                </a:rPr>
                <a:t>PASSWORD</a:t>
              </a:r>
              <a:endParaRPr b="1" sz="800">
                <a:solidFill>
                  <a:schemeClr val="lt1"/>
                </a:solidFill>
                <a:latin typeface="Orbitron"/>
                <a:ea typeface="Orbitron"/>
                <a:cs typeface="Orbitron"/>
                <a:sym typeface="Orbitron"/>
              </a:endParaRPr>
            </a:p>
          </p:txBody>
        </p:sp>
        <p:sp>
          <p:nvSpPr>
            <p:cNvPr id="1520" name="Google Shape;1520;p78"/>
            <p:cNvSpPr/>
            <p:nvPr/>
          </p:nvSpPr>
          <p:spPr>
            <a:xfrm>
              <a:off x="1469112" y="4050312"/>
              <a:ext cx="1312800" cy="222300"/>
            </a:xfrm>
            <a:prstGeom prst="roundRect">
              <a:avLst>
                <a:gd fmla="val 50000" name="adj"/>
              </a:avLst>
            </a:prstGeom>
            <a:solidFill>
              <a:schemeClr val="accent3"/>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800">
                  <a:solidFill>
                    <a:schemeClr val="lt1"/>
                  </a:solidFill>
                  <a:latin typeface="Orbitron"/>
                  <a:ea typeface="Orbitron"/>
                  <a:cs typeface="Orbitron"/>
                  <a:sym typeface="Orbitron"/>
                </a:rPr>
                <a:t>LOGIN</a:t>
              </a:r>
              <a:endParaRPr b="1" sz="800">
                <a:solidFill>
                  <a:schemeClr val="lt1"/>
                </a:solidFill>
                <a:latin typeface="Orbitron"/>
                <a:ea typeface="Orbitron"/>
                <a:cs typeface="Orbitron"/>
                <a:sym typeface="Orbitron"/>
              </a:endParaRPr>
            </a:p>
          </p:txBody>
        </p:sp>
      </p:grpSp>
      <p:grpSp>
        <p:nvGrpSpPr>
          <p:cNvPr id="1521" name="Google Shape;1521;p78"/>
          <p:cNvGrpSpPr/>
          <p:nvPr/>
        </p:nvGrpSpPr>
        <p:grpSpPr>
          <a:xfrm>
            <a:off x="985929" y="1613692"/>
            <a:ext cx="588878" cy="410243"/>
            <a:chOff x="7718626" y="1238667"/>
            <a:chExt cx="627000" cy="436800"/>
          </a:xfrm>
        </p:grpSpPr>
        <p:sp>
          <p:nvSpPr>
            <p:cNvPr id="1522" name="Google Shape;1522;p78"/>
            <p:cNvSpPr/>
            <p:nvPr/>
          </p:nvSpPr>
          <p:spPr>
            <a:xfrm>
              <a:off x="7718626" y="1238667"/>
              <a:ext cx="627000" cy="436800"/>
            </a:xfrm>
            <a:prstGeom prst="wedgeRoundRectCallout">
              <a:avLst>
                <a:gd fmla="val -17374" name="adj1"/>
                <a:gd fmla="val 73101" name="adj2"/>
                <a:gd fmla="val 0" name="adj3"/>
              </a:avLst>
            </a:prstGeom>
            <a:solidFill>
              <a:schemeClr val="accent3"/>
            </a:solidFill>
            <a:ln>
              <a:noFill/>
            </a:ln>
            <a:effectLst>
              <a:outerShdw blurRad="57150" rotWithShape="0" algn="bl" dir="5400000" dist="47625">
                <a:schemeClr val="dk1">
                  <a:alpha val="3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78"/>
            <p:cNvSpPr/>
            <p:nvPr/>
          </p:nvSpPr>
          <p:spPr>
            <a:xfrm>
              <a:off x="7973613" y="1296725"/>
              <a:ext cx="212025" cy="294850"/>
            </a:xfrm>
            <a:custGeom>
              <a:rect b="b" l="l" r="r" t="t"/>
              <a:pathLst>
                <a:path extrusionOk="0" h="11794" w="8481">
                  <a:moveTo>
                    <a:pt x="3496" y="0"/>
                  </a:moveTo>
                  <a:cubicBezTo>
                    <a:pt x="3161" y="0"/>
                    <a:pt x="2888" y="274"/>
                    <a:pt x="2888" y="608"/>
                  </a:cubicBezTo>
                  <a:lnTo>
                    <a:pt x="2888" y="1733"/>
                  </a:lnTo>
                  <a:lnTo>
                    <a:pt x="91" y="5411"/>
                  </a:lnTo>
                  <a:cubicBezTo>
                    <a:pt x="31" y="5471"/>
                    <a:pt x="0" y="5563"/>
                    <a:pt x="0" y="5623"/>
                  </a:cubicBezTo>
                  <a:lnTo>
                    <a:pt x="0" y="11399"/>
                  </a:lnTo>
                  <a:cubicBezTo>
                    <a:pt x="0" y="11642"/>
                    <a:pt x="152" y="11794"/>
                    <a:pt x="395" y="11794"/>
                  </a:cubicBezTo>
                  <a:lnTo>
                    <a:pt x="6870" y="11794"/>
                  </a:lnTo>
                  <a:cubicBezTo>
                    <a:pt x="7325" y="11794"/>
                    <a:pt x="7721" y="11399"/>
                    <a:pt x="7721" y="10943"/>
                  </a:cubicBezTo>
                  <a:cubicBezTo>
                    <a:pt x="7721" y="10487"/>
                    <a:pt x="7325" y="10122"/>
                    <a:pt x="6870" y="10122"/>
                  </a:cubicBezTo>
                  <a:lnTo>
                    <a:pt x="7173" y="10122"/>
                  </a:lnTo>
                  <a:cubicBezTo>
                    <a:pt x="7690" y="10122"/>
                    <a:pt x="8085" y="9696"/>
                    <a:pt x="8085" y="9210"/>
                  </a:cubicBezTo>
                  <a:cubicBezTo>
                    <a:pt x="8085" y="8724"/>
                    <a:pt x="7690" y="8298"/>
                    <a:pt x="7173" y="8298"/>
                  </a:cubicBezTo>
                  <a:lnTo>
                    <a:pt x="7325" y="8298"/>
                  </a:lnTo>
                  <a:cubicBezTo>
                    <a:pt x="7873" y="8298"/>
                    <a:pt x="8298" y="7873"/>
                    <a:pt x="8298" y="7356"/>
                  </a:cubicBezTo>
                  <a:cubicBezTo>
                    <a:pt x="8298" y="6809"/>
                    <a:pt x="7873" y="6383"/>
                    <a:pt x="7325" y="6383"/>
                  </a:cubicBezTo>
                  <a:lnTo>
                    <a:pt x="7477" y="6383"/>
                  </a:lnTo>
                  <a:cubicBezTo>
                    <a:pt x="7541" y="6397"/>
                    <a:pt x="7604" y="6403"/>
                    <a:pt x="7663" y="6403"/>
                  </a:cubicBezTo>
                  <a:cubicBezTo>
                    <a:pt x="8144" y="6403"/>
                    <a:pt x="8481" y="5992"/>
                    <a:pt x="8481" y="5532"/>
                  </a:cubicBezTo>
                  <a:cubicBezTo>
                    <a:pt x="8481" y="4985"/>
                    <a:pt x="8025" y="4529"/>
                    <a:pt x="7477" y="4529"/>
                  </a:cubicBezTo>
                  <a:lnTo>
                    <a:pt x="3982" y="4529"/>
                  </a:lnTo>
                  <a:cubicBezTo>
                    <a:pt x="4529" y="3739"/>
                    <a:pt x="4803" y="2797"/>
                    <a:pt x="4803" y="1794"/>
                  </a:cubicBezTo>
                  <a:lnTo>
                    <a:pt x="4803" y="1307"/>
                  </a:lnTo>
                  <a:cubicBezTo>
                    <a:pt x="4803" y="578"/>
                    <a:pt x="4225" y="0"/>
                    <a:pt x="3496" y="0"/>
                  </a:cubicBezTo>
                  <a:close/>
                </a:path>
              </a:pathLst>
            </a:custGeom>
            <a:gradFill>
              <a:gsLst>
                <a:gs pos="0">
                  <a:schemeClr val="lt1"/>
                </a:gs>
                <a:gs pos="100000">
                  <a:srgbClr val="F9F8FF">
                    <a:alpha val="86666"/>
                  </a:srgbClr>
                </a:gs>
              </a:gsLst>
              <a:lin ang="5400700" scaled="0"/>
            </a:gradFill>
            <a:ln>
              <a:noFill/>
            </a:ln>
            <a:effectLst>
              <a:outerShdw blurRad="57150" rotWithShape="0" algn="bl" dir="5400000" dist="38100">
                <a:schemeClr val="dk1">
                  <a:alpha val="1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78"/>
            <p:cNvSpPr/>
            <p:nvPr/>
          </p:nvSpPr>
          <p:spPr>
            <a:xfrm>
              <a:off x="7878613" y="1426650"/>
              <a:ext cx="80575" cy="190775"/>
            </a:xfrm>
            <a:custGeom>
              <a:rect b="b" l="l" r="r" t="t"/>
              <a:pathLst>
                <a:path extrusionOk="0" h="7631" w="3223">
                  <a:moveTo>
                    <a:pt x="487" y="1"/>
                  </a:moveTo>
                  <a:cubicBezTo>
                    <a:pt x="244" y="1"/>
                    <a:pt x="1" y="244"/>
                    <a:pt x="1" y="518"/>
                  </a:cubicBezTo>
                  <a:lnTo>
                    <a:pt x="1" y="7113"/>
                  </a:lnTo>
                  <a:cubicBezTo>
                    <a:pt x="1" y="7387"/>
                    <a:pt x="244" y="7630"/>
                    <a:pt x="487" y="7630"/>
                  </a:cubicBezTo>
                  <a:lnTo>
                    <a:pt x="2706" y="7630"/>
                  </a:lnTo>
                  <a:cubicBezTo>
                    <a:pt x="3010" y="7630"/>
                    <a:pt x="3223" y="7387"/>
                    <a:pt x="3192" y="7113"/>
                  </a:cubicBezTo>
                  <a:lnTo>
                    <a:pt x="3192" y="518"/>
                  </a:lnTo>
                  <a:cubicBezTo>
                    <a:pt x="3192" y="244"/>
                    <a:pt x="2979" y="1"/>
                    <a:pt x="2706" y="1"/>
                  </a:cubicBezTo>
                  <a:close/>
                </a:path>
              </a:pathLst>
            </a:custGeom>
            <a:gradFill>
              <a:gsLst>
                <a:gs pos="0">
                  <a:schemeClr val="lt1"/>
                </a:gs>
                <a:gs pos="100000">
                  <a:srgbClr val="F9F8FF">
                    <a:alpha val="86666"/>
                  </a:srgbClr>
                </a:gs>
              </a:gsLst>
              <a:lin ang="5400700" scaled="0"/>
            </a:gradFill>
            <a:ln>
              <a:noFill/>
            </a:ln>
            <a:effectLst>
              <a:outerShdw blurRad="57150" rotWithShape="0" algn="bl" dir="5400000" dist="190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5" name="Google Shape;1525;p78"/>
          <p:cNvGrpSpPr/>
          <p:nvPr/>
        </p:nvGrpSpPr>
        <p:grpSpPr>
          <a:xfrm>
            <a:off x="2612434" y="2353140"/>
            <a:ext cx="1010747" cy="784263"/>
            <a:chOff x="1150100" y="2672675"/>
            <a:chExt cx="1076178" cy="835033"/>
          </a:xfrm>
        </p:grpSpPr>
        <p:sp>
          <p:nvSpPr>
            <p:cNvPr id="1526" name="Google Shape;1526;p78"/>
            <p:cNvSpPr/>
            <p:nvPr/>
          </p:nvSpPr>
          <p:spPr>
            <a:xfrm>
              <a:off x="1150100" y="2672675"/>
              <a:ext cx="1076178" cy="835033"/>
            </a:xfrm>
            <a:custGeom>
              <a:rect b="b" l="l" r="r" t="t"/>
              <a:pathLst>
                <a:path extrusionOk="0" h="28299" w="2830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accent5"/>
            </a:solidFill>
            <a:ln>
              <a:noFill/>
            </a:ln>
            <a:effectLst>
              <a:outerShdw blurRad="71438" rotWithShape="0" algn="bl" dir="5400000" dist="47625">
                <a:schemeClr val="dk1">
                  <a:alpha val="18000"/>
                </a:schemeClr>
              </a:outerShdw>
              <a:reflection blurRad="0" dir="5400000" dist="76200" endA="0" endPos="28000" fadeDir="5400012" kx="0" rotWithShape="0" algn="bl" stA="5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7" name="Google Shape;1527;p78"/>
            <p:cNvGrpSpPr/>
            <p:nvPr/>
          </p:nvGrpSpPr>
          <p:grpSpPr>
            <a:xfrm>
              <a:off x="1399112" y="2789445"/>
              <a:ext cx="622391" cy="623829"/>
              <a:chOff x="5096713" y="3964200"/>
              <a:chExt cx="324500" cy="325250"/>
            </a:xfrm>
          </p:grpSpPr>
          <p:sp>
            <p:nvSpPr>
              <p:cNvPr id="1528" name="Google Shape;1528;p78"/>
              <p:cNvSpPr/>
              <p:nvPr/>
            </p:nvSpPr>
            <p:spPr>
              <a:xfrm>
                <a:off x="5096713" y="3964200"/>
                <a:ext cx="324500" cy="325250"/>
              </a:xfrm>
              <a:custGeom>
                <a:rect b="b" l="l" r="r" t="t"/>
                <a:pathLst>
                  <a:path extrusionOk="0" h="13010" w="12980">
                    <a:moveTo>
                      <a:pt x="6445" y="699"/>
                    </a:moveTo>
                    <a:cubicBezTo>
                      <a:pt x="9636" y="699"/>
                      <a:pt x="12250" y="3313"/>
                      <a:pt x="12250" y="6505"/>
                    </a:cubicBezTo>
                    <a:cubicBezTo>
                      <a:pt x="12250" y="9697"/>
                      <a:pt x="9667" y="12311"/>
                      <a:pt x="6445" y="12311"/>
                    </a:cubicBezTo>
                    <a:cubicBezTo>
                      <a:pt x="3253" y="12311"/>
                      <a:pt x="639" y="9727"/>
                      <a:pt x="639" y="6505"/>
                    </a:cubicBezTo>
                    <a:cubicBezTo>
                      <a:pt x="639" y="3313"/>
                      <a:pt x="3253" y="699"/>
                      <a:pt x="6445" y="699"/>
                    </a:cubicBezTo>
                    <a:close/>
                    <a:moveTo>
                      <a:pt x="6475" y="0"/>
                    </a:moveTo>
                    <a:cubicBezTo>
                      <a:pt x="2919" y="0"/>
                      <a:pt x="1" y="2949"/>
                      <a:pt x="1" y="6505"/>
                    </a:cubicBezTo>
                    <a:cubicBezTo>
                      <a:pt x="1" y="10092"/>
                      <a:pt x="2888" y="13010"/>
                      <a:pt x="6475" y="13010"/>
                    </a:cubicBezTo>
                    <a:cubicBezTo>
                      <a:pt x="10062" y="13010"/>
                      <a:pt x="12980" y="10092"/>
                      <a:pt x="12980" y="6505"/>
                    </a:cubicBezTo>
                    <a:cubicBezTo>
                      <a:pt x="12980" y="2949"/>
                      <a:pt x="10062" y="0"/>
                      <a:pt x="6475" y="0"/>
                    </a:cubicBezTo>
                    <a:close/>
                  </a:path>
                </a:pathLst>
              </a:custGeom>
              <a:solidFill>
                <a:schemeClr val="lt1"/>
              </a:soli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78"/>
              <p:cNvSpPr/>
              <p:nvPr/>
            </p:nvSpPr>
            <p:spPr>
              <a:xfrm>
                <a:off x="5185638" y="3964200"/>
                <a:ext cx="144400" cy="325250"/>
              </a:xfrm>
              <a:custGeom>
                <a:rect b="b" l="l" r="r" t="t"/>
                <a:pathLst>
                  <a:path extrusionOk="0" h="13010" w="5776">
                    <a:moveTo>
                      <a:pt x="2888" y="699"/>
                    </a:moveTo>
                    <a:cubicBezTo>
                      <a:pt x="3952" y="699"/>
                      <a:pt x="5137" y="3101"/>
                      <a:pt x="5137" y="6505"/>
                    </a:cubicBezTo>
                    <a:cubicBezTo>
                      <a:pt x="5137" y="9940"/>
                      <a:pt x="3952" y="12311"/>
                      <a:pt x="2888" y="12311"/>
                    </a:cubicBezTo>
                    <a:cubicBezTo>
                      <a:pt x="1824" y="12311"/>
                      <a:pt x="638" y="9940"/>
                      <a:pt x="638" y="6505"/>
                    </a:cubicBezTo>
                    <a:cubicBezTo>
                      <a:pt x="638" y="3101"/>
                      <a:pt x="1824" y="699"/>
                      <a:pt x="2888" y="699"/>
                    </a:cubicBezTo>
                    <a:close/>
                    <a:moveTo>
                      <a:pt x="2888" y="0"/>
                    </a:moveTo>
                    <a:cubicBezTo>
                      <a:pt x="1307" y="0"/>
                      <a:pt x="0" y="2857"/>
                      <a:pt x="0" y="6505"/>
                    </a:cubicBezTo>
                    <a:cubicBezTo>
                      <a:pt x="0" y="10152"/>
                      <a:pt x="1307" y="13010"/>
                      <a:pt x="2888" y="13010"/>
                    </a:cubicBezTo>
                    <a:cubicBezTo>
                      <a:pt x="4499" y="13010"/>
                      <a:pt x="5775" y="10152"/>
                      <a:pt x="5775" y="6505"/>
                    </a:cubicBezTo>
                    <a:cubicBezTo>
                      <a:pt x="5775" y="2857"/>
                      <a:pt x="4529" y="0"/>
                      <a:pt x="2888" y="0"/>
                    </a:cubicBezTo>
                    <a:close/>
                  </a:path>
                </a:pathLst>
              </a:custGeom>
              <a:solidFill>
                <a:schemeClr val="lt1"/>
              </a:soli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78"/>
              <p:cNvSpPr/>
              <p:nvPr/>
            </p:nvSpPr>
            <p:spPr>
              <a:xfrm>
                <a:off x="5104313" y="4119225"/>
                <a:ext cx="307800" cy="15975"/>
              </a:xfrm>
              <a:custGeom>
                <a:rect b="b" l="l" r="r" t="t"/>
                <a:pathLst>
                  <a:path extrusionOk="0" h="639" w="12312">
                    <a:moveTo>
                      <a:pt x="1" y="0"/>
                    </a:moveTo>
                    <a:lnTo>
                      <a:pt x="1" y="638"/>
                    </a:lnTo>
                    <a:lnTo>
                      <a:pt x="12311" y="638"/>
                    </a:lnTo>
                    <a:lnTo>
                      <a:pt x="12311" y="0"/>
                    </a:lnTo>
                    <a:close/>
                  </a:path>
                </a:pathLst>
              </a:custGeom>
              <a:solidFill>
                <a:schemeClr val="lt1"/>
              </a:soli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78"/>
              <p:cNvSpPr/>
              <p:nvPr/>
            </p:nvSpPr>
            <p:spPr>
              <a:xfrm>
                <a:off x="5136238" y="4023475"/>
                <a:ext cx="243200" cy="43325"/>
              </a:xfrm>
              <a:custGeom>
                <a:rect b="b" l="l" r="r" t="t"/>
                <a:pathLst>
                  <a:path extrusionOk="0" h="1733" w="9728">
                    <a:moveTo>
                      <a:pt x="456" y="0"/>
                    </a:moveTo>
                    <a:lnTo>
                      <a:pt x="0" y="456"/>
                    </a:lnTo>
                    <a:cubicBezTo>
                      <a:pt x="31" y="486"/>
                      <a:pt x="1307" y="1733"/>
                      <a:pt x="4864" y="1733"/>
                    </a:cubicBezTo>
                    <a:cubicBezTo>
                      <a:pt x="8420" y="1733"/>
                      <a:pt x="9697" y="486"/>
                      <a:pt x="9727" y="456"/>
                    </a:cubicBezTo>
                    <a:lnTo>
                      <a:pt x="9271" y="0"/>
                    </a:lnTo>
                    <a:cubicBezTo>
                      <a:pt x="9271" y="0"/>
                      <a:pt x="8147" y="1094"/>
                      <a:pt x="4864" y="1094"/>
                    </a:cubicBezTo>
                    <a:cubicBezTo>
                      <a:pt x="1581" y="1094"/>
                      <a:pt x="456" y="0"/>
                      <a:pt x="456" y="0"/>
                    </a:cubicBezTo>
                    <a:close/>
                  </a:path>
                </a:pathLst>
              </a:custGeom>
              <a:solidFill>
                <a:schemeClr val="lt1"/>
              </a:soli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78"/>
              <p:cNvSpPr/>
              <p:nvPr/>
            </p:nvSpPr>
            <p:spPr>
              <a:xfrm>
                <a:off x="5136238" y="4187600"/>
                <a:ext cx="243200" cy="44100"/>
              </a:xfrm>
              <a:custGeom>
                <a:rect b="b" l="l" r="r" t="t"/>
                <a:pathLst>
                  <a:path extrusionOk="0" h="1764" w="9728">
                    <a:moveTo>
                      <a:pt x="4864" y="1"/>
                    </a:moveTo>
                    <a:cubicBezTo>
                      <a:pt x="1277" y="1"/>
                      <a:pt x="31" y="1247"/>
                      <a:pt x="0" y="1308"/>
                    </a:cubicBezTo>
                    <a:lnTo>
                      <a:pt x="456" y="1764"/>
                    </a:lnTo>
                    <a:cubicBezTo>
                      <a:pt x="456" y="1764"/>
                      <a:pt x="1581" y="639"/>
                      <a:pt x="4864" y="639"/>
                    </a:cubicBezTo>
                    <a:cubicBezTo>
                      <a:pt x="8147" y="639"/>
                      <a:pt x="9271" y="1764"/>
                      <a:pt x="9271" y="1764"/>
                    </a:cubicBezTo>
                    <a:lnTo>
                      <a:pt x="9727" y="1308"/>
                    </a:lnTo>
                    <a:cubicBezTo>
                      <a:pt x="9697" y="1247"/>
                      <a:pt x="8450" y="1"/>
                      <a:pt x="4864" y="1"/>
                    </a:cubicBezTo>
                    <a:close/>
                  </a:path>
                </a:pathLst>
              </a:custGeom>
              <a:solidFill>
                <a:schemeClr val="lt1"/>
              </a:soli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33" name="Google Shape;1533;p78"/>
          <p:cNvGrpSpPr/>
          <p:nvPr/>
        </p:nvGrpSpPr>
        <p:grpSpPr>
          <a:xfrm>
            <a:off x="3042546" y="3069061"/>
            <a:ext cx="712744" cy="301989"/>
            <a:chOff x="5021875" y="2898100"/>
            <a:chExt cx="622375" cy="263700"/>
          </a:xfrm>
        </p:grpSpPr>
        <p:sp>
          <p:nvSpPr>
            <p:cNvPr id="1534" name="Google Shape;1534;p78"/>
            <p:cNvSpPr/>
            <p:nvPr/>
          </p:nvSpPr>
          <p:spPr>
            <a:xfrm>
              <a:off x="5021875" y="2976375"/>
              <a:ext cx="622375" cy="185425"/>
            </a:xfrm>
            <a:custGeom>
              <a:rect b="b" l="l" r="r" t="t"/>
              <a:pathLst>
                <a:path extrusionOk="0" h="7417" w="24895">
                  <a:moveTo>
                    <a:pt x="0" y="0"/>
                  </a:moveTo>
                  <a:lnTo>
                    <a:pt x="0" y="5988"/>
                  </a:lnTo>
                  <a:cubicBezTo>
                    <a:pt x="0" y="6779"/>
                    <a:pt x="669" y="7417"/>
                    <a:pt x="1459" y="7417"/>
                  </a:cubicBezTo>
                  <a:lnTo>
                    <a:pt x="23466" y="7417"/>
                  </a:lnTo>
                  <a:cubicBezTo>
                    <a:pt x="24256" y="7417"/>
                    <a:pt x="24894" y="6748"/>
                    <a:pt x="24894" y="5988"/>
                  </a:cubicBezTo>
                  <a:lnTo>
                    <a:pt x="24894" y="0"/>
                  </a:lnTo>
                  <a:close/>
                </a:path>
              </a:pathLst>
            </a:custGeom>
            <a:gradFill>
              <a:gsLst>
                <a:gs pos="0">
                  <a:schemeClr val="lt1"/>
                </a:gs>
                <a:gs pos="100000">
                  <a:srgbClr val="F9F8FF">
                    <a:alpha val="86666"/>
                  </a:srgbClr>
                </a:gs>
              </a:gsLst>
              <a:lin ang="5400700" scaled="0"/>
            </a:gra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78"/>
            <p:cNvSpPr/>
            <p:nvPr/>
          </p:nvSpPr>
          <p:spPr>
            <a:xfrm>
              <a:off x="5021875" y="2898100"/>
              <a:ext cx="622375" cy="77525"/>
            </a:xfrm>
            <a:custGeom>
              <a:rect b="b" l="l" r="r" t="t"/>
              <a:pathLst>
                <a:path extrusionOk="0" h="3101" w="24895">
                  <a:moveTo>
                    <a:pt x="1459" y="1"/>
                  </a:moveTo>
                  <a:cubicBezTo>
                    <a:pt x="669" y="1"/>
                    <a:pt x="0" y="639"/>
                    <a:pt x="0" y="1429"/>
                  </a:cubicBezTo>
                  <a:lnTo>
                    <a:pt x="0" y="3101"/>
                  </a:lnTo>
                  <a:lnTo>
                    <a:pt x="24894" y="3101"/>
                  </a:lnTo>
                  <a:lnTo>
                    <a:pt x="24894" y="1429"/>
                  </a:lnTo>
                  <a:cubicBezTo>
                    <a:pt x="24894" y="639"/>
                    <a:pt x="24256" y="1"/>
                    <a:pt x="23466" y="1"/>
                  </a:cubicBezTo>
                  <a:close/>
                </a:path>
              </a:pathLst>
            </a:custGeom>
            <a:solidFill>
              <a:schemeClr val="dk2"/>
            </a:solidFill>
            <a:ln cap="flat" cmpd="sng" w="9525">
              <a:solidFill>
                <a:srgbClr val="D2D6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78"/>
            <p:cNvSpPr/>
            <p:nvPr/>
          </p:nvSpPr>
          <p:spPr>
            <a:xfrm>
              <a:off x="5069750" y="2922425"/>
              <a:ext cx="24325" cy="25100"/>
            </a:xfrm>
            <a:custGeom>
              <a:rect b="b" l="l" r="r" t="t"/>
              <a:pathLst>
                <a:path extrusionOk="0" h="1004" w="973">
                  <a:moveTo>
                    <a:pt x="487" y="0"/>
                  </a:moveTo>
                  <a:cubicBezTo>
                    <a:pt x="213" y="0"/>
                    <a:pt x="0" y="243"/>
                    <a:pt x="0" y="487"/>
                  </a:cubicBezTo>
                  <a:cubicBezTo>
                    <a:pt x="0" y="760"/>
                    <a:pt x="213" y="1003"/>
                    <a:pt x="487" y="1003"/>
                  </a:cubicBezTo>
                  <a:cubicBezTo>
                    <a:pt x="760" y="1003"/>
                    <a:pt x="973" y="760"/>
                    <a:pt x="973" y="487"/>
                  </a:cubicBezTo>
                  <a:cubicBezTo>
                    <a:pt x="973" y="243"/>
                    <a:pt x="760" y="0"/>
                    <a:pt x="487" y="0"/>
                  </a:cubicBezTo>
                  <a:close/>
                </a:path>
              </a:pathLst>
            </a:custGeom>
            <a:solidFill>
              <a:srgbClr val="FFC3D0"/>
            </a:solidFill>
            <a:ln>
              <a:noFill/>
            </a:ln>
            <a:effectLst>
              <a:outerShdw blurRad="57150" rotWithShape="0" algn="bl" dir="5400000" dist="28575">
                <a:schemeClr val="dk1">
                  <a:alpha val="1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78"/>
            <p:cNvSpPr/>
            <p:nvPr/>
          </p:nvSpPr>
          <p:spPr>
            <a:xfrm>
              <a:off x="5122925" y="2922425"/>
              <a:ext cx="24350" cy="25100"/>
            </a:xfrm>
            <a:custGeom>
              <a:rect b="b" l="l" r="r" t="t"/>
              <a:pathLst>
                <a:path extrusionOk="0" h="1004" w="974">
                  <a:moveTo>
                    <a:pt x="487" y="0"/>
                  </a:moveTo>
                  <a:cubicBezTo>
                    <a:pt x="214" y="0"/>
                    <a:pt x="1" y="243"/>
                    <a:pt x="1" y="487"/>
                  </a:cubicBezTo>
                  <a:cubicBezTo>
                    <a:pt x="1" y="760"/>
                    <a:pt x="214" y="1003"/>
                    <a:pt x="487" y="1003"/>
                  </a:cubicBezTo>
                  <a:cubicBezTo>
                    <a:pt x="761" y="1003"/>
                    <a:pt x="974" y="760"/>
                    <a:pt x="974" y="487"/>
                  </a:cubicBezTo>
                  <a:cubicBezTo>
                    <a:pt x="974" y="243"/>
                    <a:pt x="791" y="0"/>
                    <a:pt x="487" y="0"/>
                  </a:cubicBezTo>
                  <a:close/>
                </a:path>
              </a:pathLst>
            </a:custGeom>
            <a:solidFill>
              <a:srgbClr val="F5D79B"/>
            </a:solidFill>
            <a:ln>
              <a:noFill/>
            </a:ln>
            <a:effectLst>
              <a:outerShdw blurRad="57150" rotWithShape="0" algn="bl" dir="5400000" dist="28575">
                <a:schemeClr val="dk1">
                  <a:alpha val="1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78"/>
            <p:cNvSpPr/>
            <p:nvPr/>
          </p:nvSpPr>
          <p:spPr>
            <a:xfrm>
              <a:off x="5176875" y="2922425"/>
              <a:ext cx="24350" cy="25100"/>
            </a:xfrm>
            <a:custGeom>
              <a:rect b="b" l="l" r="r" t="t"/>
              <a:pathLst>
                <a:path extrusionOk="0" h="1004" w="974">
                  <a:moveTo>
                    <a:pt x="487" y="0"/>
                  </a:moveTo>
                  <a:cubicBezTo>
                    <a:pt x="214" y="0"/>
                    <a:pt x="1" y="243"/>
                    <a:pt x="1" y="487"/>
                  </a:cubicBezTo>
                  <a:cubicBezTo>
                    <a:pt x="1" y="760"/>
                    <a:pt x="214" y="1003"/>
                    <a:pt x="487" y="1003"/>
                  </a:cubicBezTo>
                  <a:cubicBezTo>
                    <a:pt x="761" y="1003"/>
                    <a:pt x="974" y="760"/>
                    <a:pt x="974" y="487"/>
                  </a:cubicBezTo>
                  <a:cubicBezTo>
                    <a:pt x="974" y="243"/>
                    <a:pt x="761" y="0"/>
                    <a:pt x="487" y="0"/>
                  </a:cubicBezTo>
                  <a:close/>
                </a:path>
              </a:pathLst>
            </a:custGeom>
            <a:solidFill>
              <a:srgbClr val="6AEBE7"/>
            </a:solidFill>
            <a:ln>
              <a:noFill/>
            </a:ln>
            <a:effectLst>
              <a:outerShdw blurRad="57150" rotWithShape="0" algn="bl" dir="5400000" dist="28575">
                <a:schemeClr val="dk1">
                  <a:alpha val="1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78"/>
            <p:cNvSpPr/>
            <p:nvPr/>
          </p:nvSpPr>
          <p:spPr>
            <a:xfrm>
              <a:off x="5088750" y="3020450"/>
              <a:ext cx="95000" cy="95000"/>
            </a:xfrm>
            <a:custGeom>
              <a:rect b="b" l="l" r="r" t="t"/>
              <a:pathLst>
                <a:path extrusionOk="0" h="3800" w="380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accent1"/>
            </a:solidFill>
            <a:ln>
              <a:noFill/>
            </a:ln>
            <a:effectLst>
              <a:outerShdw blurRad="85725"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78"/>
            <p:cNvSpPr/>
            <p:nvPr/>
          </p:nvSpPr>
          <p:spPr>
            <a:xfrm>
              <a:off x="5225525" y="3031850"/>
              <a:ext cx="335125" cy="22825"/>
            </a:xfrm>
            <a:custGeom>
              <a:rect b="b" l="l" r="r" t="t"/>
              <a:pathLst>
                <a:path extrusionOk="0" h="913" w="13405">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dk2"/>
            </a:solidFill>
            <a:ln>
              <a:noFill/>
            </a:ln>
            <a:effectLst>
              <a:outerShdw blurRad="85725"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78"/>
            <p:cNvSpPr/>
            <p:nvPr/>
          </p:nvSpPr>
          <p:spPr>
            <a:xfrm>
              <a:off x="5225525" y="3086550"/>
              <a:ext cx="186950" cy="22825"/>
            </a:xfrm>
            <a:custGeom>
              <a:rect b="b" l="l" r="r" t="t"/>
              <a:pathLst>
                <a:path extrusionOk="0" h="913" w="7478">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dk2"/>
            </a:solidFill>
            <a:ln>
              <a:noFill/>
            </a:ln>
            <a:effectLst>
              <a:outerShdw blurRad="85725"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78"/>
            <p:cNvSpPr/>
            <p:nvPr/>
          </p:nvSpPr>
          <p:spPr>
            <a:xfrm>
              <a:off x="5434500" y="3086550"/>
              <a:ext cx="53975" cy="22825"/>
            </a:xfrm>
            <a:custGeom>
              <a:rect b="b" l="l" r="r" t="t"/>
              <a:pathLst>
                <a:path extrusionOk="0" h="913" w="2159">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dk2"/>
            </a:solidFill>
            <a:ln>
              <a:noFill/>
            </a:ln>
            <a:effectLst>
              <a:outerShdw blurRad="85725" rotWithShape="0" algn="bl" dir="5400000" dist="19050">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3" name="Google Shape;1543;p78"/>
          <p:cNvSpPr/>
          <p:nvPr/>
        </p:nvSpPr>
        <p:spPr>
          <a:xfrm>
            <a:off x="3253050" y="1354263"/>
            <a:ext cx="356425" cy="355650"/>
          </a:xfrm>
          <a:custGeom>
            <a:rect b="b" l="l" r="r" t="t"/>
            <a:pathLst>
              <a:path extrusionOk="0" h="14226" w="14257">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78"/>
          <p:cNvSpPr/>
          <p:nvPr/>
        </p:nvSpPr>
        <p:spPr>
          <a:xfrm>
            <a:off x="922750" y="3969013"/>
            <a:ext cx="250775" cy="250775"/>
          </a:xfrm>
          <a:custGeom>
            <a:rect b="b" l="l" r="r" t="t"/>
            <a:pathLst>
              <a:path extrusionOk="0" h="10031" w="10031">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dk1"/>
          </a:solidFill>
          <a:ln>
            <a:noFill/>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1507"/>
                                        </p:tgtEl>
                                        <p:attrNameLst>
                                          <p:attrName>style.visibility</p:attrName>
                                        </p:attrNameLst>
                                      </p:cBhvr>
                                      <p:to>
                                        <p:strVal val="visible"/>
                                      </p:to>
                                    </p:set>
                                    <p:anim calcmode="lin" valueType="num">
                                      <p:cBhvr additive="base">
                                        <p:cTn dur="800"/>
                                        <p:tgtEl>
                                          <p:spTgt spid="150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25"/>
                                        </p:tgtEl>
                                        <p:attrNameLst>
                                          <p:attrName>style.visibility</p:attrName>
                                        </p:attrNameLst>
                                      </p:cBhvr>
                                      <p:to>
                                        <p:strVal val="visible"/>
                                      </p:to>
                                    </p:set>
                                    <p:anim calcmode="lin" valueType="num">
                                      <p:cBhvr additive="base">
                                        <p:cTn dur="800"/>
                                        <p:tgtEl>
                                          <p:spTgt spid="152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33"/>
                                        </p:tgtEl>
                                        <p:attrNameLst>
                                          <p:attrName>style.visibility</p:attrName>
                                        </p:attrNameLst>
                                      </p:cBhvr>
                                      <p:to>
                                        <p:strVal val="visible"/>
                                      </p:to>
                                    </p:set>
                                    <p:anim calcmode="lin" valueType="num">
                                      <p:cBhvr additive="base">
                                        <p:cTn dur="800"/>
                                        <p:tgtEl>
                                          <p:spTgt spid="15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21"/>
                                        </p:tgtEl>
                                        <p:attrNameLst>
                                          <p:attrName>style.visibility</p:attrName>
                                        </p:attrNameLst>
                                      </p:cBhvr>
                                      <p:to>
                                        <p:strVal val="visible"/>
                                      </p:to>
                                    </p:set>
                                    <p:anim calcmode="lin" valueType="num">
                                      <p:cBhvr additive="base">
                                        <p:cTn dur="800"/>
                                        <p:tgtEl>
                                          <p:spTgt spid="1521"/>
                                        </p:tgtEl>
                                        <p:attrNameLst>
                                          <p:attrName>ppt_y</p:attrName>
                                        </p:attrNameLst>
                                      </p:cBhvr>
                                      <p:tavLst>
                                        <p:tav fmla="" tm="0">
                                          <p:val>
                                            <p:strVal val="#ppt_y+1"/>
                                          </p:val>
                                        </p:tav>
                                        <p:tav fmla="" tm="100000">
                                          <p:val>
                                            <p:strVal val="#ppt_y"/>
                                          </p:val>
                                        </p:tav>
                                      </p:tavLst>
                                    </p:anim>
                                  </p:childTnLst>
                                </p:cTn>
                              </p:par>
                            </p:childTnLst>
                          </p:cTn>
                        </p:par>
                        <p:par>
                          <p:cTn fill="hold">
                            <p:stCondLst>
                              <p:cond delay="800"/>
                            </p:stCondLst>
                            <p:childTnLst>
                              <p:par>
                                <p:cTn fill="hold" nodeType="afterEffect" presetClass="emph" presetID="8" presetSubtype="0">
                                  <p:stCondLst>
                                    <p:cond delay="0"/>
                                  </p:stCondLst>
                                  <p:childTnLst>
                                    <p:animRot by="-21600000">
                                      <p:cBhvr>
                                        <p:cTn dur="800" fill="hold"/>
                                        <p:tgtEl>
                                          <p:spTgt spid="1544"/>
                                        </p:tgtEl>
                                        <p:attrNameLst>
                                          <p:attrName>r</p:attrName>
                                        </p:attrNameLst>
                                      </p:cBhvr>
                                    </p:animRot>
                                  </p:childTnLst>
                                </p:cTn>
                              </p:par>
                              <p:par>
                                <p:cTn fill="hold" nodeType="withEffect" presetClass="emph" presetID="8" presetSubtype="0">
                                  <p:stCondLst>
                                    <p:cond delay="0"/>
                                  </p:stCondLst>
                                  <p:childTnLst>
                                    <p:animRot by="-21600000">
                                      <p:cBhvr>
                                        <p:cTn dur="800" fill="hold"/>
                                        <p:tgtEl>
                                          <p:spTgt spid="1543"/>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8" name="Shape 1548"/>
        <p:cNvGrpSpPr/>
        <p:nvPr/>
      </p:nvGrpSpPr>
      <p:grpSpPr>
        <a:xfrm>
          <a:off x="0" y="0"/>
          <a:ext cx="0" cy="0"/>
          <a:chOff x="0" y="0"/>
          <a:chExt cx="0" cy="0"/>
        </a:xfrm>
      </p:grpSpPr>
      <p:sp>
        <p:nvSpPr>
          <p:cNvPr id="1549" name="Google Shape;1549;p79"/>
          <p:cNvSpPr/>
          <p:nvPr/>
        </p:nvSpPr>
        <p:spPr>
          <a:xfrm>
            <a:off x="902825" y="1521400"/>
            <a:ext cx="356425" cy="355650"/>
          </a:xfrm>
          <a:custGeom>
            <a:rect b="b" l="l" r="r" t="t"/>
            <a:pathLst>
              <a:path extrusionOk="0" h="14226" w="14257">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79"/>
          <p:cNvSpPr/>
          <p:nvPr/>
        </p:nvSpPr>
        <p:spPr>
          <a:xfrm>
            <a:off x="1259250" y="1994875"/>
            <a:ext cx="250775" cy="250775"/>
          </a:xfrm>
          <a:custGeom>
            <a:rect b="b" l="l" r="r" t="t"/>
            <a:pathLst>
              <a:path extrusionOk="0" h="10031" w="10031">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3"/>
          </a:solidFill>
          <a:ln>
            <a:noFill/>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1" name="Google Shape;1551;p79"/>
          <p:cNvPicPr preferRelativeResize="0"/>
          <p:nvPr/>
        </p:nvPicPr>
        <p:blipFill>
          <a:blip r:embed="rId3">
            <a:alphaModFix/>
          </a:blip>
          <a:stretch>
            <a:fillRect/>
          </a:stretch>
        </p:blipFill>
        <p:spPr>
          <a:xfrm>
            <a:off x="608888" y="1392800"/>
            <a:ext cx="7926221" cy="25930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800" fill="hold"/>
                                        <p:tgtEl>
                                          <p:spTgt spid="1549"/>
                                        </p:tgtEl>
                                        <p:attrNameLst>
                                          <p:attrName>r</p:attrName>
                                        </p:attrNameLst>
                                      </p:cBhvr>
                                    </p:animRot>
                                  </p:childTnLst>
                                </p:cTn>
                              </p:par>
                              <p:par>
                                <p:cTn fill="hold" nodeType="withEffect" presetClass="emph" presetID="8" presetSubtype="0">
                                  <p:stCondLst>
                                    <p:cond delay="0"/>
                                  </p:stCondLst>
                                  <p:childTnLst>
                                    <p:animRot by="-21600000">
                                      <p:cBhvr>
                                        <p:cTn dur="800" fill="hold"/>
                                        <p:tgtEl>
                                          <p:spTgt spid="1550"/>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5" name="Shape 1555"/>
        <p:cNvGrpSpPr/>
        <p:nvPr/>
      </p:nvGrpSpPr>
      <p:grpSpPr>
        <a:xfrm>
          <a:off x="0" y="0"/>
          <a:ext cx="0" cy="0"/>
          <a:chOff x="0" y="0"/>
          <a:chExt cx="0" cy="0"/>
        </a:xfrm>
      </p:grpSpPr>
      <p:grpSp>
        <p:nvGrpSpPr>
          <p:cNvPr id="1556" name="Google Shape;1556;p80"/>
          <p:cNvGrpSpPr/>
          <p:nvPr/>
        </p:nvGrpSpPr>
        <p:grpSpPr>
          <a:xfrm>
            <a:off x="952499" y="1418400"/>
            <a:ext cx="7240638" cy="3108284"/>
            <a:chOff x="952499" y="1418400"/>
            <a:chExt cx="7240638" cy="3108284"/>
          </a:xfrm>
        </p:grpSpPr>
        <p:grpSp>
          <p:nvGrpSpPr>
            <p:cNvPr id="1557" name="Google Shape;1557;p80"/>
            <p:cNvGrpSpPr/>
            <p:nvPr/>
          </p:nvGrpSpPr>
          <p:grpSpPr>
            <a:xfrm>
              <a:off x="952499" y="1418400"/>
              <a:ext cx="2299225" cy="3108284"/>
              <a:chOff x="486919" y="1114962"/>
              <a:chExt cx="2619901" cy="3541800"/>
            </a:xfrm>
          </p:grpSpPr>
          <p:sp>
            <p:nvSpPr>
              <p:cNvPr id="1558" name="Google Shape;1558;p80"/>
              <p:cNvSpPr/>
              <p:nvPr/>
            </p:nvSpPr>
            <p:spPr>
              <a:xfrm>
                <a:off x="486920" y="1114962"/>
                <a:ext cx="2619900" cy="3541800"/>
              </a:xfrm>
              <a:prstGeom prst="roundRect">
                <a:avLst>
                  <a:gd fmla="val 1235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80"/>
              <p:cNvSpPr/>
              <p:nvPr/>
            </p:nvSpPr>
            <p:spPr>
              <a:xfrm>
                <a:off x="486919" y="1114991"/>
                <a:ext cx="2619900" cy="355200"/>
              </a:xfrm>
              <a:prstGeom prst="round2SameRect">
                <a:avLst>
                  <a:gd fmla="val 50000" name="adj1"/>
                  <a:gd fmla="val 0" name="adj2"/>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0" name="Google Shape;1560;p80"/>
              <p:cNvGrpSpPr/>
              <p:nvPr/>
            </p:nvGrpSpPr>
            <p:grpSpPr>
              <a:xfrm flipH="1" rot="10800000">
                <a:off x="620929" y="1244995"/>
                <a:ext cx="429322" cy="93999"/>
                <a:chOff x="5578333" y="744468"/>
                <a:chExt cx="431653" cy="94500"/>
              </a:xfrm>
            </p:grpSpPr>
            <p:sp>
              <p:nvSpPr>
                <p:cNvPr id="1561" name="Google Shape;1561;p80"/>
                <p:cNvSpPr/>
                <p:nvPr/>
              </p:nvSpPr>
              <p:spPr>
                <a:xfrm>
                  <a:off x="5578333" y="744468"/>
                  <a:ext cx="94500" cy="94500"/>
                </a:xfrm>
                <a:prstGeom prst="ellipse">
                  <a:avLst/>
                </a:prstGeom>
                <a:solidFill>
                  <a:schemeClr val="accent2"/>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80"/>
                <p:cNvSpPr/>
                <p:nvPr/>
              </p:nvSpPr>
              <p:spPr>
                <a:xfrm>
                  <a:off x="5746910" y="744468"/>
                  <a:ext cx="94500" cy="94500"/>
                </a:xfrm>
                <a:prstGeom prst="ellipse">
                  <a:avLst/>
                </a:prstGeom>
                <a:solidFill>
                  <a:schemeClr val="accent4"/>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80"/>
                <p:cNvSpPr/>
                <p:nvPr/>
              </p:nvSpPr>
              <p:spPr>
                <a:xfrm>
                  <a:off x="5915486" y="744468"/>
                  <a:ext cx="94500" cy="94500"/>
                </a:xfrm>
                <a:prstGeom prst="ellipse">
                  <a:avLst/>
                </a:prstGeom>
                <a:solidFill>
                  <a:schemeClr val="lt1"/>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64" name="Google Shape;1564;p80"/>
            <p:cNvGrpSpPr/>
            <p:nvPr/>
          </p:nvGrpSpPr>
          <p:grpSpPr>
            <a:xfrm>
              <a:off x="3423211" y="1418400"/>
              <a:ext cx="2299225" cy="3108284"/>
              <a:chOff x="486919" y="1114962"/>
              <a:chExt cx="2619901" cy="3541800"/>
            </a:xfrm>
          </p:grpSpPr>
          <p:sp>
            <p:nvSpPr>
              <p:cNvPr id="1565" name="Google Shape;1565;p80"/>
              <p:cNvSpPr/>
              <p:nvPr/>
            </p:nvSpPr>
            <p:spPr>
              <a:xfrm>
                <a:off x="486920" y="1114962"/>
                <a:ext cx="2619900" cy="3541800"/>
              </a:xfrm>
              <a:prstGeom prst="roundRect">
                <a:avLst>
                  <a:gd fmla="val 1235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80"/>
              <p:cNvSpPr/>
              <p:nvPr/>
            </p:nvSpPr>
            <p:spPr>
              <a:xfrm>
                <a:off x="486919" y="1114991"/>
                <a:ext cx="2619900" cy="355200"/>
              </a:xfrm>
              <a:prstGeom prst="round2SameRect">
                <a:avLst>
                  <a:gd fmla="val 50000" name="adj1"/>
                  <a:gd fmla="val 0" name="adj2"/>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7" name="Google Shape;1567;p80"/>
              <p:cNvGrpSpPr/>
              <p:nvPr/>
            </p:nvGrpSpPr>
            <p:grpSpPr>
              <a:xfrm flipH="1" rot="10800000">
                <a:off x="620929" y="1244995"/>
                <a:ext cx="429322" cy="93999"/>
                <a:chOff x="5578333" y="744468"/>
                <a:chExt cx="431653" cy="94500"/>
              </a:xfrm>
            </p:grpSpPr>
            <p:sp>
              <p:nvSpPr>
                <p:cNvPr id="1568" name="Google Shape;1568;p80"/>
                <p:cNvSpPr/>
                <p:nvPr/>
              </p:nvSpPr>
              <p:spPr>
                <a:xfrm>
                  <a:off x="5578333" y="744468"/>
                  <a:ext cx="94500" cy="94500"/>
                </a:xfrm>
                <a:prstGeom prst="ellipse">
                  <a:avLst/>
                </a:prstGeom>
                <a:solidFill>
                  <a:schemeClr val="accent2"/>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80"/>
                <p:cNvSpPr/>
                <p:nvPr/>
              </p:nvSpPr>
              <p:spPr>
                <a:xfrm>
                  <a:off x="5746910" y="744468"/>
                  <a:ext cx="94500" cy="94500"/>
                </a:xfrm>
                <a:prstGeom prst="ellipse">
                  <a:avLst/>
                </a:prstGeom>
                <a:solidFill>
                  <a:schemeClr val="accent4"/>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80"/>
                <p:cNvSpPr/>
                <p:nvPr/>
              </p:nvSpPr>
              <p:spPr>
                <a:xfrm>
                  <a:off x="5915486" y="744468"/>
                  <a:ext cx="94500" cy="94500"/>
                </a:xfrm>
                <a:prstGeom prst="ellipse">
                  <a:avLst/>
                </a:prstGeom>
                <a:solidFill>
                  <a:schemeClr val="lt1"/>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71" name="Google Shape;1571;p80"/>
            <p:cNvGrpSpPr/>
            <p:nvPr/>
          </p:nvGrpSpPr>
          <p:grpSpPr>
            <a:xfrm>
              <a:off x="5893911" y="1418400"/>
              <a:ext cx="2299225" cy="3108284"/>
              <a:chOff x="486919" y="1114962"/>
              <a:chExt cx="2619901" cy="3541800"/>
            </a:xfrm>
          </p:grpSpPr>
          <p:sp>
            <p:nvSpPr>
              <p:cNvPr id="1572" name="Google Shape;1572;p80"/>
              <p:cNvSpPr/>
              <p:nvPr/>
            </p:nvSpPr>
            <p:spPr>
              <a:xfrm>
                <a:off x="486920" y="1114962"/>
                <a:ext cx="2619900" cy="3541800"/>
              </a:xfrm>
              <a:prstGeom prst="roundRect">
                <a:avLst>
                  <a:gd fmla="val 12355" name="adj"/>
                </a:avLst>
              </a:prstGeom>
              <a:gradFill>
                <a:gsLst>
                  <a:gs pos="0">
                    <a:schemeClr val="lt1"/>
                  </a:gs>
                  <a:gs pos="100000">
                    <a:srgbClr val="F9F8FF">
                      <a:alpha val="86666"/>
                    </a:srgbClr>
                  </a:gs>
                </a:gsLst>
                <a:lin ang="5400012"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80"/>
              <p:cNvSpPr/>
              <p:nvPr/>
            </p:nvSpPr>
            <p:spPr>
              <a:xfrm>
                <a:off x="486919" y="1114991"/>
                <a:ext cx="2619900" cy="355200"/>
              </a:xfrm>
              <a:prstGeom prst="round2SameRect">
                <a:avLst>
                  <a:gd fmla="val 50000" name="adj1"/>
                  <a:gd fmla="val 0" name="adj2"/>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4" name="Google Shape;1574;p80"/>
              <p:cNvGrpSpPr/>
              <p:nvPr/>
            </p:nvGrpSpPr>
            <p:grpSpPr>
              <a:xfrm flipH="1" rot="10800000">
                <a:off x="620929" y="1244995"/>
                <a:ext cx="429322" cy="93999"/>
                <a:chOff x="5578333" y="744468"/>
                <a:chExt cx="431653" cy="94500"/>
              </a:xfrm>
            </p:grpSpPr>
            <p:sp>
              <p:nvSpPr>
                <p:cNvPr id="1575" name="Google Shape;1575;p80"/>
                <p:cNvSpPr/>
                <p:nvPr/>
              </p:nvSpPr>
              <p:spPr>
                <a:xfrm>
                  <a:off x="5578333" y="744468"/>
                  <a:ext cx="94500" cy="94500"/>
                </a:xfrm>
                <a:prstGeom prst="ellipse">
                  <a:avLst/>
                </a:prstGeom>
                <a:solidFill>
                  <a:schemeClr val="accent2"/>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80"/>
                <p:cNvSpPr/>
                <p:nvPr/>
              </p:nvSpPr>
              <p:spPr>
                <a:xfrm>
                  <a:off x="5746910" y="744468"/>
                  <a:ext cx="94500" cy="94500"/>
                </a:xfrm>
                <a:prstGeom prst="ellipse">
                  <a:avLst/>
                </a:prstGeom>
                <a:solidFill>
                  <a:schemeClr val="accent4"/>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80"/>
                <p:cNvSpPr/>
                <p:nvPr/>
              </p:nvSpPr>
              <p:spPr>
                <a:xfrm>
                  <a:off x="5915486" y="744468"/>
                  <a:ext cx="94500" cy="94500"/>
                </a:xfrm>
                <a:prstGeom prst="ellipse">
                  <a:avLst/>
                </a:prstGeom>
                <a:solidFill>
                  <a:schemeClr val="lt1"/>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578" name="Google Shape;1578;p80"/>
          <p:cNvSpPr/>
          <p:nvPr/>
        </p:nvSpPr>
        <p:spPr>
          <a:xfrm>
            <a:off x="1121512" y="3917975"/>
            <a:ext cx="1952400" cy="338100"/>
          </a:xfrm>
          <a:prstGeom prst="roundRect">
            <a:avLst>
              <a:gd fmla="val 50000" name="adj"/>
            </a:avLst>
          </a:prstGeom>
          <a:solidFill>
            <a:schemeClr val="lt2"/>
          </a:solidFill>
          <a:ln cap="flat" cmpd="sng" w="9525">
            <a:solidFill>
              <a:schemeClr val="lt1"/>
            </a:solidFill>
            <a:prstDash val="solid"/>
            <a:round/>
            <a:headEnd len="sm" w="sm" type="none"/>
            <a:tailEnd len="sm" w="sm" type="none"/>
          </a:ln>
          <a:effectLst>
            <a:outerShdw blurRad="57150" rotWithShape="0" algn="bl" dir="5400000" dist="47625">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80"/>
          <p:cNvSpPr/>
          <p:nvPr/>
        </p:nvSpPr>
        <p:spPr>
          <a:xfrm>
            <a:off x="3595824" y="3917975"/>
            <a:ext cx="1952400" cy="338100"/>
          </a:xfrm>
          <a:prstGeom prst="roundRect">
            <a:avLst>
              <a:gd fmla="val 50000" name="adj"/>
            </a:avLst>
          </a:prstGeom>
          <a:solidFill>
            <a:schemeClr val="lt2"/>
          </a:solidFill>
          <a:ln cap="flat" cmpd="sng" w="9525">
            <a:solidFill>
              <a:schemeClr val="lt1"/>
            </a:solidFill>
            <a:prstDash val="solid"/>
            <a:round/>
            <a:headEnd len="sm" w="sm" type="none"/>
            <a:tailEnd len="sm" w="sm" type="none"/>
          </a:ln>
          <a:effectLst>
            <a:outerShdw blurRad="57150" rotWithShape="0" algn="bl" dir="5400000" dist="47625">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80"/>
          <p:cNvSpPr/>
          <p:nvPr/>
        </p:nvSpPr>
        <p:spPr>
          <a:xfrm>
            <a:off x="6071349" y="3917975"/>
            <a:ext cx="1952400" cy="338100"/>
          </a:xfrm>
          <a:prstGeom prst="roundRect">
            <a:avLst>
              <a:gd fmla="val 50000" name="adj"/>
            </a:avLst>
          </a:prstGeom>
          <a:solidFill>
            <a:schemeClr val="lt2"/>
          </a:solidFill>
          <a:ln cap="flat" cmpd="sng" w="9525">
            <a:solidFill>
              <a:schemeClr val="lt1"/>
            </a:solidFill>
            <a:prstDash val="solid"/>
            <a:round/>
            <a:headEnd len="sm" w="sm" type="none"/>
            <a:tailEnd len="sm" w="sm" type="none"/>
          </a:ln>
          <a:effectLst>
            <a:outerShdw blurRad="57150" rotWithShape="0" algn="bl" dir="5400000" dist="47625">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81" name="Google Shape;1581;p80"/>
          <p:cNvGraphicFramePr/>
          <p:nvPr/>
        </p:nvGraphicFramePr>
        <p:xfrm>
          <a:off x="952500" y="1727243"/>
          <a:ext cx="3000000" cy="3000000"/>
        </p:xfrm>
        <a:graphic>
          <a:graphicData uri="http://schemas.openxmlformats.org/drawingml/2006/table">
            <a:tbl>
              <a:tblPr>
                <a:noFill/>
                <a:tableStyleId>{960AEB34-6666-493B-9DB5-B94974079DBC}</a:tableStyleId>
              </a:tblPr>
              <a:tblGrid>
                <a:gridCol w="2290400"/>
              </a:tblGrid>
              <a:tr h="746650">
                <a:tc>
                  <a:txBody>
                    <a:bodyPr/>
                    <a:lstStyle/>
                    <a:p>
                      <a:pPr indent="-323850" lvl="0" marL="457200" rtl="0" algn="l">
                        <a:spcBef>
                          <a:spcPts val="0"/>
                        </a:spcBef>
                        <a:spcAft>
                          <a:spcPts val="0"/>
                        </a:spcAft>
                        <a:buClr>
                          <a:schemeClr val="dk1"/>
                        </a:buClr>
                        <a:buSzPts val="1500"/>
                        <a:buFont typeface="Orbitron"/>
                        <a:buAutoNum type="arabicPeriod"/>
                      </a:pPr>
                      <a:r>
                        <a:rPr b="1" lang="en" sz="1500">
                          <a:solidFill>
                            <a:schemeClr val="dk1"/>
                          </a:solidFill>
                          <a:latin typeface="Orbitron"/>
                          <a:ea typeface="Orbitron"/>
                          <a:cs typeface="Orbitron"/>
                          <a:sym typeface="Orbitron"/>
                        </a:rPr>
                        <a:t>Data Channel Distribution</a:t>
                      </a:r>
                      <a:endParaRPr b="1" sz="1500">
                        <a:latin typeface="Orbitron"/>
                        <a:ea typeface="Orbitron"/>
                        <a:cs typeface="Orbitron"/>
                        <a:sym typeface="Orbitro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r>
              <a:tr h="693750">
                <a:tc>
                  <a:txBody>
                    <a:bodyPr/>
                    <a:lstStyle/>
                    <a:p>
                      <a:pPr indent="-298450" lvl="0" marL="457200" rtl="0" algn="l">
                        <a:spcBef>
                          <a:spcPts val="0"/>
                        </a:spcBef>
                        <a:spcAft>
                          <a:spcPts val="0"/>
                        </a:spcAft>
                        <a:buClr>
                          <a:schemeClr val="dk1"/>
                        </a:buClr>
                        <a:buSzPts val="1100"/>
                        <a:buFont typeface="Quicksand"/>
                        <a:buChar char="●"/>
                      </a:pPr>
                      <a:r>
                        <a:rPr b="1" lang="en" sz="1100">
                          <a:solidFill>
                            <a:schemeClr val="dk1"/>
                          </a:solidFill>
                          <a:latin typeface="Quicksand"/>
                          <a:ea typeface="Quicksand"/>
                          <a:cs typeface="Quicksand"/>
                          <a:sym typeface="Quicksand"/>
                        </a:rPr>
                        <a:t>Observation</a:t>
                      </a:r>
                      <a:r>
                        <a:rPr lang="en" sz="1100">
                          <a:solidFill>
                            <a:schemeClr val="dk1"/>
                          </a:solidFill>
                          <a:latin typeface="Quicksand"/>
                          <a:ea typeface="Quicksand"/>
                          <a:cs typeface="Quicksand"/>
                          <a:sym typeface="Quicksand"/>
                        </a:rPr>
                        <a:t>: "World" dominate; "Socmed" is least frequent.</a:t>
                      </a:r>
                      <a:endParaRPr sz="1100">
                        <a:solidFill>
                          <a:schemeClr val="dk1"/>
                        </a:solidFill>
                        <a:latin typeface="Quicksand"/>
                        <a:ea typeface="Quicksand"/>
                        <a:cs typeface="Quicksand"/>
                        <a:sym typeface="Quicksand"/>
                      </a:endParaRPr>
                    </a:p>
                    <a:p>
                      <a:pPr indent="-298450" lvl="0" marL="457200" rtl="0" algn="l">
                        <a:spcBef>
                          <a:spcPts val="0"/>
                        </a:spcBef>
                        <a:spcAft>
                          <a:spcPts val="0"/>
                        </a:spcAft>
                        <a:buClr>
                          <a:schemeClr val="dk1"/>
                        </a:buClr>
                        <a:buSzPts val="1100"/>
                        <a:buFont typeface="Quicksand"/>
                        <a:buChar char="●"/>
                      </a:pPr>
                      <a:r>
                        <a:rPr b="1" lang="en" sz="1100">
                          <a:solidFill>
                            <a:schemeClr val="dk1"/>
                          </a:solidFill>
                          <a:latin typeface="Quicksand"/>
                          <a:ea typeface="Quicksand"/>
                          <a:cs typeface="Quicksand"/>
                          <a:sym typeface="Quicksand"/>
                        </a:rPr>
                        <a:t>Insight</a:t>
                      </a:r>
                      <a:r>
                        <a:rPr lang="en" sz="1100">
                          <a:solidFill>
                            <a:schemeClr val="dk1"/>
                          </a:solidFill>
                          <a:latin typeface="Quicksand"/>
                          <a:ea typeface="Quicksand"/>
                          <a:cs typeface="Quicksand"/>
                          <a:sym typeface="Quicksand"/>
                        </a:rPr>
                        <a:t>: Opportunity to explore engagement strategies for underrepresented channels.</a:t>
                      </a:r>
                      <a:endParaRPr sz="1100">
                        <a:solidFill>
                          <a:schemeClr val="dk1"/>
                        </a:solidFill>
                        <a:latin typeface="Quicksand"/>
                        <a:ea typeface="Quicksand"/>
                        <a:cs typeface="Quicksand"/>
                        <a:sym typeface="Quicksa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93750">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7600">
                <a:tc>
                  <a:txBody>
                    <a:bodyPr/>
                    <a:lstStyle/>
                    <a:p>
                      <a:pPr indent="0" lvl="0" marL="0" rtl="0" algn="ctr">
                        <a:spcBef>
                          <a:spcPts val="0"/>
                        </a:spcBef>
                        <a:spcAft>
                          <a:spcPts val="0"/>
                        </a:spcAft>
                        <a:buNone/>
                      </a:pPr>
                      <a:r>
                        <a:t/>
                      </a:r>
                      <a:endParaRPr b="1" sz="1800">
                        <a:solidFill>
                          <a:schemeClr val="lt1"/>
                        </a:solidFill>
                        <a:latin typeface="Orbitron"/>
                        <a:ea typeface="Orbitron"/>
                        <a:cs typeface="Orbitron"/>
                        <a:sym typeface="Orbitro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582" name="Google Shape;1582;p80"/>
          <p:cNvSpPr txBox="1"/>
          <p:nvPr>
            <p:ph type="title"/>
          </p:nvPr>
        </p:nvSpPr>
        <p:spPr>
          <a:xfrm>
            <a:off x="720000" y="6924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 Analysis Insights</a:t>
            </a:r>
            <a:endParaRPr/>
          </a:p>
        </p:txBody>
      </p:sp>
      <p:graphicFrame>
        <p:nvGraphicFramePr>
          <p:cNvPr id="1583" name="Google Shape;1583;p80"/>
          <p:cNvGraphicFramePr/>
          <p:nvPr/>
        </p:nvGraphicFramePr>
        <p:xfrm>
          <a:off x="3427425" y="1727243"/>
          <a:ext cx="3000000" cy="3000000"/>
        </p:xfrm>
        <a:graphic>
          <a:graphicData uri="http://schemas.openxmlformats.org/drawingml/2006/table">
            <a:tbl>
              <a:tblPr>
                <a:noFill/>
                <a:tableStyleId>{960AEB34-6666-493B-9DB5-B94974079DBC}</a:tableStyleId>
              </a:tblPr>
              <a:tblGrid>
                <a:gridCol w="2290400"/>
              </a:tblGrid>
              <a:tr h="746650">
                <a:tc>
                  <a:txBody>
                    <a:bodyPr/>
                    <a:lstStyle/>
                    <a:p>
                      <a:pPr indent="0" lvl="0" marL="0" rtl="0" algn="ctr">
                        <a:spcBef>
                          <a:spcPts val="0"/>
                        </a:spcBef>
                        <a:spcAft>
                          <a:spcPts val="0"/>
                        </a:spcAft>
                        <a:buNone/>
                      </a:pPr>
                      <a:r>
                        <a:rPr b="1" lang="en" sz="1500">
                          <a:solidFill>
                            <a:schemeClr val="dk1"/>
                          </a:solidFill>
                          <a:latin typeface="Orbitron"/>
                          <a:ea typeface="Orbitron"/>
                          <a:cs typeface="Orbitron"/>
                          <a:sym typeface="Orbitron"/>
                        </a:rPr>
                        <a:t>2. Z-Score Distribution</a:t>
                      </a:r>
                      <a:endParaRPr b="1" sz="1600">
                        <a:latin typeface="Orbitron"/>
                        <a:ea typeface="Orbitron"/>
                        <a:cs typeface="Orbitron"/>
                        <a:sym typeface="Orbitro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r>
              <a:tr h="693750">
                <a:tc>
                  <a:txBody>
                    <a:bodyPr/>
                    <a:lstStyle/>
                    <a:p>
                      <a:pPr indent="-298450" lvl="0" marL="457200" rtl="0" algn="l">
                        <a:spcBef>
                          <a:spcPts val="0"/>
                        </a:spcBef>
                        <a:spcAft>
                          <a:spcPts val="0"/>
                        </a:spcAft>
                        <a:buClr>
                          <a:schemeClr val="dk1"/>
                        </a:buClr>
                        <a:buSzPts val="1100"/>
                        <a:buFont typeface="Quicksand"/>
                        <a:buChar char="●"/>
                      </a:pPr>
                      <a:r>
                        <a:rPr b="1" lang="en" sz="1100">
                          <a:solidFill>
                            <a:schemeClr val="dk1"/>
                          </a:solidFill>
                          <a:latin typeface="Quicksand"/>
                          <a:ea typeface="Quicksand"/>
                          <a:cs typeface="Quicksand"/>
                          <a:sym typeface="Quicksand"/>
                        </a:rPr>
                        <a:t>Observation</a:t>
                      </a:r>
                      <a:r>
                        <a:rPr lang="en" sz="1100">
                          <a:solidFill>
                            <a:schemeClr val="dk1"/>
                          </a:solidFill>
                          <a:latin typeface="Quicksand"/>
                          <a:ea typeface="Quicksand"/>
                          <a:cs typeface="Quicksand"/>
                          <a:sym typeface="Quicksand"/>
                        </a:rPr>
                        <a:t>: Most data points are near zero, indicating minimal outliers.</a:t>
                      </a:r>
                      <a:endParaRPr sz="1100">
                        <a:solidFill>
                          <a:schemeClr val="dk1"/>
                        </a:solidFill>
                        <a:latin typeface="Quicksand"/>
                        <a:ea typeface="Quicksand"/>
                        <a:cs typeface="Quicksand"/>
                        <a:sym typeface="Quicksand"/>
                      </a:endParaRPr>
                    </a:p>
                    <a:p>
                      <a:pPr indent="-298450" lvl="0" marL="457200" rtl="0" algn="l">
                        <a:spcBef>
                          <a:spcPts val="0"/>
                        </a:spcBef>
                        <a:spcAft>
                          <a:spcPts val="0"/>
                        </a:spcAft>
                        <a:buClr>
                          <a:schemeClr val="dk1"/>
                        </a:buClr>
                        <a:buSzPts val="1100"/>
                        <a:buFont typeface="Quicksand"/>
                        <a:buChar char="●"/>
                      </a:pPr>
                      <a:r>
                        <a:rPr b="1" lang="en" sz="1100">
                          <a:solidFill>
                            <a:schemeClr val="dk1"/>
                          </a:solidFill>
                          <a:latin typeface="Quicksand"/>
                          <a:ea typeface="Quicksand"/>
                          <a:cs typeface="Quicksand"/>
                          <a:sym typeface="Quicksand"/>
                        </a:rPr>
                        <a:t>Insight</a:t>
                      </a:r>
                      <a:r>
                        <a:rPr lang="en" sz="1100">
                          <a:solidFill>
                            <a:schemeClr val="dk1"/>
                          </a:solidFill>
                          <a:latin typeface="Quicksand"/>
                          <a:ea typeface="Quicksand"/>
                          <a:cs typeface="Quicksand"/>
                          <a:sym typeface="Quicksand"/>
                        </a:rPr>
                        <a:t>: Feature scaling effectively reduces the influence of extreme values.</a:t>
                      </a:r>
                      <a:endParaRPr sz="1100">
                        <a:solidFill>
                          <a:schemeClr val="dk1"/>
                        </a:solidFill>
                        <a:latin typeface="Quicksand"/>
                        <a:ea typeface="Quicksand"/>
                        <a:cs typeface="Quicksand"/>
                        <a:sym typeface="Quicksan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93750">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7600">
                <a:tc>
                  <a:txBody>
                    <a:bodyPr/>
                    <a:lstStyle/>
                    <a:p>
                      <a:pPr indent="0" lvl="0" marL="0" rtl="0" algn="ctr">
                        <a:spcBef>
                          <a:spcPts val="0"/>
                        </a:spcBef>
                        <a:spcAft>
                          <a:spcPts val="0"/>
                        </a:spcAft>
                        <a:buNone/>
                      </a:pPr>
                      <a:r>
                        <a:t/>
                      </a:r>
                      <a:endParaRPr b="1" sz="1800">
                        <a:solidFill>
                          <a:schemeClr val="lt1"/>
                        </a:solidFill>
                        <a:latin typeface="Orbitron"/>
                        <a:ea typeface="Orbitron"/>
                        <a:cs typeface="Orbitron"/>
                        <a:sym typeface="Orbitro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1584" name="Google Shape;1584;p80"/>
          <p:cNvGraphicFramePr/>
          <p:nvPr/>
        </p:nvGraphicFramePr>
        <p:xfrm>
          <a:off x="5901125" y="1727243"/>
          <a:ext cx="3000000" cy="3000000"/>
        </p:xfrm>
        <a:graphic>
          <a:graphicData uri="http://schemas.openxmlformats.org/drawingml/2006/table">
            <a:tbl>
              <a:tblPr>
                <a:noFill/>
                <a:tableStyleId>{960AEB34-6666-493B-9DB5-B94974079DBC}</a:tableStyleId>
              </a:tblPr>
              <a:tblGrid>
                <a:gridCol w="2290375"/>
              </a:tblGrid>
              <a:tr h="746650">
                <a:tc>
                  <a:txBody>
                    <a:bodyPr/>
                    <a:lstStyle/>
                    <a:p>
                      <a:pPr indent="0" lvl="0" marL="0" rtl="0" algn="ctr">
                        <a:spcBef>
                          <a:spcPts val="0"/>
                        </a:spcBef>
                        <a:spcAft>
                          <a:spcPts val="0"/>
                        </a:spcAft>
                        <a:buNone/>
                      </a:pPr>
                      <a:r>
                        <a:rPr b="1" lang="en" sz="1500">
                          <a:solidFill>
                            <a:schemeClr val="dk1"/>
                          </a:solidFill>
                          <a:latin typeface="Orbitron"/>
                          <a:ea typeface="Orbitron"/>
                          <a:cs typeface="Orbitron"/>
                          <a:sym typeface="Orbitron"/>
                        </a:rPr>
                        <a:t>3. High vs. Low Shares</a:t>
                      </a:r>
                      <a:endParaRPr b="1" sz="1500">
                        <a:latin typeface="Orbitron"/>
                        <a:ea typeface="Orbitron"/>
                        <a:cs typeface="Orbitron"/>
                        <a:sym typeface="Orbitron"/>
                      </a:endParaRPr>
                    </a:p>
                  </a:txBody>
                  <a:tcPr marT="91425" marB="91425" marR="91425" marL="91425">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r>
              <a:tr h="693750">
                <a:tc>
                  <a:txBody>
                    <a:bodyPr/>
                    <a:lstStyle/>
                    <a:p>
                      <a:pPr indent="-298450" lvl="0" marL="457200" rtl="0" algn="l">
                        <a:spcBef>
                          <a:spcPts val="0"/>
                        </a:spcBef>
                        <a:spcAft>
                          <a:spcPts val="0"/>
                        </a:spcAft>
                        <a:buClr>
                          <a:schemeClr val="dk1"/>
                        </a:buClr>
                        <a:buSzPts val="1100"/>
                        <a:buFont typeface="Quicksand"/>
                        <a:buChar char="●"/>
                      </a:pPr>
                      <a:r>
                        <a:rPr b="1" lang="en" sz="1100">
                          <a:solidFill>
                            <a:schemeClr val="dk1"/>
                          </a:solidFill>
                          <a:latin typeface="Quicksand"/>
                          <a:ea typeface="Quicksand"/>
                          <a:cs typeface="Quicksand"/>
                          <a:sym typeface="Quicksand"/>
                        </a:rPr>
                        <a:t>Observation</a:t>
                      </a:r>
                      <a:r>
                        <a:rPr lang="en" sz="1100">
                          <a:solidFill>
                            <a:schemeClr val="dk1"/>
                          </a:solidFill>
                          <a:latin typeface="Quicksand"/>
                          <a:ea typeface="Quicksand"/>
                          <a:cs typeface="Quicksand"/>
                          <a:sym typeface="Quicksand"/>
                        </a:rPr>
                        <a:t>: Most articles fall into the "low shares" category.</a:t>
                      </a:r>
                      <a:endParaRPr sz="1100">
                        <a:solidFill>
                          <a:schemeClr val="dk1"/>
                        </a:solidFill>
                        <a:latin typeface="Quicksand"/>
                        <a:ea typeface="Quicksand"/>
                        <a:cs typeface="Quicksand"/>
                        <a:sym typeface="Quicksand"/>
                      </a:endParaRPr>
                    </a:p>
                    <a:p>
                      <a:pPr indent="-298450" lvl="0" marL="457200" rtl="0" algn="l">
                        <a:spcBef>
                          <a:spcPts val="0"/>
                        </a:spcBef>
                        <a:spcAft>
                          <a:spcPts val="0"/>
                        </a:spcAft>
                        <a:buClr>
                          <a:schemeClr val="dk1"/>
                        </a:buClr>
                        <a:buSzPts val="1100"/>
                        <a:buFont typeface="Quicksand"/>
                        <a:buChar char="●"/>
                      </a:pPr>
                      <a:r>
                        <a:rPr b="1" lang="en" sz="1100">
                          <a:solidFill>
                            <a:schemeClr val="dk1"/>
                          </a:solidFill>
                          <a:latin typeface="Quicksand"/>
                          <a:ea typeface="Quicksand"/>
                          <a:cs typeface="Quicksand"/>
                          <a:sym typeface="Quicksand"/>
                        </a:rPr>
                        <a:t>Insight</a:t>
                      </a:r>
                      <a:r>
                        <a:rPr lang="en" sz="1100">
                          <a:solidFill>
                            <a:schemeClr val="dk1"/>
                          </a:solidFill>
                          <a:latin typeface="Quicksand"/>
                          <a:ea typeface="Quicksand"/>
                          <a:cs typeface="Quicksand"/>
                          <a:sym typeface="Quicksand"/>
                        </a:rPr>
                        <a:t>: Highlights the need to identify drivers of high engagement.</a:t>
                      </a:r>
                      <a:endParaRPr sz="1100">
                        <a:solidFill>
                          <a:schemeClr val="dk1"/>
                        </a:solidFill>
                        <a:latin typeface="Quicksand"/>
                        <a:ea typeface="Quicksand"/>
                        <a:cs typeface="Quicksand"/>
                        <a:sym typeface="Quicksan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chemeClr val="dk1"/>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693750">
                <a:tc>
                  <a:txBody>
                    <a:bodyPr/>
                    <a:lstStyle/>
                    <a:p>
                      <a:pPr indent="0" lvl="0" marL="0" rtl="0" algn="l">
                        <a:spcBef>
                          <a:spcPts val="0"/>
                        </a:spcBef>
                        <a:spcAft>
                          <a:spcPts val="0"/>
                        </a:spcAft>
                        <a:buNone/>
                      </a:pPr>
                      <a:r>
                        <a:t/>
                      </a:r>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537600">
                <a:tc>
                  <a:txBody>
                    <a:bodyPr/>
                    <a:lstStyle/>
                    <a:p>
                      <a:pPr indent="0" lvl="0" marL="0" rtl="0" algn="ctr">
                        <a:spcBef>
                          <a:spcPts val="0"/>
                        </a:spcBef>
                        <a:spcAft>
                          <a:spcPts val="0"/>
                        </a:spcAft>
                        <a:buNone/>
                      </a:pPr>
                      <a:r>
                        <a:t/>
                      </a:r>
                      <a:endParaRPr b="1" sz="1800">
                        <a:solidFill>
                          <a:schemeClr val="lt1"/>
                        </a:solidFill>
                        <a:latin typeface="Orbitron"/>
                        <a:ea typeface="Orbitron"/>
                        <a:cs typeface="Orbitron"/>
                        <a:sym typeface="Orbitro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pSp>
        <p:nvGrpSpPr>
          <p:cNvPr id="1585" name="Google Shape;1585;p80"/>
          <p:cNvGrpSpPr/>
          <p:nvPr/>
        </p:nvGrpSpPr>
        <p:grpSpPr>
          <a:xfrm>
            <a:off x="411550" y="1265100"/>
            <a:ext cx="8137838" cy="2999756"/>
            <a:chOff x="2365125" y="1413225"/>
            <a:chExt cx="8137838" cy="2999756"/>
          </a:xfrm>
        </p:grpSpPr>
        <p:sp>
          <p:nvSpPr>
            <p:cNvPr id="1586" name="Google Shape;1586;p80"/>
            <p:cNvSpPr/>
            <p:nvPr/>
          </p:nvSpPr>
          <p:spPr>
            <a:xfrm>
              <a:off x="2365125" y="4162745"/>
              <a:ext cx="250781" cy="250235"/>
            </a:xfrm>
            <a:custGeom>
              <a:rect b="b" l="l" r="r" t="t"/>
              <a:pathLst>
                <a:path extrusionOk="0" h="14226" w="14257">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5"/>
            </a:soli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0"/>
            <p:cNvSpPr/>
            <p:nvPr/>
          </p:nvSpPr>
          <p:spPr>
            <a:xfrm>
              <a:off x="10252188" y="1413225"/>
              <a:ext cx="250775" cy="250775"/>
            </a:xfrm>
            <a:custGeom>
              <a:rect b="b" l="l" r="r" t="t"/>
              <a:pathLst>
                <a:path extrusionOk="0" h="10031" w="10031">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1"/>
            </a:solidFill>
            <a:ln>
              <a:noFill/>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8" name="Google Shape;1588;p80"/>
          <p:cNvGrpSpPr/>
          <p:nvPr/>
        </p:nvGrpSpPr>
        <p:grpSpPr>
          <a:xfrm>
            <a:off x="730240" y="1938697"/>
            <a:ext cx="432017" cy="300890"/>
            <a:chOff x="607379" y="1306417"/>
            <a:chExt cx="588900" cy="410100"/>
          </a:xfrm>
        </p:grpSpPr>
        <p:sp>
          <p:nvSpPr>
            <p:cNvPr id="1589" name="Google Shape;1589;p80"/>
            <p:cNvSpPr/>
            <p:nvPr/>
          </p:nvSpPr>
          <p:spPr>
            <a:xfrm>
              <a:off x="607379" y="1306417"/>
              <a:ext cx="588900" cy="410100"/>
            </a:xfrm>
            <a:prstGeom prst="wedgeRoundRectCallout">
              <a:avLst>
                <a:gd fmla="val -17374" name="adj1"/>
                <a:gd fmla="val 73101" name="adj2"/>
                <a:gd fmla="val 0" name="adj3"/>
              </a:avLst>
            </a:prstGeom>
            <a:solidFill>
              <a:schemeClr val="accent3"/>
            </a:solidFill>
            <a:ln>
              <a:noFill/>
            </a:ln>
            <a:effectLst>
              <a:outerShdw blurRad="57150" rotWithShape="0" algn="bl" dir="5400000" dist="47625">
                <a:schemeClr val="dk1">
                  <a:alpha val="3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80"/>
            <p:cNvSpPr/>
            <p:nvPr/>
          </p:nvSpPr>
          <p:spPr>
            <a:xfrm>
              <a:off x="741635" y="1363294"/>
              <a:ext cx="320384" cy="296369"/>
            </a:xfrm>
            <a:custGeom>
              <a:rect b="b" l="l" r="r" t="t"/>
              <a:pathLst>
                <a:path extrusionOk="0" h="10279" w="11109">
                  <a:moveTo>
                    <a:pt x="5554" y="0"/>
                  </a:moveTo>
                  <a:cubicBezTo>
                    <a:pt x="5271" y="0"/>
                    <a:pt x="4987" y="142"/>
                    <a:pt x="4837" y="425"/>
                  </a:cubicBezTo>
                  <a:lnTo>
                    <a:pt x="3803" y="2560"/>
                  </a:lnTo>
                  <a:cubicBezTo>
                    <a:pt x="3703" y="2760"/>
                    <a:pt x="3469" y="2927"/>
                    <a:pt x="3236" y="2961"/>
                  </a:cubicBezTo>
                  <a:lnTo>
                    <a:pt x="901" y="3294"/>
                  </a:lnTo>
                  <a:cubicBezTo>
                    <a:pt x="267" y="3394"/>
                    <a:pt x="0" y="4195"/>
                    <a:pt x="467" y="4628"/>
                  </a:cubicBezTo>
                  <a:lnTo>
                    <a:pt x="2235" y="6296"/>
                  </a:lnTo>
                  <a:cubicBezTo>
                    <a:pt x="2402" y="6530"/>
                    <a:pt x="2469" y="6763"/>
                    <a:pt x="2435" y="7030"/>
                  </a:cubicBezTo>
                  <a:lnTo>
                    <a:pt x="2002" y="9365"/>
                  </a:lnTo>
                  <a:cubicBezTo>
                    <a:pt x="1922" y="9896"/>
                    <a:pt x="2328" y="10279"/>
                    <a:pt x="2783" y="10279"/>
                  </a:cubicBezTo>
                  <a:cubicBezTo>
                    <a:pt x="2900" y="10279"/>
                    <a:pt x="3020" y="10254"/>
                    <a:pt x="3136" y="10199"/>
                  </a:cubicBezTo>
                  <a:lnTo>
                    <a:pt x="5237" y="9098"/>
                  </a:lnTo>
                  <a:cubicBezTo>
                    <a:pt x="5337" y="9032"/>
                    <a:pt x="5462" y="8998"/>
                    <a:pt x="5587" y="8998"/>
                  </a:cubicBezTo>
                  <a:cubicBezTo>
                    <a:pt x="5713" y="8998"/>
                    <a:pt x="5838" y="9032"/>
                    <a:pt x="5938" y="9098"/>
                  </a:cubicBezTo>
                  <a:lnTo>
                    <a:pt x="8006" y="10199"/>
                  </a:lnTo>
                  <a:cubicBezTo>
                    <a:pt x="8120" y="10250"/>
                    <a:pt x="8236" y="10273"/>
                    <a:pt x="8349" y="10273"/>
                  </a:cubicBezTo>
                  <a:cubicBezTo>
                    <a:pt x="8830" y="10273"/>
                    <a:pt x="9248" y="9852"/>
                    <a:pt x="9140" y="9365"/>
                  </a:cubicBezTo>
                  <a:lnTo>
                    <a:pt x="8740" y="7030"/>
                  </a:lnTo>
                  <a:cubicBezTo>
                    <a:pt x="8673" y="6730"/>
                    <a:pt x="8773" y="6463"/>
                    <a:pt x="8940" y="6296"/>
                  </a:cubicBezTo>
                  <a:lnTo>
                    <a:pt x="10641" y="4628"/>
                  </a:lnTo>
                  <a:cubicBezTo>
                    <a:pt x="11108" y="4195"/>
                    <a:pt x="10841" y="3394"/>
                    <a:pt x="10241" y="3294"/>
                  </a:cubicBezTo>
                  <a:lnTo>
                    <a:pt x="7906" y="2961"/>
                  </a:lnTo>
                  <a:cubicBezTo>
                    <a:pt x="7639" y="2927"/>
                    <a:pt x="7439" y="2794"/>
                    <a:pt x="7305" y="2560"/>
                  </a:cubicBezTo>
                  <a:lnTo>
                    <a:pt x="6271" y="425"/>
                  </a:lnTo>
                  <a:cubicBezTo>
                    <a:pt x="6121" y="142"/>
                    <a:pt x="5838" y="0"/>
                    <a:pt x="5554" y="0"/>
                  </a:cubicBezTo>
                  <a:close/>
                </a:path>
              </a:pathLst>
            </a:custGeom>
            <a:solidFill>
              <a:srgbClr val="FFFFFF"/>
            </a:solidFill>
            <a:ln>
              <a:noFill/>
            </a:ln>
            <a:effectLst>
              <a:outerShdw blurRad="57150" rotWithShape="0" algn="bl" dir="5400000" dist="47625">
                <a:schemeClr val="dk1">
                  <a:alpha val="1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1" name="Google Shape;1591;p80"/>
          <p:cNvGrpSpPr/>
          <p:nvPr/>
        </p:nvGrpSpPr>
        <p:grpSpPr>
          <a:xfrm>
            <a:off x="7995000" y="3203525"/>
            <a:ext cx="396150" cy="360700"/>
            <a:chOff x="2670400" y="651950"/>
            <a:chExt cx="396150" cy="360700"/>
          </a:xfrm>
        </p:grpSpPr>
        <p:sp>
          <p:nvSpPr>
            <p:cNvPr id="1592" name="Google Shape;1592;p80"/>
            <p:cNvSpPr/>
            <p:nvPr/>
          </p:nvSpPr>
          <p:spPr>
            <a:xfrm>
              <a:off x="2670400" y="651950"/>
              <a:ext cx="396150" cy="360700"/>
            </a:xfrm>
            <a:custGeom>
              <a:rect b="b" l="l" r="r" t="t"/>
              <a:pathLst>
                <a:path extrusionOk="0" h="14428" w="15846">
                  <a:moveTo>
                    <a:pt x="7919" y="1"/>
                  </a:moveTo>
                  <a:cubicBezTo>
                    <a:pt x="6072" y="1"/>
                    <a:pt x="4221" y="709"/>
                    <a:pt x="2803" y="2127"/>
                  </a:cubicBezTo>
                  <a:cubicBezTo>
                    <a:pt x="1" y="4929"/>
                    <a:pt x="1" y="9499"/>
                    <a:pt x="2803" y="12301"/>
                  </a:cubicBezTo>
                  <a:cubicBezTo>
                    <a:pt x="4221" y="13719"/>
                    <a:pt x="6072" y="14428"/>
                    <a:pt x="7919" y="14428"/>
                  </a:cubicBezTo>
                  <a:cubicBezTo>
                    <a:pt x="9766" y="14428"/>
                    <a:pt x="11609" y="13719"/>
                    <a:pt x="13010" y="12301"/>
                  </a:cubicBezTo>
                  <a:cubicBezTo>
                    <a:pt x="15846" y="9499"/>
                    <a:pt x="15846" y="4929"/>
                    <a:pt x="13010" y="2127"/>
                  </a:cubicBezTo>
                  <a:cubicBezTo>
                    <a:pt x="11609" y="709"/>
                    <a:pt x="9766" y="1"/>
                    <a:pt x="7919" y="1"/>
                  </a:cubicBezTo>
                  <a:close/>
                </a:path>
              </a:pathLst>
            </a:custGeom>
            <a:solidFill>
              <a:schemeClr val="accent6"/>
            </a:solidFill>
            <a:ln>
              <a:noFill/>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80"/>
            <p:cNvSpPr/>
            <p:nvPr/>
          </p:nvSpPr>
          <p:spPr>
            <a:xfrm>
              <a:off x="2712950" y="750100"/>
              <a:ext cx="311075" cy="191050"/>
            </a:xfrm>
            <a:custGeom>
              <a:rect b="b" l="l" r="r" t="t"/>
              <a:pathLst>
                <a:path extrusionOk="0" h="7642" w="12443">
                  <a:moveTo>
                    <a:pt x="3916" y="1"/>
                  </a:moveTo>
                  <a:cubicBezTo>
                    <a:pt x="3438" y="1"/>
                    <a:pt x="2905" y="200"/>
                    <a:pt x="2335" y="736"/>
                  </a:cubicBezTo>
                  <a:cubicBezTo>
                    <a:pt x="0" y="2971"/>
                    <a:pt x="6238" y="7641"/>
                    <a:pt x="6238" y="7641"/>
                  </a:cubicBezTo>
                  <a:cubicBezTo>
                    <a:pt x="6238" y="7641"/>
                    <a:pt x="12442" y="2971"/>
                    <a:pt x="10107" y="736"/>
                  </a:cubicBezTo>
                  <a:cubicBezTo>
                    <a:pt x="9546" y="200"/>
                    <a:pt x="9019" y="1"/>
                    <a:pt x="8546" y="1"/>
                  </a:cubicBezTo>
                  <a:cubicBezTo>
                    <a:pt x="7164" y="1"/>
                    <a:pt x="6238" y="1704"/>
                    <a:pt x="6238" y="1704"/>
                  </a:cubicBezTo>
                  <a:cubicBezTo>
                    <a:pt x="6238" y="1704"/>
                    <a:pt x="5312" y="1"/>
                    <a:pt x="3916" y="1"/>
                  </a:cubicBezTo>
                  <a:close/>
                </a:path>
              </a:pathLst>
            </a:custGeom>
            <a:solidFill>
              <a:srgbClr val="FFFFFF"/>
            </a:solidFill>
            <a:ln>
              <a:noFill/>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65"/>
          <p:cNvSpPr txBox="1"/>
          <p:nvPr>
            <p:ph type="title"/>
          </p:nvPr>
        </p:nvSpPr>
        <p:spPr>
          <a:xfrm>
            <a:off x="720000" y="694814"/>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Orbitron"/>
                <a:ea typeface="Orbitron"/>
                <a:cs typeface="Orbitron"/>
                <a:sym typeface="Orbitron"/>
              </a:rPr>
              <a:t>CONTENTS </a:t>
            </a:r>
            <a:endParaRPr b="1">
              <a:latin typeface="Orbitron"/>
              <a:ea typeface="Orbitron"/>
              <a:cs typeface="Orbitron"/>
              <a:sym typeface="Orbitron"/>
            </a:endParaRPr>
          </a:p>
        </p:txBody>
      </p:sp>
      <p:sp>
        <p:nvSpPr>
          <p:cNvPr id="1286" name="Google Shape;1286;p65"/>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Background and objective</a:t>
            </a:r>
            <a:endParaRPr sz="2400"/>
          </a:p>
          <a:p>
            <a:pPr indent="-381000" lvl="0" marL="457200" rtl="0" algn="l">
              <a:spcBef>
                <a:spcPts val="0"/>
              </a:spcBef>
              <a:spcAft>
                <a:spcPts val="0"/>
              </a:spcAft>
              <a:buSzPts val="2400"/>
              <a:buAutoNum type="arabicPeriod"/>
            </a:pPr>
            <a:r>
              <a:rPr lang="en" sz="2400"/>
              <a:t>Data</a:t>
            </a:r>
            <a:endParaRPr sz="2400"/>
          </a:p>
          <a:p>
            <a:pPr indent="-381000" lvl="0" marL="457200" rtl="0" algn="l">
              <a:spcBef>
                <a:spcPts val="0"/>
              </a:spcBef>
              <a:spcAft>
                <a:spcPts val="0"/>
              </a:spcAft>
              <a:buSzPts val="2400"/>
              <a:buAutoNum type="arabicPeriod"/>
            </a:pPr>
            <a:r>
              <a:rPr lang="en" sz="2400"/>
              <a:t>EDA</a:t>
            </a:r>
            <a:endParaRPr sz="2400"/>
          </a:p>
          <a:p>
            <a:pPr indent="-381000" lvl="0" marL="457200" rtl="0" algn="l">
              <a:spcBef>
                <a:spcPts val="0"/>
              </a:spcBef>
              <a:spcAft>
                <a:spcPts val="0"/>
              </a:spcAft>
              <a:buSzPts val="2400"/>
              <a:buAutoNum type="arabicPeriod"/>
            </a:pPr>
            <a:r>
              <a:rPr lang="en" sz="2400"/>
              <a:t>Feature Engineering</a:t>
            </a:r>
            <a:endParaRPr sz="1200"/>
          </a:p>
        </p:txBody>
      </p:sp>
      <p:grpSp>
        <p:nvGrpSpPr>
          <p:cNvPr id="1287" name="Google Shape;1287;p65"/>
          <p:cNvGrpSpPr/>
          <p:nvPr/>
        </p:nvGrpSpPr>
        <p:grpSpPr>
          <a:xfrm>
            <a:off x="8236625" y="4105445"/>
            <a:ext cx="501556" cy="570430"/>
            <a:chOff x="10190200" y="4253570"/>
            <a:chExt cx="501556" cy="570430"/>
          </a:xfrm>
        </p:grpSpPr>
        <p:sp>
          <p:nvSpPr>
            <p:cNvPr id="1288" name="Google Shape;1288;p65"/>
            <p:cNvSpPr/>
            <p:nvPr/>
          </p:nvSpPr>
          <p:spPr>
            <a:xfrm>
              <a:off x="10440975" y="4253570"/>
              <a:ext cx="250781" cy="250235"/>
            </a:xfrm>
            <a:custGeom>
              <a:rect b="b" l="l" r="r" t="t"/>
              <a:pathLst>
                <a:path extrusionOk="0" h="14226" w="14257">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65"/>
            <p:cNvSpPr/>
            <p:nvPr/>
          </p:nvSpPr>
          <p:spPr>
            <a:xfrm>
              <a:off x="10190200" y="4573225"/>
              <a:ext cx="250775" cy="250775"/>
            </a:xfrm>
            <a:custGeom>
              <a:rect b="b" l="l" r="r" t="t"/>
              <a:pathLst>
                <a:path extrusionOk="0" h="10031" w="10031">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1"/>
            </a:solidFill>
            <a:ln>
              <a:noFill/>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66"/>
          <p:cNvSpPr txBox="1"/>
          <p:nvPr>
            <p:ph type="title"/>
          </p:nvPr>
        </p:nvSpPr>
        <p:spPr>
          <a:xfrm rot="625">
            <a:off x="1138850" y="2264014"/>
            <a:ext cx="3297600" cy="142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grpSp>
        <p:nvGrpSpPr>
          <p:cNvPr id="1295" name="Google Shape;1295;p66"/>
          <p:cNvGrpSpPr/>
          <p:nvPr/>
        </p:nvGrpSpPr>
        <p:grpSpPr>
          <a:xfrm>
            <a:off x="4572000" y="1047533"/>
            <a:ext cx="3739500" cy="3039000"/>
            <a:chOff x="4572000" y="1047533"/>
            <a:chExt cx="3739500" cy="3039000"/>
          </a:xfrm>
        </p:grpSpPr>
        <p:sp>
          <p:nvSpPr>
            <p:cNvPr id="1296" name="Google Shape;1296;p66"/>
            <p:cNvSpPr/>
            <p:nvPr/>
          </p:nvSpPr>
          <p:spPr>
            <a:xfrm>
              <a:off x="4572000" y="1047533"/>
              <a:ext cx="3739500" cy="3039000"/>
            </a:xfrm>
            <a:prstGeom prst="roundRect">
              <a:avLst>
                <a:gd fmla="val 5555" name="adj"/>
              </a:avLst>
            </a:prstGeom>
            <a:gradFill>
              <a:gsLst>
                <a:gs pos="0">
                  <a:schemeClr val="lt1"/>
                </a:gs>
                <a:gs pos="100000">
                  <a:srgbClr val="F9F8FF">
                    <a:alpha val="86666"/>
                  </a:srgbClr>
                </a:gs>
              </a:gsLst>
              <a:lin ang="5400700" scaled="0"/>
            </a:gradFill>
            <a:ln>
              <a:noFill/>
            </a:ln>
            <a:effectLst>
              <a:outerShdw blurRad="57150" rotWithShape="0" algn="bl" dir="5460000" dist="47625">
                <a:schemeClr val="dk1">
                  <a:alpha val="22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7" name="Google Shape;1297;p66"/>
            <p:cNvGrpSpPr/>
            <p:nvPr/>
          </p:nvGrpSpPr>
          <p:grpSpPr>
            <a:xfrm>
              <a:off x="4789501" y="1149778"/>
              <a:ext cx="3304478" cy="193148"/>
              <a:chOff x="-1778447" y="2950291"/>
              <a:chExt cx="4491000" cy="262500"/>
            </a:xfrm>
          </p:grpSpPr>
          <p:sp>
            <p:nvSpPr>
              <p:cNvPr id="1298" name="Google Shape;1298;p66"/>
              <p:cNvSpPr/>
              <p:nvPr/>
            </p:nvSpPr>
            <p:spPr>
              <a:xfrm>
                <a:off x="-1778447" y="2950291"/>
                <a:ext cx="4491000" cy="262500"/>
              </a:xfrm>
              <a:prstGeom prst="roundRect">
                <a:avLst>
                  <a:gd fmla="val 50000" name="adj"/>
                </a:avLst>
              </a:prstGeom>
              <a:solidFill>
                <a:schemeClr val="dk2"/>
              </a:solidFill>
              <a:ln cap="flat" cmpd="sng" w="9525">
                <a:solidFill>
                  <a:srgbClr val="D2D6FF"/>
                </a:solidFill>
                <a:prstDash val="solid"/>
                <a:round/>
                <a:headEnd len="sm" w="sm" type="none"/>
                <a:tailEnd len="sm" w="sm" type="none"/>
              </a:ln>
              <a:effectLst>
                <a:outerShdw blurRad="57150" rotWithShape="0" algn="bl" dir="5400000" dist="19050">
                  <a:schemeClr val="dk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9" name="Google Shape;1299;p66"/>
              <p:cNvGrpSpPr/>
              <p:nvPr/>
            </p:nvGrpSpPr>
            <p:grpSpPr>
              <a:xfrm flipH="1" rot="10800000">
                <a:off x="-1574342" y="3040565"/>
                <a:ext cx="429322" cy="93999"/>
                <a:chOff x="3710891" y="-1826032"/>
                <a:chExt cx="431653" cy="94500"/>
              </a:xfrm>
            </p:grpSpPr>
            <p:sp>
              <p:nvSpPr>
                <p:cNvPr id="1300" name="Google Shape;1300;p66"/>
                <p:cNvSpPr/>
                <p:nvPr/>
              </p:nvSpPr>
              <p:spPr>
                <a:xfrm>
                  <a:off x="3710891" y="-1826032"/>
                  <a:ext cx="94500" cy="94500"/>
                </a:xfrm>
                <a:prstGeom prst="ellipse">
                  <a:avLst/>
                </a:prstGeom>
                <a:solidFill>
                  <a:schemeClr val="accent2"/>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66"/>
                <p:cNvSpPr/>
                <p:nvPr/>
              </p:nvSpPr>
              <p:spPr>
                <a:xfrm>
                  <a:off x="3879468" y="-1826032"/>
                  <a:ext cx="94500" cy="94500"/>
                </a:xfrm>
                <a:prstGeom prst="ellipse">
                  <a:avLst/>
                </a:prstGeom>
                <a:solidFill>
                  <a:schemeClr val="accent4"/>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66"/>
                <p:cNvSpPr/>
                <p:nvPr/>
              </p:nvSpPr>
              <p:spPr>
                <a:xfrm>
                  <a:off x="4048045" y="-1826032"/>
                  <a:ext cx="94500" cy="94500"/>
                </a:xfrm>
                <a:prstGeom prst="ellipse">
                  <a:avLst/>
                </a:prstGeom>
                <a:solidFill>
                  <a:schemeClr val="lt1"/>
                </a:solidFill>
                <a:ln>
                  <a:noFill/>
                </a:ln>
                <a:effectLst>
                  <a:outerShdw blurRad="57150" rotWithShape="0" algn="bl" dir="5400000" dist="19050">
                    <a:srgbClr val="5352EE">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303" name="Google Shape;1303;p66"/>
          <p:cNvSpPr txBox="1"/>
          <p:nvPr>
            <p:ph idx="1" type="subTitle"/>
          </p:nvPr>
        </p:nvSpPr>
        <p:spPr>
          <a:xfrm>
            <a:off x="4712700" y="1444133"/>
            <a:ext cx="3458100" cy="22458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sz="1300"/>
          </a:p>
          <a:p>
            <a:pPr indent="0" lvl="0" marL="0" rtl="0" algn="l">
              <a:lnSpc>
                <a:spcPct val="115000"/>
              </a:lnSpc>
              <a:spcBef>
                <a:spcPts val="1200"/>
              </a:spcBef>
              <a:spcAft>
                <a:spcPts val="0"/>
              </a:spcAft>
              <a:buNone/>
            </a:pPr>
            <a:r>
              <a:rPr lang="en" sz="1300"/>
              <a:t>Online news popularity has increased with the rise of digital platforms, where articles rapidly gain traction through shares, likes, and views. This phenomenon highlights the dynamic nature of news consumption in the digital age, driven by audience behavior and social media trends.</a:t>
            </a:r>
            <a:endParaRPr sz="1300"/>
          </a:p>
          <a:p>
            <a:pPr indent="0" lvl="0" marL="0" rtl="0" algn="ctr">
              <a:spcBef>
                <a:spcPts val="1200"/>
              </a:spcBef>
              <a:spcAft>
                <a:spcPts val="1200"/>
              </a:spcAft>
              <a:buNone/>
            </a:pPr>
            <a:r>
              <a:t/>
            </a:r>
            <a:endParaRPr/>
          </a:p>
        </p:txBody>
      </p:sp>
      <p:grpSp>
        <p:nvGrpSpPr>
          <p:cNvPr id="1304" name="Google Shape;1304;p66"/>
          <p:cNvGrpSpPr/>
          <p:nvPr/>
        </p:nvGrpSpPr>
        <p:grpSpPr>
          <a:xfrm>
            <a:off x="3435927" y="1444123"/>
            <a:ext cx="1327047" cy="693670"/>
            <a:chOff x="1451727" y="1370811"/>
            <a:chExt cx="1327047" cy="693670"/>
          </a:xfrm>
        </p:grpSpPr>
        <p:sp>
          <p:nvSpPr>
            <p:cNvPr id="1305" name="Google Shape;1305;p66"/>
            <p:cNvSpPr/>
            <p:nvPr/>
          </p:nvSpPr>
          <p:spPr>
            <a:xfrm>
              <a:off x="1451727" y="1370811"/>
              <a:ext cx="1327047" cy="693670"/>
            </a:xfrm>
            <a:custGeom>
              <a:rect b="b" l="l" r="r" t="t"/>
              <a:pathLst>
                <a:path extrusionOk="0" h="55075" w="105363">
                  <a:moveTo>
                    <a:pt x="7413" y="0"/>
                  </a:moveTo>
                  <a:cubicBezTo>
                    <a:pt x="3320" y="0"/>
                    <a:pt x="0" y="3320"/>
                    <a:pt x="0" y="7397"/>
                  </a:cubicBezTo>
                  <a:lnTo>
                    <a:pt x="0" y="47678"/>
                  </a:lnTo>
                  <a:cubicBezTo>
                    <a:pt x="0" y="51755"/>
                    <a:pt x="3320" y="55074"/>
                    <a:pt x="7413" y="55074"/>
                  </a:cubicBezTo>
                  <a:lnTo>
                    <a:pt x="97950" y="55074"/>
                  </a:lnTo>
                  <a:cubicBezTo>
                    <a:pt x="102045" y="55074"/>
                    <a:pt x="105363" y="51755"/>
                    <a:pt x="105363" y="47678"/>
                  </a:cubicBezTo>
                  <a:lnTo>
                    <a:pt x="105363" y="7397"/>
                  </a:lnTo>
                  <a:cubicBezTo>
                    <a:pt x="105363" y="3320"/>
                    <a:pt x="102045" y="0"/>
                    <a:pt x="97950" y="0"/>
                  </a:cubicBezTo>
                  <a:close/>
                </a:path>
              </a:pathLst>
            </a:custGeom>
            <a:gradFill>
              <a:gsLst>
                <a:gs pos="0">
                  <a:schemeClr val="lt1"/>
                </a:gs>
                <a:gs pos="100000">
                  <a:srgbClr val="66BEE9">
                    <a:alpha val="34509"/>
                  </a:srgbClr>
                </a:gs>
              </a:gsLst>
              <a:lin ang="5400012" scaled="0"/>
            </a:gradFill>
            <a:ln>
              <a:noFill/>
            </a:ln>
            <a:effectLst>
              <a:outerShdw blurRad="57150" rotWithShape="0" algn="bl" dir="5400000" dist="1905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66"/>
            <p:cNvSpPr/>
            <p:nvPr/>
          </p:nvSpPr>
          <p:spPr>
            <a:xfrm>
              <a:off x="1897124" y="1552443"/>
              <a:ext cx="746077" cy="85104"/>
            </a:xfrm>
            <a:custGeom>
              <a:rect b="b" l="l" r="r" t="t"/>
              <a:pathLst>
                <a:path extrusionOk="0" h="6757" w="59236">
                  <a:moveTo>
                    <a:pt x="1786" y="0"/>
                  </a:moveTo>
                  <a:cubicBezTo>
                    <a:pt x="792" y="0"/>
                    <a:pt x="0" y="809"/>
                    <a:pt x="0" y="1786"/>
                  </a:cubicBezTo>
                  <a:lnTo>
                    <a:pt x="0" y="4971"/>
                  </a:lnTo>
                  <a:cubicBezTo>
                    <a:pt x="0" y="5964"/>
                    <a:pt x="792" y="6757"/>
                    <a:pt x="1786" y="6757"/>
                  </a:cubicBezTo>
                  <a:lnTo>
                    <a:pt x="57432" y="6757"/>
                  </a:lnTo>
                  <a:cubicBezTo>
                    <a:pt x="58426" y="6757"/>
                    <a:pt x="59235" y="5964"/>
                    <a:pt x="59235" y="4971"/>
                  </a:cubicBezTo>
                  <a:lnTo>
                    <a:pt x="59235" y="1786"/>
                  </a:lnTo>
                  <a:cubicBezTo>
                    <a:pt x="59235" y="809"/>
                    <a:pt x="58426" y="0"/>
                    <a:pt x="57432" y="0"/>
                  </a:cubicBezTo>
                  <a:close/>
                </a:path>
              </a:pathLst>
            </a:custGeom>
            <a:solidFill>
              <a:schemeClr val="lt1"/>
            </a:solidFill>
            <a:ln>
              <a:noFill/>
            </a:ln>
            <a:effectLst>
              <a:outerShdw blurRad="57150" rotWithShape="0" algn="bl" dir="5400000" dist="1905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66"/>
            <p:cNvSpPr/>
            <p:nvPr/>
          </p:nvSpPr>
          <p:spPr>
            <a:xfrm>
              <a:off x="1897124" y="1797731"/>
              <a:ext cx="746077" cy="85117"/>
            </a:xfrm>
            <a:custGeom>
              <a:rect b="b" l="l" r="r" t="t"/>
              <a:pathLst>
                <a:path extrusionOk="0" h="6758" w="59236">
                  <a:moveTo>
                    <a:pt x="1786" y="1"/>
                  </a:moveTo>
                  <a:cubicBezTo>
                    <a:pt x="792" y="1"/>
                    <a:pt x="0" y="809"/>
                    <a:pt x="0" y="1786"/>
                  </a:cubicBezTo>
                  <a:lnTo>
                    <a:pt x="0" y="4971"/>
                  </a:lnTo>
                  <a:cubicBezTo>
                    <a:pt x="0" y="5965"/>
                    <a:pt x="792" y="6757"/>
                    <a:pt x="1786" y="6757"/>
                  </a:cubicBezTo>
                  <a:lnTo>
                    <a:pt x="57432" y="6757"/>
                  </a:lnTo>
                  <a:cubicBezTo>
                    <a:pt x="58426" y="6757"/>
                    <a:pt x="59235" y="5965"/>
                    <a:pt x="59235" y="4971"/>
                  </a:cubicBezTo>
                  <a:lnTo>
                    <a:pt x="59235" y="1786"/>
                  </a:lnTo>
                  <a:cubicBezTo>
                    <a:pt x="59235" y="809"/>
                    <a:pt x="58426" y="1"/>
                    <a:pt x="57432" y="1"/>
                  </a:cubicBezTo>
                  <a:close/>
                </a:path>
              </a:pathLst>
            </a:custGeom>
            <a:solidFill>
              <a:schemeClr val="lt1"/>
            </a:solidFill>
            <a:ln>
              <a:noFill/>
            </a:ln>
            <a:effectLst>
              <a:outerShdw blurRad="57150" rotWithShape="0" algn="bl" dir="5400000" dist="1905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66"/>
            <p:cNvSpPr/>
            <p:nvPr/>
          </p:nvSpPr>
          <p:spPr>
            <a:xfrm>
              <a:off x="1587325" y="1506409"/>
              <a:ext cx="177401" cy="177174"/>
            </a:xfrm>
            <a:custGeom>
              <a:rect b="b" l="l" r="r" t="t"/>
              <a:pathLst>
                <a:path extrusionOk="0" h="14067" w="14085">
                  <a:moveTo>
                    <a:pt x="3588" y="0"/>
                  </a:moveTo>
                  <a:cubicBezTo>
                    <a:pt x="1618" y="0"/>
                    <a:pt x="0" y="1600"/>
                    <a:pt x="0" y="3588"/>
                  </a:cubicBezTo>
                  <a:lnTo>
                    <a:pt x="0" y="10479"/>
                  </a:lnTo>
                  <a:cubicBezTo>
                    <a:pt x="0" y="12467"/>
                    <a:pt x="1618" y="14067"/>
                    <a:pt x="3588" y="14067"/>
                  </a:cubicBezTo>
                  <a:lnTo>
                    <a:pt x="10496" y="14067"/>
                  </a:lnTo>
                  <a:cubicBezTo>
                    <a:pt x="12467" y="14067"/>
                    <a:pt x="14085" y="12467"/>
                    <a:pt x="14085" y="10479"/>
                  </a:cubicBezTo>
                  <a:lnTo>
                    <a:pt x="14085" y="3588"/>
                  </a:lnTo>
                  <a:cubicBezTo>
                    <a:pt x="14085" y="1600"/>
                    <a:pt x="12467" y="0"/>
                    <a:pt x="10496" y="0"/>
                  </a:cubicBezTo>
                  <a:close/>
                </a:path>
              </a:pathLst>
            </a:custGeom>
            <a:solidFill>
              <a:schemeClr val="lt1"/>
            </a:solidFill>
            <a:ln>
              <a:noFill/>
            </a:ln>
            <a:effectLst>
              <a:outerShdw blurRad="57150" rotWithShape="0" algn="bl" dir="5400000" dist="1905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66"/>
            <p:cNvSpPr/>
            <p:nvPr/>
          </p:nvSpPr>
          <p:spPr>
            <a:xfrm>
              <a:off x="1587325" y="1751696"/>
              <a:ext cx="177401" cy="177186"/>
            </a:xfrm>
            <a:custGeom>
              <a:rect b="b" l="l" r="r" t="t"/>
              <a:pathLst>
                <a:path extrusionOk="0" h="14068" w="14085">
                  <a:moveTo>
                    <a:pt x="3588" y="0"/>
                  </a:moveTo>
                  <a:cubicBezTo>
                    <a:pt x="1618" y="0"/>
                    <a:pt x="0" y="1600"/>
                    <a:pt x="0" y="3588"/>
                  </a:cubicBezTo>
                  <a:lnTo>
                    <a:pt x="0" y="10479"/>
                  </a:lnTo>
                  <a:cubicBezTo>
                    <a:pt x="0" y="12467"/>
                    <a:pt x="1618" y="14067"/>
                    <a:pt x="3588" y="14067"/>
                  </a:cubicBezTo>
                  <a:lnTo>
                    <a:pt x="10496" y="14067"/>
                  </a:lnTo>
                  <a:cubicBezTo>
                    <a:pt x="12467" y="14067"/>
                    <a:pt x="14085" y="12467"/>
                    <a:pt x="14085" y="10479"/>
                  </a:cubicBezTo>
                  <a:lnTo>
                    <a:pt x="14085" y="3588"/>
                  </a:lnTo>
                  <a:cubicBezTo>
                    <a:pt x="14085" y="1600"/>
                    <a:pt x="12467" y="0"/>
                    <a:pt x="10496" y="0"/>
                  </a:cubicBezTo>
                  <a:close/>
                </a:path>
              </a:pathLst>
            </a:custGeom>
            <a:solidFill>
              <a:schemeClr val="lt1"/>
            </a:solidFill>
            <a:ln>
              <a:noFill/>
            </a:ln>
            <a:effectLst>
              <a:outerShdw blurRad="57150" rotWithShape="0" algn="bl" dir="5400000" dist="19050">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66"/>
            <p:cNvSpPr/>
            <p:nvPr/>
          </p:nvSpPr>
          <p:spPr>
            <a:xfrm>
              <a:off x="1620211" y="1802492"/>
              <a:ext cx="111617" cy="75683"/>
            </a:xfrm>
            <a:custGeom>
              <a:rect b="b" l="l" r="r" t="t"/>
              <a:pathLst>
                <a:path extrusionOk="0" h="6009" w="8862">
                  <a:moveTo>
                    <a:pt x="8262" y="1"/>
                  </a:moveTo>
                  <a:cubicBezTo>
                    <a:pt x="8113" y="1"/>
                    <a:pt x="7968" y="60"/>
                    <a:pt x="7868" y="179"/>
                  </a:cubicBezTo>
                  <a:lnTo>
                    <a:pt x="3909" y="4728"/>
                  </a:lnTo>
                  <a:lnTo>
                    <a:pt x="944" y="2201"/>
                  </a:lnTo>
                  <a:cubicBezTo>
                    <a:pt x="838" y="2117"/>
                    <a:pt x="711" y="2075"/>
                    <a:pt x="587" y="2075"/>
                  </a:cubicBezTo>
                  <a:cubicBezTo>
                    <a:pt x="436" y="2075"/>
                    <a:pt x="288" y="2139"/>
                    <a:pt x="186" y="2268"/>
                  </a:cubicBezTo>
                  <a:cubicBezTo>
                    <a:pt x="0" y="2487"/>
                    <a:pt x="18" y="2824"/>
                    <a:pt x="254" y="3010"/>
                  </a:cubicBezTo>
                  <a:lnTo>
                    <a:pt x="3605" y="5874"/>
                  </a:lnTo>
                  <a:cubicBezTo>
                    <a:pt x="3707" y="5957"/>
                    <a:pt x="3841" y="6008"/>
                    <a:pt x="3960" y="6008"/>
                  </a:cubicBezTo>
                  <a:cubicBezTo>
                    <a:pt x="4111" y="6008"/>
                    <a:pt x="4263" y="5941"/>
                    <a:pt x="4364" y="5822"/>
                  </a:cubicBezTo>
                  <a:lnTo>
                    <a:pt x="8677" y="887"/>
                  </a:lnTo>
                  <a:cubicBezTo>
                    <a:pt x="8862" y="667"/>
                    <a:pt x="8846" y="330"/>
                    <a:pt x="8626" y="128"/>
                  </a:cubicBezTo>
                  <a:cubicBezTo>
                    <a:pt x="8518" y="43"/>
                    <a:pt x="8388" y="1"/>
                    <a:pt x="8262" y="1"/>
                  </a:cubicBezTo>
                  <a:close/>
                </a:path>
              </a:pathLst>
            </a:custGeom>
            <a:solidFill>
              <a:schemeClr val="dk1"/>
            </a:solidFill>
            <a:ln cap="flat" cmpd="sng" w="9525">
              <a:solidFill>
                <a:schemeClr val="dk1"/>
              </a:solidFill>
              <a:prstDash val="solid"/>
              <a:round/>
              <a:headEnd len="sm" w="sm" type="none"/>
              <a:tailEnd len="sm" w="sm" type="none"/>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66"/>
            <p:cNvSpPr/>
            <p:nvPr/>
          </p:nvSpPr>
          <p:spPr>
            <a:xfrm>
              <a:off x="1620211" y="1557154"/>
              <a:ext cx="111617" cy="75683"/>
            </a:xfrm>
            <a:custGeom>
              <a:rect b="b" l="l" r="r" t="t"/>
              <a:pathLst>
                <a:path extrusionOk="0" h="6009" w="8862">
                  <a:moveTo>
                    <a:pt x="8262" y="1"/>
                  </a:moveTo>
                  <a:cubicBezTo>
                    <a:pt x="8113" y="1"/>
                    <a:pt x="7968" y="60"/>
                    <a:pt x="7868" y="179"/>
                  </a:cubicBezTo>
                  <a:lnTo>
                    <a:pt x="3909" y="4728"/>
                  </a:lnTo>
                  <a:lnTo>
                    <a:pt x="944" y="2201"/>
                  </a:lnTo>
                  <a:cubicBezTo>
                    <a:pt x="838" y="2117"/>
                    <a:pt x="711" y="2075"/>
                    <a:pt x="587" y="2075"/>
                  </a:cubicBezTo>
                  <a:cubicBezTo>
                    <a:pt x="436" y="2075"/>
                    <a:pt x="288" y="2139"/>
                    <a:pt x="186" y="2268"/>
                  </a:cubicBezTo>
                  <a:cubicBezTo>
                    <a:pt x="0" y="2487"/>
                    <a:pt x="18" y="2824"/>
                    <a:pt x="254" y="3010"/>
                  </a:cubicBezTo>
                  <a:lnTo>
                    <a:pt x="3605" y="5874"/>
                  </a:lnTo>
                  <a:cubicBezTo>
                    <a:pt x="3707" y="5957"/>
                    <a:pt x="3841" y="6008"/>
                    <a:pt x="3960" y="6008"/>
                  </a:cubicBezTo>
                  <a:cubicBezTo>
                    <a:pt x="4111" y="6008"/>
                    <a:pt x="4263" y="5941"/>
                    <a:pt x="4364" y="5822"/>
                  </a:cubicBezTo>
                  <a:lnTo>
                    <a:pt x="8677" y="887"/>
                  </a:lnTo>
                  <a:cubicBezTo>
                    <a:pt x="8862" y="667"/>
                    <a:pt x="8846" y="330"/>
                    <a:pt x="8626" y="128"/>
                  </a:cubicBezTo>
                  <a:cubicBezTo>
                    <a:pt x="8518" y="43"/>
                    <a:pt x="8388" y="1"/>
                    <a:pt x="8262" y="1"/>
                  </a:cubicBezTo>
                  <a:close/>
                </a:path>
              </a:pathLst>
            </a:custGeom>
            <a:solidFill>
              <a:schemeClr val="dk1"/>
            </a:solidFill>
            <a:ln cap="flat" cmpd="sng" w="9525">
              <a:solidFill>
                <a:schemeClr val="dk1"/>
              </a:solidFill>
              <a:prstDash val="solid"/>
              <a:round/>
              <a:headEnd len="sm" w="sm" type="none"/>
              <a:tailEnd len="sm" w="sm" type="none"/>
            </a:ln>
            <a:effectLst>
              <a:outerShdw blurRad="57150" rotWithShape="0" algn="bl" dir="5400000" dist="19050">
                <a:srgbClr val="5352EE">
                  <a:alpha val="15000"/>
                </a:srgbClr>
              </a:outerShdw>
              <a:reflection blurRad="0" dir="5400000" dist="38100" endA="0" endPos="30000" fadeDir="5400012" kx="0" rotWithShape="0" algn="bl" stA="3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2" name="Google Shape;1312;p66"/>
          <p:cNvGrpSpPr/>
          <p:nvPr/>
        </p:nvGrpSpPr>
        <p:grpSpPr>
          <a:xfrm>
            <a:off x="3475475" y="3560025"/>
            <a:ext cx="1640975" cy="472325"/>
            <a:chOff x="4369200" y="2990825"/>
            <a:chExt cx="1640975" cy="472325"/>
          </a:xfrm>
        </p:grpSpPr>
        <p:sp>
          <p:nvSpPr>
            <p:cNvPr id="1313" name="Google Shape;1313;p66"/>
            <p:cNvSpPr/>
            <p:nvPr/>
          </p:nvSpPr>
          <p:spPr>
            <a:xfrm>
              <a:off x="4369200" y="2990825"/>
              <a:ext cx="1640975" cy="472325"/>
            </a:xfrm>
            <a:custGeom>
              <a:rect b="b" l="l" r="r" t="t"/>
              <a:pathLst>
                <a:path extrusionOk="0" h="18893" w="65639">
                  <a:moveTo>
                    <a:pt x="2775" y="1"/>
                  </a:moveTo>
                  <a:cubicBezTo>
                    <a:pt x="1247" y="1"/>
                    <a:pt x="0" y="1264"/>
                    <a:pt x="0" y="2792"/>
                  </a:cubicBezTo>
                  <a:lnTo>
                    <a:pt x="0" y="16103"/>
                  </a:lnTo>
                  <a:cubicBezTo>
                    <a:pt x="0" y="17646"/>
                    <a:pt x="1247" y="18893"/>
                    <a:pt x="2775" y="18893"/>
                  </a:cubicBezTo>
                  <a:lnTo>
                    <a:pt x="62849" y="18893"/>
                  </a:lnTo>
                  <a:cubicBezTo>
                    <a:pt x="64391" y="18893"/>
                    <a:pt x="65638" y="17646"/>
                    <a:pt x="65638" y="16103"/>
                  </a:cubicBezTo>
                  <a:lnTo>
                    <a:pt x="65638" y="2792"/>
                  </a:lnTo>
                  <a:cubicBezTo>
                    <a:pt x="65638" y="1264"/>
                    <a:pt x="64391" y="1"/>
                    <a:pt x="62849" y="1"/>
                  </a:cubicBezTo>
                  <a:close/>
                </a:path>
              </a:pathLst>
            </a:custGeom>
            <a:gradFill>
              <a:gsLst>
                <a:gs pos="0">
                  <a:schemeClr val="lt1"/>
                </a:gs>
                <a:gs pos="100000">
                  <a:srgbClr val="66BEE9">
                    <a:alpha val="34509"/>
                  </a:srgbClr>
                </a:gs>
              </a:gsLst>
              <a:lin ang="5400012" scaled="0"/>
            </a:gradFill>
            <a:ln>
              <a:noFill/>
            </a:ln>
            <a:effectLst>
              <a:outerShdw blurRad="57150" rotWithShape="0" algn="bl" dir="5400000" dist="19050">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66"/>
            <p:cNvSpPr/>
            <p:nvPr/>
          </p:nvSpPr>
          <p:spPr>
            <a:xfrm>
              <a:off x="4472075" y="3069350"/>
              <a:ext cx="345275" cy="315275"/>
            </a:xfrm>
            <a:custGeom>
              <a:rect b="b" l="l" r="r" t="t"/>
              <a:pathLst>
                <a:path extrusionOk="0" h="12611" w="13811">
                  <a:moveTo>
                    <a:pt x="6907" y="1"/>
                  </a:moveTo>
                  <a:cubicBezTo>
                    <a:pt x="5296" y="1"/>
                    <a:pt x="3687" y="617"/>
                    <a:pt x="2463" y="1848"/>
                  </a:cubicBezTo>
                  <a:cubicBezTo>
                    <a:pt x="1" y="4311"/>
                    <a:pt x="1" y="8301"/>
                    <a:pt x="2463" y="10764"/>
                  </a:cubicBezTo>
                  <a:cubicBezTo>
                    <a:pt x="3687" y="11995"/>
                    <a:pt x="5296" y="12611"/>
                    <a:pt x="6907" y="12611"/>
                  </a:cubicBezTo>
                  <a:cubicBezTo>
                    <a:pt x="8518" y="12611"/>
                    <a:pt x="10132" y="11995"/>
                    <a:pt x="11363" y="10764"/>
                  </a:cubicBezTo>
                  <a:cubicBezTo>
                    <a:pt x="13811" y="8301"/>
                    <a:pt x="13811" y="4311"/>
                    <a:pt x="11363" y="1848"/>
                  </a:cubicBezTo>
                  <a:cubicBezTo>
                    <a:pt x="10132" y="617"/>
                    <a:pt x="8518" y="1"/>
                    <a:pt x="6907" y="1"/>
                  </a:cubicBezTo>
                  <a:close/>
                </a:path>
              </a:pathLst>
            </a:custGeom>
            <a:solidFill>
              <a:schemeClr val="accent1"/>
            </a:solidFill>
            <a:ln>
              <a:noFill/>
            </a:ln>
            <a:effectLst>
              <a:outerShdw blurRad="57150" rotWithShape="0" algn="bl" dir="5400000" dist="19050">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66"/>
            <p:cNvSpPr/>
            <p:nvPr/>
          </p:nvSpPr>
          <p:spPr>
            <a:xfrm>
              <a:off x="4928000" y="3144375"/>
              <a:ext cx="579100" cy="49125"/>
            </a:xfrm>
            <a:custGeom>
              <a:rect b="b" l="l" r="r" t="t"/>
              <a:pathLst>
                <a:path extrusionOk="0" h="1965" w="23164">
                  <a:moveTo>
                    <a:pt x="998" y="0"/>
                  </a:moveTo>
                  <a:cubicBezTo>
                    <a:pt x="452" y="0"/>
                    <a:pt x="1" y="437"/>
                    <a:pt x="1" y="983"/>
                  </a:cubicBezTo>
                  <a:cubicBezTo>
                    <a:pt x="1" y="1528"/>
                    <a:pt x="452" y="1964"/>
                    <a:pt x="998" y="1964"/>
                  </a:cubicBezTo>
                  <a:lnTo>
                    <a:pt x="22181" y="1964"/>
                  </a:lnTo>
                  <a:cubicBezTo>
                    <a:pt x="22727" y="1964"/>
                    <a:pt x="23163" y="1528"/>
                    <a:pt x="23163" y="983"/>
                  </a:cubicBezTo>
                  <a:cubicBezTo>
                    <a:pt x="23163" y="437"/>
                    <a:pt x="22727" y="0"/>
                    <a:pt x="22181" y="0"/>
                  </a:cubicBezTo>
                  <a:close/>
                </a:path>
              </a:pathLst>
            </a:custGeom>
            <a:solidFill>
              <a:schemeClr val="lt1"/>
            </a:solidFill>
            <a:ln>
              <a:noFill/>
            </a:ln>
            <a:effectLst>
              <a:outerShdw blurRad="57150" rotWithShape="0" algn="bl" dir="5400000" dist="19050">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66"/>
            <p:cNvSpPr/>
            <p:nvPr/>
          </p:nvSpPr>
          <p:spPr>
            <a:xfrm>
              <a:off x="5569800" y="3144375"/>
              <a:ext cx="289950" cy="49125"/>
            </a:xfrm>
            <a:custGeom>
              <a:rect b="b" l="l" r="r" t="t"/>
              <a:pathLst>
                <a:path extrusionOk="0" h="1965" w="11598">
                  <a:moveTo>
                    <a:pt x="983" y="0"/>
                  </a:moveTo>
                  <a:cubicBezTo>
                    <a:pt x="437" y="0"/>
                    <a:pt x="0" y="437"/>
                    <a:pt x="0" y="983"/>
                  </a:cubicBezTo>
                  <a:cubicBezTo>
                    <a:pt x="0" y="1528"/>
                    <a:pt x="437" y="1964"/>
                    <a:pt x="983" y="1964"/>
                  </a:cubicBezTo>
                  <a:lnTo>
                    <a:pt x="10616" y="1964"/>
                  </a:lnTo>
                  <a:cubicBezTo>
                    <a:pt x="11161" y="1964"/>
                    <a:pt x="11597" y="1528"/>
                    <a:pt x="11597" y="983"/>
                  </a:cubicBezTo>
                  <a:cubicBezTo>
                    <a:pt x="11597" y="437"/>
                    <a:pt x="11161" y="0"/>
                    <a:pt x="10616" y="0"/>
                  </a:cubicBezTo>
                  <a:close/>
                </a:path>
              </a:pathLst>
            </a:custGeom>
            <a:solidFill>
              <a:schemeClr val="lt1"/>
            </a:solidFill>
            <a:ln>
              <a:noFill/>
            </a:ln>
            <a:effectLst>
              <a:outerShdw blurRad="57150" rotWithShape="0" algn="bl" dir="5400000" dist="19050">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66"/>
            <p:cNvSpPr/>
            <p:nvPr/>
          </p:nvSpPr>
          <p:spPr>
            <a:xfrm>
              <a:off x="4928000" y="3268700"/>
              <a:ext cx="346850" cy="49500"/>
            </a:xfrm>
            <a:custGeom>
              <a:rect b="b" l="l" r="r" t="t"/>
              <a:pathLst>
                <a:path extrusionOk="0" h="1980" w="13874">
                  <a:moveTo>
                    <a:pt x="998" y="0"/>
                  </a:moveTo>
                  <a:cubicBezTo>
                    <a:pt x="452" y="0"/>
                    <a:pt x="1" y="437"/>
                    <a:pt x="1" y="982"/>
                  </a:cubicBezTo>
                  <a:cubicBezTo>
                    <a:pt x="1" y="1528"/>
                    <a:pt x="452" y="1979"/>
                    <a:pt x="998" y="1979"/>
                  </a:cubicBezTo>
                  <a:lnTo>
                    <a:pt x="12891" y="1979"/>
                  </a:lnTo>
                  <a:cubicBezTo>
                    <a:pt x="13437" y="1979"/>
                    <a:pt x="13873" y="1528"/>
                    <a:pt x="13873" y="982"/>
                  </a:cubicBezTo>
                  <a:cubicBezTo>
                    <a:pt x="13873" y="437"/>
                    <a:pt x="13437" y="0"/>
                    <a:pt x="12891" y="0"/>
                  </a:cubicBezTo>
                  <a:close/>
                </a:path>
              </a:pathLst>
            </a:custGeom>
            <a:solidFill>
              <a:schemeClr val="lt1"/>
            </a:solidFill>
            <a:ln>
              <a:noFill/>
            </a:ln>
            <a:effectLst>
              <a:outerShdw blurRad="57150" rotWithShape="0" algn="bl" dir="5400000" dist="19050">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8" name="Google Shape;1318;p66"/>
          <p:cNvGrpSpPr/>
          <p:nvPr/>
        </p:nvGrpSpPr>
        <p:grpSpPr>
          <a:xfrm>
            <a:off x="4532012" y="3750457"/>
            <a:ext cx="643280" cy="644532"/>
            <a:chOff x="1453175" y="2049775"/>
            <a:chExt cx="1194800" cy="1197125"/>
          </a:xfrm>
        </p:grpSpPr>
        <p:sp>
          <p:nvSpPr>
            <p:cNvPr id="1319" name="Google Shape;1319;p66"/>
            <p:cNvSpPr/>
            <p:nvPr/>
          </p:nvSpPr>
          <p:spPr>
            <a:xfrm>
              <a:off x="1453175" y="2049775"/>
              <a:ext cx="1194800" cy="1197125"/>
            </a:xfrm>
            <a:custGeom>
              <a:rect b="b" l="l" r="r" t="t"/>
              <a:pathLst>
                <a:path extrusionOk="0" h="47885" w="47792">
                  <a:moveTo>
                    <a:pt x="4631" y="0"/>
                  </a:moveTo>
                  <a:cubicBezTo>
                    <a:pt x="2075" y="0"/>
                    <a:pt x="1" y="2089"/>
                    <a:pt x="1" y="4645"/>
                  </a:cubicBezTo>
                  <a:lnTo>
                    <a:pt x="1" y="43239"/>
                  </a:lnTo>
                  <a:cubicBezTo>
                    <a:pt x="1" y="45796"/>
                    <a:pt x="2075" y="47885"/>
                    <a:pt x="4631" y="47885"/>
                  </a:cubicBezTo>
                  <a:lnTo>
                    <a:pt x="43147" y="47885"/>
                  </a:lnTo>
                  <a:cubicBezTo>
                    <a:pt x="45703" y="47885"/>
                    <a:pt x="47792" y="45796"/>
                    <a:pt x="47792" y="43239"/>
                  </a:cubicBezTo>
                  <a:lnTo>
                    <a:pt x="47792" y="4645"/>
                  </a:lnTo>
                  <a:cubicBezTo>
                    <a:pt x="47792" y="2089"/>
                    <a:pt x="45703" y="0"/>
                    <a:pt x="43147" y="0"/>
                  </a:cubicBezTo>
                  <a:close/>
                </a:path>
              </a:pathLst>
            </a:custGeom>
            <a:solidFill>
              <a:srgbClr val="FFFFFF"/>
            </a:solidFill>
            <a:ln>
              <a:noFill/>
            </a:ln>
            <a:effectLst>
              <a:outerShdw blurRad="57150" rotWithShape="0" algn="bl" dir="3840000" dist="19050">
                <a:schemeClr val="dk1">
                  <a:alpha val="3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66"/>
            <p:cNvSpPr/>
            <p:nvPr/>
          </p:nvSpPr>
          <p:spPr>
            <a:xfrm>
              <a:off x="1499575" y="2096525"/>
              <a:ext cx="1102050" cy="1103975"/>
            </a:xfrm>
            <a:custGeom>
              <a:rect b="b" l="l" r="r" t="t"/>
              <a:pathLst>
                <a:path extrusionOk="0" h="44159" w="44082">
                  <a:moveTo>
                    <a:pt x="2775" y="1"/>
                  </a:moveTo>
                  <a:cubicBezTo>
                    <a:pt x="1247" y="1"/>
                    <a:pt x="0" y="1248"/>
                    <a:pt x="0" y="2775"/>
                  </a:cubicBezTo>
                  <a:lnTo>
                    <a:pt x="0" y="41369"/>
                  </a:lnTo>
                  <a:cubicBezTo>
                    <a:pt x="0" y="42897"/>
                    <a:pt x="1247" y="44159"/>
                    <a:pt x="2775" y="44159"/>
                  </a:cubicBezTo>
                  <a:lnTo>
                    <a:pt x="41291" y="44159"/>
                  </a:lnTo>
                  <a:cubicBezTo>
                    <a:pt x="42818" y="44159"/>
                    <a:pt x="44081" y="42897"/>
                    <a:pt x="44081" y="41369"/>
                  </a:cubicBezTo>
                  <a:lnTo>
                    <a:pt x="44081" y="2775"/>
                  </a:lnTo>
                  <a:cubicBezTo>
                    <a:pt x="44081" y="1248"/>
                    <a:pt x="42818" y="1"/>
                    <a:pt x="41291" y="1"/>
                  </a:cubicBezTo>
                  <a:close/>
                </a:path>
              </a:pathLst>
            </a:custGeom>
            <a:solidFill>
              <a:schemeClr val="lt1"/>
            </a:solidFill>
            <a:ln>
              <a:noFill/>
            </a:ln>
            <a:effectLst>
              <a:outerShdw blurRad="57150" rotWithShape="0" algn="bl" dir="5400000" dist="19050">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66"/>
            <p:cNvSpPr/>
            <p:nvPr/>
          </p:nvSpPr>
          <p:spPr>
            <a:xfrm>
              <a:off x="1499575" y="2316300"/>
              <a:ext cx="1102050" cy="884200"/>
            </a:xfrm>
            <a:custGeom>
              <a:rect b="b" l="l" r="r" t="t"/>
              <a:pathLst>
                <a:path extrusionOk="0" h="35368" w="44082">
                  <a:moveTo>
                    <a:pt x="13826" y="1"/>
                  </a:moveTo>
                  <a:lnTo>
                    <a:pt x="0" y="20654"/>
                  </a:lnTo>
                  <a:lnTo>
                    <a:pt x="0" y="32578"/>
                  </a:lnTo>
                  <a:cubicBezTo>
                    <a:pt x="0" y="34106"/>
                    <a:pt x="1247" y="35368"/>
                    <a:pt x="2775" y="35368"/>
                  </a:cubicBezTo>
                  <a:lnTo>
                    <a:pt x="41291" y="35368"/>
                  </a:lnTo>
                  <a:cubicBezTo>
                    <a:pt x="42818" y="35368"/>
                    <a:pt x="44081" y="34106"/>
                    <a:pt x="44081" y="32578"/>
                  </a:cubicBezTo>
                  <a:lnTo>
                    <a:pt x="44081" y="26733"/>
                  </a:lnTo>
                  <a:lnTo>
                    <a:pt x="34370" y="12221"/>
                  </a:lnTo>
                  <a:lnTo>
                    <a:pt x="28182" y="21449"/>
                  </a:lnTo>
                  <a:lnTo>
                    <a:pt x="27652" y="20670"/>
                  </a:lnTo>
                  <a:lnTo>
                    <a:pt x="13826" y="1"/>
                  </a:lnTo>
                  <a:close/>
                </a:path>
              </a:pathLst>
            </a:custGeom>
            <a:solidFill>
              <a:schemeClr val="lt2"/>
            </a:solidFill>
            <a:ln>
              <a:noFill/>
            </a:ln>
            <a:effectLst>
              <a:outerShdw blurRad="57150" rotWithShape="0" algn="bl" dir="5400000" dist="19050">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66"/>
            <p:cNvSpPr/>
            <p:nvPr/>
          </p:nvSpPr>
          <p:spPr>
            <a:xfrm>
              <a:off x="2133200" y="2241875"/>
              <a:ext cx="254100" cy="254500"/>
            </a:xfrm>
            <a:custGeom>
              <a:rect b="b" l="l" r="r" t="t"/>
              <a:pathLst>
                <a:path extrusionOk="0" h="10180" w="10164">
                  <a:moveTo>
                    <a:pt x="5082" y="0"/>
                  </a:moveTo>
                  <a:cubicBezTo>
                    <a:pt x="2276" y="0"/>
                    <a:pt x="0" y="2276"/>
                    <a:pt x="0" y="5098"/>
                  </a:cubicBezTo>
                  <a:cubicBezTo>
                    <a:pt x="0" y="7904"/>
                    <a:pt x="2276" y="10179"/>
                    <a:pt x="5082" y="10179"/>
                  </a:cubicBezTo>
                  <a:cubicBezTo>
                    <a:pt x="7888" y="10179"/>
                    <a:pt x="10163" y="7904"/>
                    <a:pt x="10163" y="5098"/>
                  </a:cubicBezTo>
                  <a:cubicBezTo>
                    <a:pt x="10163" y="2276"/>
                    <a:pt x="7888" y="0"/>
                    <a:pt x="5082" y="0"/>
                  </a:cubicBezTo>
                  <a:close/>
                </a:path>
              </a:pathLst>
            </a:custGeom>
            <a:solidFill>
              <a:schemeClr val="accent5"/>
            </a:solidFill>
            <a:ln>
              <a:noFill/>
            </a:ln>
            <a:effectLst>
              <a:outerShdw blurRad="57150" rotWithShape="0" algn="bl" dir="5400000" dist="19050">
                <a:schemeClr val="dk1">
                  <a:alpha val="13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3" name="Google Shape;1323;p66"/>
          <p:cNvSpPr/>
          <p:nvPr/>
        </p:nvSpPr>
        <p:spPr>
          <a:xfrm>
            <a:off x="580933" y="1624950"/>
            <a:ext cx="1159800" cy="808200"/>
          </a:xfrm>
          <a:prstGeom prst="wedgeRoundRectCallout">
            <a:avLst>
              <a:gd fmla="val -17374" name="adj1"/>
              <a:gd fmla="val 73101" name="adj2"/>
              <a:gd fmla="val 0" name="adj3"/>
            </a:avLst>
          </a:prstGeom>
          <a:solidFill>
            <a:schemeClr val="accent3"/>
          </a:solidFill>
          <a:ln>
            <a:noFill/>
          </a:ln>
          <a:effectLst>
            <a:outerShdw blurRad="57150" rotWithShape="0" algn="bl" dir="5400000" dist="47625">
              <a:schemeClr val="dk1">
                <a:alpha val="25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chemeClr val="lt1"/>
                </a:solidFill>
                <a:latin typeface="Orbitron"/>
                <a:ea typeface="Orbitron"/>
                <a:cs typeface="Orbitron"/>
                <a:sym typeface="Orbitron"/>
              </a:rPr>
              <a:t>01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294"/>
                                        </p:tgtEl>
                                        <p:attrNameLst>
                                          <p:attrName>style.visibility</p:attrName>
                                        </p:attrNameLst>
                                      </p:cBhvr>
                                      <p:to>
                                        <p:strVal val="visible"/>
                                      </p:to>
                                    </p:set>
                                    <p:anim calcmode="lin" valueType="num">
                                      <p:cBhvr additive="base">
                                        <p:cTn dur="800"/>
                                        <p:tgtEl>
                                          <p:spTgt spid="1294"/>
                                        </p:tgtEl>
                                        <p:attrNameLst>
                                          <p:attrName>ppt_w</p:attrName>
                                        </p:attrNameLst>
                                      </p:cBhvr>
                                      <p:tavLst>
                                        <p:tav fmla="" tm="0">
                                          <p:val>
                                            <p:strVal val="0"/>
                                          </p:val>
                                        </p:tav>
                                        <p:tav fmla="" tm="100000">
                                          <p:val>
                                            <p:strVal val="#ppt_w"/>
                                          </p:val>
                                        </p:tav>
                                      </p:tavLst>
                                    </p:anim>
                                    <p:anim calcmode="lin" valueType="num">
                                      <p:cBhvr additive="base">
                                        <p:cTn dur="800"/>
                                        <p:tgtEl>
                                          <p:spTgt spid="1294"/>
                                        </p:tgtEl>
                                        <p:attrNameLst>
                                          <p:attrName>ppt_h</p:attrName>
                                        </p:attrNameLst>
                                      </p:cBhvr>
                                      <p:tavLst>
                                        <p:tav fmla="" tm="0">
                                          <p:val>
                                            <p:strVal val="0"/>
                                          </p:val>
                                        </p:tav>
                                        <p:tav fmla="" tm="100000">
                                          <p:val>
                                            <p:strVal val="#ppt_h"/>
                                          </p:val>
                                        </p:tav>
                                      </p:tavLst>
                                    </p:anim>
                                  </p:childTnLst>
                                </p:cTn>
                              </p:par>
                              <p:par>
                                <p:cTn fill="hold" nodeType="withEffect" presetClass="entr" presetID="2" presetSubtype="1">
                                  <p:stCondLst>
                                    <p:cond delay="0"/>
                                  </p:stCondLst>
                                  <p:childTnLst>
                                    <p:set>
                                      <p:cBhvr>
                                        <p:cTn dur="1" fill="hold">
                                          <p:stCondLst>
                                            <p:cond delay="0"/>
                                          </p:stCondLst>
                                        </p:cTn>
                                        <p:tgtEl>
                                          <p:spTgt spid="1295"/>
                                        </p:tgtEl>
                                        <p:attrNameLst>
                                          <p:attrName>style.visibility</p:attrName>
                                        </p:attrNameLst>
                                      </p:cBhvr>
                                      <p:to>
                                        <p:strVal val="visible"/>
                                      </p:to>
                                    </p:set>
                                    <p:anim calcmode="lin" valueType="num">
                                      <p:cBhvr additive="base">
                                        <p:cTn dur="800"/>
                                        <p:tgtEl>
                                          <p:spTgt spid="1295"/>
                                        </p:tgtEl>
                                        <p:attrNameLst>
                                          <p:attrName>ppt_y</p:attrName>
                                        </p:attrNameLst>
                                      </p:cBhvr>
                                      <p:tavLst>
                                        <p:tav fmla="" tm="0">
                                          <p:val>
                                            <p:strVal val="#ppt_y-1"/>
                                          </p:val>
                                        </p:tav>
                                        <p:tav fmla="" tm="100000">
                                          <p:val>
                                            <p:strVal val="#ppt_y"/>
                                          </p:val>
                                        </p:tav>
                                      </p:tavLst>
                                    </p:anim>
                                  </p:childTnLst>
                                </p:cTn>
                              </p:par>
                            </p:childTnLst>
                          </p:cTn>
                        </p:par>
                        <p:par>
                          <p:cTn fill="hold">
                            <p:stCondLst>
                              <p:cond delay="800"/>
                            </p:stCondLst>
                            <p:childTnLst>
                              <p:par>
                                <p:cTn fill="hold" nodeType="afterEffect" presetClass="entr" presetID="23" presetSubtype="16">
                                  <p:stCondLst>
                                    <p:cond delay="0"/>
                                  </p:stCondLst>
                                  <p:childTnLst>
                                    <p:set>
                                      <p:cBhvr>
                                        <p:cTn dur="1" fill="hold">
                                          <p:stCondLst>
                                            <p:cond delay="0"/>
                                          </p:stCondLst>
                                        </p:cTn>
                                        <p:tgtEl>
                                          <p:spTgt spid="1304"/>
                                        </p:tgtEl>
                                        <p:attrNameLst>
                                          <p:attrName>style.visibility</p:attrName>
                                        </p:attrNameLst>
                                      </p:cBhvr>
                                      <p:to>
                                        <p:strVal val="visible"/>
                                      </p:to>
                                    </p:set>
                                    <p:anim calcmode="lin" valueType="num">
                                      <p:cBhvr additive="base">
                                        <p:cTn dur="800"/>
                                        <p:tgtEl>
                                          <p:spTgt spid="1304"/>
                                        </p:tgtEl>
                                        <p:attrNameLst>
                                          <p:attrName>ppt_w</p:attrName>
                                        </p:attrNameLst>
                                      </p:cBhvr>
                                      <p:tavLst>
                                        <p:tav fmla="" tm="0">
                                          <p:val>
                                            <p:strVal val="0"/>
                                          </p:val>
                                        </p:tav>
                                        <p:tav fmla="" tm="100000">
                                          <p:val>
                                            <p:strVal val="#ppt_w"/>
                                          </p:val>
                                        </p:tav>
                                      </p:tavLst>
                                    </p:anim>
                                    <p:anim calcmode="lin" valueType="num">
                                      <p:cBhvr additive="base">
                                        <p:cTn dur="800"/>
                                        <p:tgtEl>
                                          <p:spTgt spid="130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12"/>
                                        </p:tgtEl>
                                        <p:attrNameLst>
                                          <p:attrName>style.visibility</p:attrName>
                                        </p:attrNameLst>
                                      </p:cBhvr>
                                      <p:to>
                                        <p:strVal val="visible"/>
                                      </p:to>
                                    </p:set>
                                    <p:anim calcmode="lin" valueType="num">
                                      <p:cBhvr additive="base">
                                        <p:cTn dur="800"/>
                                        <p:tgtEl>
                                          <p:spTgt spid="1312"/>
                                        </p:tgtEl>
                                        <p:attrNameLst>
                                          <p:attrName>ppt_w</p:attrName>
                                        </p:attrNameLst>
                                      </p:cBhvr>
                                      <p:tavLst>
                                        <p:tav fmla="" tm="0">
                                          <p:val>
                                            <p:strVal val="0"/>
                                          </p:val>
                                        </p:tav>
                                        <p:tav fmla="" tm="100000">
                                          <p:val>
                                            <p:strVal val="#ppt_w"/>
                                          </p:val>
                                        </p:tav>
                                      </p:tavLst>
                                    </p:anim>
                                    <p:anim calcmode="lin" valueType="num">
                                      <p:cBhvr additive="base">
                                        <p:cTn dur="800"/>
                                        <p:tgtEl>
                                          <p:spTgt spid="131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18"/>
                                        </p:tgtEl>
                                        <p:attrNameLst>
                                          <p:attrName>style.visibility</p:attrName>
                                        </p:attrNameLst>
                                      </p:cBhvr>
                                      <p:to>
                                        <p:strVal val="visible"/>
                                      </p:to>
                                    </p:set>
                                    <p:anim calcmode="lin" valueType="num">
                                      <p:cBhvr additive="base">
                                        <p:cTn dur="1000"/>
                                        <p:tgtEl>
                                          <p:spTgt spid="1318"/>
                                        </p:tgtEl>
                                        <p:attrNameLst>
                                          <p:attrName>ppt_w</p:attrName>
                                        </p:attrNameLst>
                                      </p:cBhvr>
                                      <p:tavLst>
                                        <p:tav fmla="" tm="0">
                                          <p:val>
                                            <p:strVal val="0"/>
                                          </p:val>
                                        </p:tav>
                                        <p:tav fmla="" tm="100000">
                                          <p:val>
                                            <p:strVal val="#ppt_w"/>
                                          </p:val>
                                        </p:tav>
                                      </p:tavLst>
                                    </p:anim>
                                    <p:anim calcmode="lin" valueType="num">
                                      <p:cBhvr additive="base">
                                        <p:cTn dur="1000"/>
                                        <p:tgtEl>
                                          <p:spTgt spid="131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67"/>
          <p:cNvSpPr txBox="1"/>
          <p:nvPr>
            <p:ph idx="1" type="subTitle"/>
          </p:nvPr>
        </p:nvSpPr>
        <p:spPr>
          <a:xfrm>
            <a:off x="2511300" y="2474439"/>
            <a:ext cx="4121400" cy="117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Predict online news popularity by identifying key features influencing shareability, optimizing content strategies, and exploring automated model deployment for real-world applications.</a:t>
            </a:r>
            <a:endParaRPr/>
          </a:p>
        </p:txBody>
      </p:sp>
      <p:sp>
        <p:nvSpPr>
          <p:cNvPr id="1329" name="Google Shape;1329;p67"/>
          <p:cNvSpPr txBox="1"/>
          <p:nvPr>
            <p:ph type="title"/>
          </p:nvPr>
        </p:nvSpPr>
        <p:spPr>
          <a:xfrm>
            <a:off x="2511300" y="1897539"/>
            <a:ext cx="4121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Objective</a:t>
            </a:r>
            <a:endParaRPr/>
          </a:p>
        </p:txBody>
      </p:sp>
      <p:grpSp>
        <p:nvGrpSpPr>
          <p:cNvPr id="1330" name="Google Shape;1330;p67"/>
          <p:cNvGrpSpPr/>
          <p:nvPr/>
        </p:nvGrpSpPr>
        <p:grpSpPr>
          <a:xfrm>
            <a:off x="5560950" y="3771900"/>
            <a:ext cx="2404169" cy="632322"/>
            <a:chOff x="5560950" y="3771900"/>
            <a:chExt cx="2404169" cy="632322"/>
          </a:xfrm>
        </p:grpSpPr>
        <p:sp>
          <p:nvSpPr>
            <p:cNvPr id="1331" name="Google Shape;1331;p67"/>
            <p:cNvSpPr/>
            <p:nvPr/>
          </p:nvSpPr>
          <p:spPr>
            <a:xfrm>
              <a:off x="5730357" y="3771900"/>
              <a:ext cx="2234762" cy="629690"/>
            </a:xfrm>
            <a:custGeom>
              <a:rect b="b" l="l" r="r" t="t"/>
              <a:pathLst>
                <a:path extrusionOk="0" h="4330" w="14714">
                  <a:moveTo>
                    <a:pt x="236" y="0"/>
                  </a:moveTo>
                  <a:cubicBezTo>
                    <a:pt x="107" y="0"/>
                    <a:pt x="1" y="104"/>
                    <a:pt x="1" y="233"/>
                  </a:cubicBezTo>
                  <a:lnTo>
                    <a:pt x="1" y="4094"/>
                  </a:lnTo>
                  <a:cubicBezTo>
                    <a:pt x="1" y="4223"/>
                    <a:pt x="107" y="4329"/>
                    <a:pt x="236" y="4329"/>
                  </a:cubicBezTo>
                  <a:lnTo>
                    <a:pt x="14481" y="4329"/>
                  </a:lnTo>
                  <a:cubicBezTo>
                    <a:pt x="14610" y="4329"/>
                    <a:pt x="14713" y="4223"/>
                    <a:pt x="14713" y="4094"/>
                  </a:cubicBezTo>
                  <a:lnTo>
                    <a:pt x="14713" y="233"/>
                  </a:lnTo>
                  <a:cubicBezTo>
                    <a:pt x="14713" y="104"/>
                    <a:pt x="14610" y="0"/>
                    <a:pt x="14481" y="0"/>
                  </a:cubicBezTo>
                  <a:close/>
                </a:path>
              </a:pathLst>
            </a:custGeom>
            <a:solidFill>
              <a:schemeClr val="lt1"/>
            </a:solidFill>
            <a:ln>
              <a:noFill/>
            </a:ln>
            <a:effectLst>
              <a:outerShdw blurRad="57150" rotWithShape="0" algn="bl" dir="5400000" dist="57150">
                <a:srgbClr val="17336B">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67"/>
            <p:cNvSpPr/>
            <p:nvPr/>
          </p:nvSpPr>
          <p:spPr>
            <a:xfrm>
              <a:off x="5730357" y="3771900"/>
              <a:ext cx="2234762" cy="629690"/>
            </a:xfrm>
            <a:custGeom>
              <a:rect b="b" l="l" r="r" t="t"/>
              <a:pathLst>
                <a:path extrusionOk="0" h="4330" w="14714">
                  <a:moveTo>
                    <a:pt x="236" y="0"/>
                  </a:moveTo>
                  <a:cubicBezTo>
                    <a:pt x="107" y="0"/>
                    <a:pt x="1" y="104"/>
                    <a:pt x="1" y="233"/>
                  </a:cubicBezTo>
                  <a:lnTo>
                    <a:pt x="1" y="4094"/>
                  </a:lnTo>
                  <a:cubicBezTo>
                    <a:pt x="1" y="4223"/>
                    <a:pt x="107" y="4329"/>
                    <a:pt x="236" y="4329"/>
                  </a:cubicBezTo>
                  <a:lnTo>
                    <a:pt x="14481" y="4329"/>
                  </a:lnTo>
                  <a:cubicBezTo>
                    <a:pt x="14610" y="4329"/>
                    <a:pt x="14713" y="4223"/>
                    <a:pt x="14713" y="4094"/>
                  </a:cubicBezTo>
                  <a:lnTo>
                    <a:pt x="14713" y="233"/>
                  </a:lnTo>
                  <a:cubicBezTo>
                    <a:pt x="14713" y="104"/>
                    <a:pt x="14610" y="0"/>
                    <a:pt x="14481" y="0"/>
                  </a:cubicBezTo>
                  <a:close/>
                </a:path>
              </a:pathLst>
            </a:custGeom>
            <a:gradFill>
              <a:gsLst>
                <a:gs pos="0">
                  <a:srgbClr val="F3A7E0"/>
                </a:gs>
                <a:gs pos="100000">
                  <a:srgbClr val="DC3BB4"/>
                </a:gs>
              </a:gsLst>
              <a:lin ang="5400700" scaled="0"/>
            </a:gradFill>
            <a:ln>
              <a:noFill/>
            </a:ln>
            <a:effectLst>
              <a:outerShdw blurRad="57150" rotWithShape="0" algn="bl" dir="5400000" dist="57150">
                <a:srgbClr val="17336B">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67"/>
            <p:cNvSpPr/>
            <p:nvPr/>
          </p:nvSpPr>
          <p:spPr>
            <a:xfrm>
              <a:off x="5560950" y="3774532"/>
              <a:ext cx="554138" cy="629690"/>
            </a:xfrm>
            <a:custGeom>
              <a:rect b="b" l="l" r="r" t="t"/>
              <a:pathLst>
                <a:path extrusionOk="0" h="4330" w="3501">
                  <a:moveTo>
                    <a:pt x="829" y="0"/>
                  </a:moveTo>
                  <a:cubicBezTo>
                    <a:pt x="373" y="0"/>
                    <a:pt x="1" y="373"/>
                    <a:pt x="1" y="829"/>
                  </a:cubicBezTo>
                  <a:lnTo>
                    <a:pt x="1" y="3501"/>
                  </a:lnTo>
                  <a:cubicBezTo>
                    <a:pt x="1" y="3954"/>
                    <a:pt x="373" y="4329"/>
                    <a:pt x="829" y="4329"/>
                  </a:cubicBezTo>
                  <a:lnTo>
                    <a:pt x="3501" y="4329"/>
                  </a:lnTo>
                  <a:lnTo>
                    <a:pt x="3501" y="0"/>
                  </a:lnTo>
                  <a:close/>
                </a:path>
              </a:pathLst>
            </a:custGeom>
            <a:solidFill>
              <a:schemeClr val="lt2"/>
            </a:solidFill>
            <a:ln>
              <a:noFill/>
            </a:ln>
            <a:effectLst>
              <a:outerShdw blurRad="57150" rotWithShape="0" algn="bl" dir="5400000" dist="57150">
                <a:srgbClr val="17336B">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67"/>
            <p:cNvSpPr/>
            <p:nvPr/>
          </p:nvSpPr>
          <p:spPr>
            <a:xfrm>
              <a:off x="6255500" y="3992767"/>
              <a:ext cx="1287271" cy="30526"/>
            </a:xfrm>
            <a:custGeom>
              <a:rect b="b" l="l" r="r" t="t"/>
              <a:pathLst>
                <a:path extrusionOk="0" h="606" w="8133">
                  <a:moveTo>
                    <a:pt x="1" y="0"/>
                  </a:moveTo>
                  <a:lnTo>
                    <a:pt x="1" y="605"/>
                  </a:lnTo>
                  <a:lnTo>
                    <a:pt x="8132" y="605"/>
                  </a:lnTo>
                  <a:lnTo>
                    <a:pt x="8132" y="0"/>
                  </a:lnTo>
                  <a:close/>
                </a:path>
              </a:pathLst>
            </a:custGeom>
            <a:solidFill>
              <a:schemeClr val="lt1"/>
            </a:solidFill>
            <a:ln>
              <a:noFill/>
            </a:ln>
            <a:effectLst>
              <a:outerShdw blurRad="57150" rotWithShape="0" algn="bl" dir="5400000" dist="57150">
                <a:srgbClr val="17336B">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67"/>
            <p:cNvSpPr/>
            <p:nvPr/>
          </p:nvSpPr>
          <p:spPr>
            <a:xfrm>
              <a:off x="7672125" y="3964318"/>
              <a:ext cx="141977" cy="220755"/>
            </a:xfrm>
            <a:custGeom>
              <a:rect b="b" l="l" r="r" t="t"/>
              <a:pathLst>
                <a:path extrusionOk="0" h="1518" w="897">
                  <a:moveTo>
                    <a:pt x="116" y="1"/>
                  </a:moveTo>
                  <a:cubicBezTo>
                    <a:pt x="87" y="1"/>
                    <a:pt x="58" y="13"/>
                    <a:pt x="34" y="37"/>
                  </a:cubicBezTo>
                  <a:cubicBezTo>
                    <a:pt x="11" y="59"/>
                    <a:pt x="11" y="84"/>
                    <a:pt x="11" y="118"/>
                  </a:cubicBezTo>
                  <a:cubicBezTo>
                    <a:pt x="11" y="140"/>
                    <a:pt x="11" y="177"/>
                    <a:pt x="34" y="199"/>
                  </a:cubicBezTo>
                  <a:lnTo>
                    <a:pt x="605" y="759"/>
                  </a:lnTo>
                  <a:lnTo>
                    <a:pt x="34" y="1330"/>
                  </a:lnTo>
                  <a:cubicBezTo>
                    <a:pt x="0" y="1367"/>
                    <a:pt x="0" y="1448"/>
                    <a:pt x="34" y="1484"/>
                  </a:cubicBezTo>
                  <a:cubicBezTo>
                    <a:pt x="58" y="1507"/>
                    <a:pt x="87" y="1518"/>
                    <a:pt x="116" y="1518"/>
                  </a:cubicBezTo>
                  <a:cubicBezTo>
                    <a:pt x="145" y="1518"/>
                    <a:pt x="174" y="1507"/>
                    <a:pt x="196" y="1484"/>
                  </a:cubicBezTo>
                  <a:lnTo>
                    <a:pt x="851" y="840"/>
                  </a:lnTo>
                  <a:cubicBezTo>
                    <a:pt x="896" y="795"/>
                    <a:pt x="896" y="725"/>
                    <a:pt x="851" y="678"/>
                  </a:cubicBezTo>
                  <a:lnTo>
                    <a:pt x="196" y="37"/>
                  </a:lnTo>
                  <a:cubicBezTo>
                    <a:pt x="174" y="13"/>
                    <a:pt x="145" y="1"/>
                    <a:pt x="116" y="1"/>
                  </a:cubicBezTo>
                  <a:close/>
                </a:path>
              </a:pathLst>
            </a:custGeom>
            <a:solidFill>
              <a:schemeClr val="lt1"/>
            </a:solidFill>
            <a:ln>
              <a:noFill/>
            </a:ln>
            <a:effectLst>
              <a:outerShdw blurRad="57150" rotWithShape="0" algn="bl" dir="5400000" dist="57150">
                <a:srgbClr val="17336B">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67"/>
            <p:cNvSpPr/>
            <p:nvPr/>
          </p:nvSpPr>
          <p:spPr>
            <a:xfrm>
              <a:off x="5671748" y="3905274"/>
              <a:ext cx="319726" cy="317317"/>
            </a:xfrm>
            <a:custGeom>
              <a:rect b="b" l="l" r="r" t="t"/>
              <a:pathLst>
                <a:path extrusionOk="0" h="2182" w="2020">
                  <a:moveTo>
                    <a:pt x="432" y="0"/>
                  </a:moveTo>
                  <a:cubicBezTo>
                    <a:pt x="188" y="0"/>
                    <a:pt x="1" y="196"/>
                    <a:pt x="1" y="431"/>
                  </a:cubicBezTo>
                  <a:lnTo>
                    <a:pt x="1" y="1750"/>
                  </a:lnTo>
                  <a:cubicBezTo>
                    <a:pt x="1" y="1983"/>
                    <a:pt x="188" y="2181"/>
                    <a:pt x="432" y="2181"/>
                  </a:cubicBezTo>
                  <a:lnTo>
                    <a:pt x="1588" y="2181"/>
                  </a:lnTo>
                  <a:cubicBezTo>
                    <a:pt x="1821" y="2181"/>
                    <a:pt x="2020" y="1983"/>
                    <a:pt x="2020" y="1750"/>
                  </a:cubicBezTo>
                  <a:lnTo>
                    <a:pt x="2020" y="431"/>
                  </a:lnTo>
                  <a:cubicBezTo>
                    <a:pt x="2020" y="196"/>
                    <a:pt x="1821" y="0"/>
                    <a:pt x="1588" y="0"/>
                  </a:cubicBezTo>
                  <a:close/>
                </a:path>
              </a:pathLst>
            </a:custGeom>
            <a:solidFill>
              <a:schemeClr val="lt1"/>
            </a:solidFill>
            <a:ln>
              <a:noFill/>
            </a:ln>
            <a:effectLst>
              <a:outerShdw blurRad="57150" rotWithShape="0" algn="bl" dir="5400000" dist="57150">
                <a:srgbClr val="17336B">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67"/>
            <p:cNvSpPr/>
            <p:nvPr/>
          </p:nvSpPr>
          <p:spPr>
            <a:xfrm>
              <a:off x="5671748" y="4042414"/>
              <a:ext cx="319726" cy="180182"/>
            </a:xfrm>
            <a:custGeom>
              <a:rect b="b" l="l" r="r" t="t"/>
              <a:pathLst>
                <a:path extrusionOk="0" h="1239" w="2020">
                  <a:moveTo>
                    <a:pt x="1448" y="1"/>
                  </a:moveTo>
                  <a:cubicBezTo>
                    <a:pt x="1401" y="1"/>
                    <a:pt x="1353" y="23"/>
                    <a:pt x="1331" y="60"/>
                  </a:cubicBezTo>
                  <a:lnTo>
                    <a:pt x="782" y="771"/>
                  </a:lnTo>
                  <a:lnTo>
                    <a:pt x="491" y="457"/>
                  </a:lnTo>
                  <a:cubicBezTo>
                    <a:pt x="457" y="421"/>
                    <a:pt x="421" y="410"/>
                    <a:pt x="387" y="410"/>
                  </a:cubicBezTo>
                  <a:cubicBezTo>
                    <a:pt x="351" y="410"/>
                    <a:pt x="317" y="421"/>
                    <a:pt x="281" y="457"/>
                  </a:cubicBezTo>
                  <a:lnTo>
                    <a:pt x="1" y="737"/>
                  </a:lnTo>
                  <a:lnTo>
                    <a:pt x="1" y="807"/>
                  </a:lnTo>
                  <a:cubicBezTo>
                    <a:pt x="1" y="1040"/>
                    <a:pt x="188" y="1238"/>
                    <a:pt x="432" y="1238"/>
                  </a:cubicBezTo>
                  <a:lnTo>
                    <a:pt x="1588" y="1238"/>
                  </a:lnTo>
                  <a:cubicBezTo>
                    <a:pt x="1821" y="1238"/>
                    <a:pt x="2020" y="1040"/>
                    <a:pt x="2020" y="807"/>
                  </a:cubicBezTo>
                  <a:lnTo>
                    <a:pt x="2020" y="561"/>
                  </a:lnTo>
                  <a:lnTo>
                    <a:pt x="1552" y="48"/>
                  </a:lnTo>
                  <a:cubicBezTo>
                    <a:pt x="1530" y="12"/>
                    <a:pt x="1482" y="1"/>
                    <a:pt x="1448" y="1"/>
                  </a:cubicBezTo>
                  <a:close/>
                </a:path>
              </a:pathLst>
            </a:custGeom>
            <a:solidFill>
              <a:schemeClr val="accent1"/>
            </a:solidFill>
            <a:ln>
              <a:noFill/>
            </a:ln>
            <a:effectLst>
              <a:outerShdw blurRad="57150" rotWithShape="0" algn="bl" dir="5400000" dist="57150">
                <a:srgbClr val="17336B">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67"/>
            <p:cNvSpPr/>
            <p:nvPr/>
          </p:nvSpPr>
          <p:spPr>
            <a:xfrm>
              <a:off x="5703246" y="3957774"/>
              <a:ext cx="75974" cy="67768"/>
            </a:xfrm>
            <a:custGeom>
              <a:rect b="b" l="l" r="r" t="t"/>
              <a:pathLst>
                <a:path extrusionOk="0" h="466" w="480">
                  <a:moveTo>
                    <a:pt x="244" y="0"/>
                  </a:moveTo>
                  <a:cubicBezTo>
                    <a:pt x="104" y="0"/>
                    <a:pt x="0" y="104"/>
                    <a:pt x="0" y="233"/>
                  </a:cubicBezTo>
                  <a:cubicBezTo>
                    <a:pt x="0" y="362"/>
                    <a:pt x="104" y="465"/>
                    <a:pt x="244" y="465"/>
                  </a:cubicBezTo>
                  <a:cubicBezTo>
                    <a:pt x="373" y="465"/>
                    <a:pt x="479" y="362"/>
                    <a:pt x="479" y="233"/>
                  </a:cubicBezTo>
                  <a:cubicBezTo>
                    <a:pt x="479" y="104"/>
                    <a:pt x="373" y="0"/>
                    <a:pt x="244" y="0"/>
                  </a:cubicBezTo>
                  <a:close/>
                </a:path>
              </a:pathLst>
            </a:custGeom>
            <a:solidFill>
              <a:schemeClr val="accent1"/>
            </a:solidFill>
            <a:ln>
              <a:noFill/>
            </a:ln>
            <a:effectLst>
              <a:outerShdw blurRad="57150" rotWithShape="0" algn="bl" dir="5400000" dist="57150">
                <a:srgbClr val="17336B">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67"/>
            <p:cNvSpPr/>
            <p:nvPr/>
          </p:nvSpPr>
          <p:spPr>
            <a:xfrm>
              <a:off x="6255500" y="4126117"/>
              <a:ext cx="1287271" cy="30526"/>
            </a:xfrm>
            <a:custGeom>
              <a:rect b="b" l="l" r="r" t="t"/>
              <a:pathLst>
                <a:path extrusionOk="0" h="606" w="8133">
                  <a:moveTo>
                    <a:pt x="1" y="0"/>
                  </a:moveTo>
                  <a:lnTo>
                    <a:pt x="1" y="605"/>
                  </a:lnTo>
                  <a:lnTo>
                    <a:pt x="8132" y="605"/>
                  </a:lnTo>
                  <a:lnTo>
                    <a:pt x="8132" y="0"/>
                  </a:lnTo>
                  <a:close/>
                </a:path>
              </a:pathLst>
            </a:custGeom>
            <a:solidFill>
              <a:schemeClr val="lt1"/>
            </a:solidFill>
            <a:ln>
              <a:noFill/>
            </a:ln>
            <a:effectLst>
              <a:outerShdw blurRad="57150" rotWithShape="0" algn="bl" dir="5400000" dist="57150">
                <a:srgbClr val="17336B">
                  <a:alpha val="15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0" name="Google Shape;1340;p67"/>
          <p:cNvSpPr/>
          <p:nvPr/>
        </p:nvSpPr>
        <p:spPr>
          <a:xfrm>
            <a:off x="904200" y="2040227"/>
            <a:ext cx="360880" cy="360060"/>
          </a:xfrm>
          <a:custGeom>
            <a:rect b="b" l="l" r="r" t="t"/>
            <a:pathLst>
              <a:path extrusionOk="0" h="14226" w="14257">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5"/>
          </a:soli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67"/>
          <p:cNvSpPr/>
          <p:nvPr/>
        </p:nvSpPr>
        <p:spPr>
          <a:xfrm rot="10800000">
            <a:off x="7818811" y="1146764"/>
            <a:ext cx="320089" cy="320089"/>
          </a:xfrm>
          <a:custGeom>
            <a:rect b="b" l="l" r="r" t="t"/>
            <a:pathLst>
              <a:path extrusionOk="0" h="10031" w="10031">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67"/>
          <p:cNvSpPr/>
          <p:nvPr/>
        </p:nvSpPr>
        <p:spPr>
          <a:xfrm>
            <a:off x="1154973" y="3693025"/>
            <a:ext cx="216619" cy="216619"/>
          </a:xfrm>
          <a:custGeom>
            <a:rect b="b" l="l" r="r" t="t"/>
            <a:pathLst>
              <a:path extrusionOk="0" h="10031" w="10031">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1"/>
          </a:solidFill>
          <a:ln>
            <a:noFill/>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29"/>
                                        </p:tgtEl>
                                        <p:attrNameLst>
                                          <p:attrName>style.visibility</p:attrName>
                                        </p:attrNameLst>
                                      </p:cBhvr>
                                      <p:to>
                                        <p:strVal val="visible"/>
                                      </p:to>
                                    </p:set>
                                    <p:animEffect filter="fade" transition="in">
                                      <p:cBhvr>
                                        <p:cTn dur="800"/>
                                        <p:tgtEl>
                                          <p:spTgt spid="1329"/>
                                        </p:tgtEl>
                                      </p:cBhvr>
                                    </p:animEffect>
                                  </p:childTnLst>
                                </p:cTn>
                              </p:par>
                              <p:par>
                                <p:cTn fill="hold" nodeType="withEffect" presetClass="entr" presetID="10" presetSubtype="0">
                                  <p:stCondLst>
                                    <p:cond delay="0"/>
                                  </p:stCondLst>
                                  <p:childTnLst>
                                    <p:set>
                                      <p:cBhvr>
                                        <p:cTn dur="1" fill="hold">
                                          <p:stCondLst>
                                            <p:cond delay="0"/>
                                          </p:stCondLst>
                                        </p:cTn>
                                        <p:tgtEl>
                                          <p:spTgt spid="1328"/>
                                        </p:tgtEl>
                                        <p:attrNameLst>
                                          <p:attrName>style.visibility</p:attrName>
                                        </p:attrNameLst>
                                      </p:cBhvr>
                                      <p:to>
                                        <p:strVal val="visible"/>
                                      </p:to>
                                    </p:set>
                                    <p:animEffect filter="fade" transition="in">
                                      <p:cBhvr>
                                        <p:cTn dur="800"/>
                                        <p:tgtEl>
                                          <p:spTgt spid="1328"/>
                                        </p:tgtEl>
                                      </p:cBhvr>
                                    </p:animEffect>
                                  </p:childTnLst>
                                </p:cTn>
                              </p:par>
                            </p:childTnLst>
                          </p:cTn>
                        </p:par>
                        <p:par>
                          <p:cTn fill="hold">
                            <p:stCondLst>
                              <p:cond delay="800"/>
                            </p:stCondLst>
                            <p:childTnLst>
                              <p:par>
                                <p:cTn fill="hold" nodeType="afterEffect" presetClass="emph" presetID="8" presetSubtype="0">
                                  <p:stCondLst>
                                    <p:cond delay="0"/>
                                  </p:stCondLst>
                                  <p:childTnLst>
                                    <p:animRot by="-21600000">
                                      <p:cBhvr>
                                        <p:cTn dur="800" fill="hold"/>
                                        <p:tgtEl>
                                          <p:spTgt spid="1340"/>
                                        </p:tgtEl>
                                        <p:attrNameLst>
                                          <p:attrName>r</p:attrName>
                                        </p:attrNameLst>
                                      </p:cBhvr>
                                    </p:animRot>
                                  </p:childTnLst>
                                </p:cTn>
                              </p:par>
                              <p:par>
                                <p:cTn fill="hold" nodeType="withEffect" presetClass="emph" presetID="8" presetSubtype="0">
                                  <p:stCondLst>
                                    <p:cond delay="0"/>
                                  </p:stCondLst>
                                  <p:childTnLst>
                                    <p:animRot by="-21600000">
                                      <p:cBhvr>
                                        <p:cTn dur="800" fill="hold"/>
                                        <p:tgtEl>
                                          <p:spTgt spid="1341"/>
                                        </p:tgtEl>
                                        <p:attrNameLst>
                                          <p:attrName>r</p:attrName>
                                        </p:attrNameLst>
                                      </p:cBhvr>
                                    </p:animRot>
                                  </p:childTnLst>
                                </p:cTn>
                              </p:par>
                              <p:par>
                                <p:cTn fill="hold" nodeType="withEffect" presetClass="emph" presetID="8" presetSubtype="0">
                                  <p:stCondLst>
                                    <p:cond delay="0"/>
                                  </p:stCondLst>
                                  <p:childTnLst>
                                    <p:animRot by="-21600000">
                                      <p:cBhvr>
                                        <p:cTn dur="800" fill="hold"/>
                                        <p:tgtEl>
                                          <p:spTgt spid="134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sp>
        <p:nvSpPr>
          <p:cNvPr id="1347" name="Google Shape;1347;p68"/>
          <p:cNvSpPr/>
          <p:nvPr/>
        </p:nvSpPr>
        <p:spPr>
          <a:xfrm>
            <a:off x="1552658" y="887775"/>
            <a:ext cx="1159800" cy="808200"/>
          </a:xfrm>
          <a:prstGeom prst="wedgeRoundRectCallout">
            <a:avLst>
              <a:gd fmla="val -17374" name="adj1"/>
              <a:gd fmla="val 73101" name="adj2"/>
              <a:gd fmla="val 0" name="adj3"/>
            </a:avLst>
          </a:prstGeom>
          <a:solidFill>
            <a:schemeClr val="accent3"/>
          </a:solidFill>
          <a:ln>
            <a:noFill/>
          </a:ln>
          <a:effectLst>
            <a:outerShdw blurRad="57150" rotWithShape="0" algn="bl" dir="5400000" dist="47625">
              <a:schemeClr val="dk1">
                <a:alpha val="2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68"/>
          <p:cNvSpPr/>
          <p:nvPr/>
        </p:nvSpPr>
        <p:spPr>
          <a:xfrm>
            <a:off x="2846029" y="3173971"/>
            <a:ext cx="3459000" cy="808200"/>
          </a:xfrm>
          <a:prstGeom prst="roundRect">
            <a:avLst>
              <a:gd fmla="val 31653" name="adj"/>
            </a:avLst>
          </a:prstGeom>
          <a:solidFill>
            <a:schemeClr val="lt2"/>
          </a:solidFill>
          <a:ln cap="flat" cmpd="sng" w="9525">
            <a:solidFill>
              <a:srgbClr val="D2D6FF"/>
            </a:solidFill>
            <a:prstDash val="solid"/>
            <a:round/>
            <a:headEnd len="sm" w="sm" type="none"/>
            <a:tailEnd len="sm" w="sm" type="none"/>
          </a:ln>
          <a:effectLst>
            <a:outerShdw blurRad="57150" rotWithShape="0" algn="bl" dir="5400000" dist="47625">
              <a:schemeClr val="dk1">
                <a:alpha val="2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68"/>
          <p:cNvSpPr txBox="1"/>
          <p:nvPr>
            <p:ph type="title"/>
          </p:nvPr>
        </p:nvSpPr>
        <p:spPr>
          <a:xfrm>
            <a:off x="2477237" y="1522954"/>
            <a:ext cx="4205400" cy="166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1350" name="Google Shape;1350;p68"/>
          <p:cNvSpPr txBox="1"/>
          <p:nvPr>
            <p:ph idx="1" type="subTitle"/>
          </p:nvPr>
        </p:nvSpPr>
        <p:spPr>
          <a:xfrm>
            <a:off x="3283800" y="3218550"/>
            <a:ext cx="2487900" cy="7134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Overview of Dataset Structure </a:t>
            </a:r>
            <a:endParaRPr/>
          </a:p>
        </p:txBody>
      </p:sp>
      <p:grpSp>
        <p:nvGrpSpPr>
          <p:cNvPr id="1351" name="Google Shape;1351;p68"/>
          <p:cNvGrpSpPr/>
          <p:nvPr/>
        </p:nvGrpSpPr>
        <p:grpSpPr>
          <a:xfrm>
            <a:off x="6782222" y="3381976"/>
            <a:ext cx="1514782" cy="1006855"/>
            <a:chOff x="4981963" y="3755000"/>
            <a:chExt cx="1001575" cy="735575"/>
          </a:xfrm>
        </p:grpSpPr>
        <p:sp>
          <p:nvSpPr>
            <p:cNvPr id="1352" name="Google Shape;1352;p68"/>
            <p:cNvSpPr/>
            <p:nvPr/>
          </p:nvSpPr>
          <p:spPr>
            <a:xfrm>
              <a:off x="4981963" y="3755000"/>
              <a:ext cx="1001575" cy="735575"/>
            </a:xfrm>
            <a:custGeom>
              <a:rect b="b" l="l" r="r" t="t"/>
              <a:pathLst>
                <a:path extrusionOk="0" h="29423" w="40063">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rotWithShape="0" algn="bl" dir="5400000" dist="76200">
                <a:schemeClr val="dk1">
                  <a:alpha val="1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68"/>
            <p:cNvSpPr/>
            <p:nvPr/>
          </p:nvSpPr>
          <p:spPr>
            <a:xfrm>
              <a:off x="5092913" y="3848450"/>
              <a:ext cx="357950" cy="289550"/>
            </a:xfrm>
            <a:custGeom>
              <a:rect b="b" l="l" r="r" t="t"/>
              <a:pathLst>
                <a:path extrusionOk="0" h="11582" w="14318">
                  <a:moveTo>
                    <a:pt x="791" y="1"/>
                  </a:moveTo>
                  <a:cubicBezTo>
                    <a:pt x="335" y="1"/>
                    <a:pt x="1" y="365"/>
                    <a:pt x="1" y="791"/>
                  </a:cubicBezTo>
                  <a:lnTo>
                    <a:pt x="1" y="10791"/>
                  </a:lnTo>
                  <a:cubicBezTo>
                    <a:pt x="1" y="11247"/>
                    <a:pt x="36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1"/>
            </a:solidFill>
            <a:ln>
              <a:noFill/>
            </a:ln>
            <a:effectLst>
              <a:outerShdw blurRad="57150" rotWithShape="0" algn="bl" dir="5400000" dist="7620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68"/>
            <p:cNvSpPr/>
            <p:nvPr/>
          </p:nvSpPr>
          <p:spPr>
            <a:xfrm>
              <a:off x="5092913" y="4207125"/>
              <a:ext cx="779675" cy="30425"/>
            </a:xfrm>
            <a:custGeom>
              <a:rect b="b" l="l" r="r" t="t"/>
              <a:pathLst>
                <a:path extrusionOk="0" h="1217" w="31187">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rotWithShape="0" algn="bl" dir="5400000" dist="57150">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68"/>
            <p:cNvSpPr/>
            <p:nvPr/>
          </p:nvSpPr>
          <p:spPr>
            <a:xfrm>
              <a:off x="5092913" y="4286900"/>
              <a:ext cx="779675" cy="30425"/>
            </a:xfrm>
            <a:custGeom>
              <a:rect b="b" l="l" r="r" t="t"/>
              <a:pathLst>
                <a:path extrusionOk="0" h="1217" w="31187">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rotWithShape="0" algn="bl" dir="5400000" dist="57150">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68"/>
            <p:cNvSpPr/>
            <p:nvPr/>
          </p:nvSpPr>
          <p:spPr>
            <a:xfrm>
              <a:off x="5092913" y="4365950"/>
              <a:ext cx="295625" cy="30400"/>
            </a:xfrm>
            <a:custGeom>
              <a:rect b="b" l="l" r="r" t="t"/>
              <a:pathLst>
                <a:path extrusionOk="0" h="1216" w="11825">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rotWithShape="0" algn="bl" dir="5400000" dist="57150">
                <a:schemeClr val="dk1">
                  <a:alpha val="2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68"/>
            <p:cNvSpPr/>
            <p:nvPr/>
          </p:nvSpPr>
          <p:spPr>
            <a:xfrm>
              <a:off x="5515413" y="3848450"/>
              <a:ext cx="357950" cy="289550"/>
            </a:xfrm>
            <a:custGeom>
              <a:rect b="b" l="l" r="r" t="t"/>
              <a:pathLst>
                <a:path extrusionOk="0" h="11582" w="14318">
                  <a:moveTo>
                    <a:pt x="791" y="1"/>
                  </a:moveTo>
                  <a:cubicBezTo>
                    <a:pt x="335" y="1"/>
                    <a:pt x="1" y="365"/>
                    <a:pt x="1" y="791"/>
                  </a:cubicBezTo>
                  <a:lnTo>
                    <a:pt x="1" y="10791"/>
                  </a:lnTo>
                  <a:cubicBezTo>
                    <a:pt x="1" y="11247"/>
                    <a:pt x="39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3"/>
            </a:solidFill>
            <a:ln>
              <a:noFill/>
            </a:ln>
            <a:effectLst>
              <a:outerShdw blurRad="57150" rotWithShape="0" algn="bl" dir="5400000" dist="76200">
                <a:schemeClr val="dk1">
                  <a:alpha val="2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8" name="Google Shape;1358;p68"/>
          <p:cNvGrpSpPr/>
          <p:nvPr/>
        </p:nvGrpSpPr>
        <p:grpSpPr>
          <a:xfrm flipH="1">
            <a:off x="7908792" y="2620556"/>
            <a:ext cx="789081" cy="515055"/>
            <a:chOff x="4842900" y="2922987"/>
            <a:chExt cx="436632" cy="284986"/>
          </a:xfrm>
        </p:grpSpPr>
        <p:sp>
          <p:nvSpPr>
            <p:cNvPr id="1359" name="Google Shape;1359;p68"/>
            <p:cNvSpPr/>
            <p:nvPr/>
          </p:nvSpPr>
          <p:spPr>
            <a:xfrm>
              <a:off x="4842900" y="2922987"/>
              <a:ext cx="436632" cy="284986"/>
            </a:xfrm>
            <a:custGeom>
              <a:rect b="b" l="l" r="r" t="t"/>
              <a:pathLst>
                <a:path extrusionOk="0" h="23446" w="35922">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BBF6F4"/>
                </a:gs>
                <a:gs pos="100000">
                  <a:srgbClr val="4EE0DB"/>
                </a:gs>
              </a:gsLst>
              <a:lin ang="5400012" scaled="0"/>
            </a:gradFill>
            <a:ln>
              <a:noFill/>
            </a:ln>
            <a:effectLst>
              <a:outerShdw blurRad="57150" rotWithShape="0" algn="bl" dir="5400000" dist="19050">
                <a:srgbClr val="5352EE">
                  <a:alpha val="18000"/>
                </a:srgb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68"/>
            <p:cNvSpPr/>
            <p:nvPr/>
          </p:nvSpPr>
          <p:spPr>
            <a:xfrm>
              <a:off x="4917676" y="3006198"/>
              <a:ext cx="287065" cy="60824"/>
            </a:xfrm>
            <a:custGeom>
              <a:rect b="b" l="l" r="r" t="t"/>
              <a:pathLst>
                <a:path extrusionOk="0" h="5004" w="23617">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rotWithShape="0" algn="bl" dir="5400000" dist="19050">
                <a:srgbClr val="5352EE">
                  <a:alpha val="18000"/>
                </a:srgb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1" name="Google Shape;1361;p68"/>
          <p:cNvSpPr/>
          <p:nvPr/>
        </p:nvSpPr>
        <p:spPr>
          <a:xfrm>
            <a:off x="847750" y="4125125"/>
            <a:ext cx="356425" cy="355650"/>
          </a:xfrm>
          <a:custGeom>
            <a:rect b="b" l="l" r="r" t="t"/>
            <a:pathLst>
              <a:path extrusionOk="0" h="14226" w="14257">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68"/>
          <p:cNvSpPr/>
          <p:nvPr/>
        </p:nvSpPr>
        <p:spPr>
          <a:xfrm>
            <a:off x="8077075" y="801150"/>
            <a:ext cx="250775" cy="250775"/>
          </a:xfrm>
          <a:custGeom>
            <a:rect b="b" l="l" r="r" t="t"/>
            <a:pathLst>
              <a:path extrusionOk="0" h="10031" w="10031">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8"/>
          <p:cNvSpPr txBox="1"/>
          <p:nvPr>
            <p:ph idx="2" type="title"/>
          </p:nvPr>
        </p:nvSpPr>
        <p:spPr>
          <a:xfrm>
            <a:off x="1639207" y="935175"/>
            <a:ext cx="969000" cy="71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349"/>
                                        </p:tgtEl>
                                        <p:attrNameLst>
                                          <p:attrName>style.visibility</p:attrName>
                                        </p:attrNameLst>
                                      </p:cBhvr>
                                      <p:to>
                                        <p:strVal val="visible"/>
                                      </p:to>
                                    </p:set>
                                    <p:anim calcmode="lin" valueType="num">
                                      <p:cBhvr additive="base">
                                        <p:cTn dur="800"/>
                                        <p:tgtEl>
                                          <p:spTgt spid="1349"/>
                                        </p:tgtEl>
                                        <p:attrNameLst>
                                          <p:attrName>ppt_w</p:attrName>
                                        </p:attrNameLst>
                                      </p:cBhvr>
                                      <p:tavLst>
                                        <p:tav fmla="" tm="0">
                                          <p:val>
                                            <p:strVal val="0"/>
                                          </p:val>
                                        </p:tav>
                                        <p:tav fmla="" tm="100000">
                                          <p:val>
                                            <p:strVal val="#ppt_w"/>
                                          </p:val>
                                        </p:tav>
                                      </p:tavLst>
                                    </p:anim>
                                    <p:anim calcmode="lin" valueType="num">
                                      <p:cBhvr additive="base">
                                        <p:cTn dur="800"/>
                                        <p:tgtEl>
                                          <p:spTgt spid="1349"/>
                                        </p:tgtEl>
                                        <p:attrNameLst>
                                          <p:attrName>ppt_h</p:attrName>
                                        </p:attrNameLst>
                                      </p:cBhvr>
                                      <p:tavLst>
                                        <p:tav fmla="" tm="0">
                                          <p:val>
                                            <p:strVal val="0"/>
                                          </p:val>
                                        </p:tav>
                                        <p:tav fmla="" tm="100000">
                                          <p:val>
                                            <p:strVal val="#ppt_h"/>
                                          </p:val>
                                        </p:tav>
                                      </p:tavLst>
                                    </p:anim>
                                  </p:childTnLst>
                                </p:cTn>
                              </p:par>
                            </p:childTnLst>
                          </p:cTn>
                        </p:par>
                        <p:par>
                          <p:cTn fill="hold">
                            <p:stCondLst>
                              <p:cond delay="800"/>
                            </p:stCondLst>
                            <p:childTnLst>
                              <p:par>
                                <p:cTn fill="hold" nodeType="afterEffect" presetClass="entr" presetID="2" presetSubtype="1">
                                  <p:stCondLst>
                                    <p:cond delay="0"/>
                                  </p:stCondLst>
                                  <p:childTnLst>
                                    <p:set>
                                      <p:cBhvr>
                                        <p:cTn dur="1" fill="hold">
                                          <p:stCondLst>
                                            <p:cond delay="0"/>
                                          </p:stCondLst>
                                        </p:cTn>
                                        <p:tgtEl>
                                          <p:spTgt spid="1358"/>
                                        </p:tgtEl>
                                        <p:attrNameLst>
                                          <p:attrName>style.visibility</p:attrName>
                                        </p:attrNameLst>
                                      </p:cBhvr>
                                      <p:to>
                                        <p:strVal val="visible"/>
                                      </p:to>
                                    </p:set>
                                    <p:anim calcmode="lin" valueType="num">
                                      <p:cBhvr additive="base">
                                        <p:cTn dur="800"/>
                                        <p:tgtEl>
                                          <p:spTgt spid="135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351"/>
                                        </p:tgtEl>
                                        <p:attrNameLst>
                                          <p:attrName>style.visibility</p:attrName>
                                        </p:attrNameLst>
                                      </p:cBhvr>
                                      <p:to>
                                        <p:strVal val="visible"/>
                                      </p:to>
                                    </p:set>
                                    <p:anim calcmode="lin" valueType="num">
                                      <p:cBhvr additive="base">
                                        <p:cTn dur="800"/>
                                        <p:tgtEl>
                                          <p:spTgt spid="1351"/>
                                        </p:tgtEl>
                                        <p:attrNameLst>
                                          <p:attrName>ppt_y</p:attrName>
                                        </p:attrNameLst>
                                      </p:cBhvr>
                                      <p:tavLst>
                                        <p:tav fmla="" tm="0">
                                          <p:val>
                                            <p:strVal val="#ppt_y-1"/>
                                          </p:val>
                                        </p:tav>
                                        <p:tav fmla="" tm="100000">
                                          <p:val>
                                            <p:strVal val="#ppt_y"/>
                                          </p:val>
                                        </p:tav>
                                      </p:tavLst>
                                    </p:anim>
                                  </p:childTnLst>
                                </p:cTn>
                              </p:par>
                            </p:childTnLst>
                          </p:cTn>
                        </p:par>
                        <p:par>
                          <p:cTn fill="hold">
                            <p:stCondLst>
                              <p:cond delay="1600"/>
                            </p:stCondLst>
                            <p:childTnLst>
                              <p:par>
                                <p:cTn fill="hold" nodeType="afterEffect" presetClass="emph" presetID="8" presetSubtype="0">
                                  <p:stCondLst>
                                    <p:cond delay="0"/>
                                  </p:stCondLst>
                                  <p:childTnLst>
                                    <p:animRot by="-21600000">
                                      <p:cBhvr>
                                        <p:cTn dur="800" fill="hold"/>
                                        <p:tgtEl>
                                          <p:spTgt spid="1362"/>
                                        </p:tgtEl>
                                        <p:attrNameLst>
                                          <p:attrName>r</p:attrName>
                                        </p:attrNameLst>
                                      </p:cBhvr>
                                    </p:animRot>
                                  </p:childTnLst>
                                </p:cTn>
                              </p:par>
                              <p:par>
                                <p:cTn fill="hold" nodeType="withEffect" presetClass="emph" presetID="8" presetSubtype="0">
                                  <p:stCondLst>
                                    <p:cond delay="0"/>
                                  </p:stCondLst>
                                  <p:childTnLst>
                                    <p:animRot by="-21600000">
                                      <p:cBhvr>
                                        <p:cTn dur="800" fill="hold"/>
                                        <p:tgtEl>
                                          <p:spTgt spid="136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7" name="Shape 1367"/>
        <p:cNvGrpSpPr/>
        <p:nvPr/>
      </p:nvGrpSpPr>
      <p:grpSpPr>
        <a:xfrm>
          <a:off x="0" y="0"/>
          <a:ext cx="0" cy="0"/>
          <a:chOff x="0" y="0"/>
          <a:chExt cx="0" cy="0"/>
        </a:xfrm>
      </p:grpSpPr>
      <p:sp>
        <p:nvSpPr>
          <p:cNvPr id="1368" name="Google Shape;1368;p69"/>
          <p:cNvSpPr txBox="1"/>
          <p:nvPr>
            <p:ph type="title"/>
          </p:nvPr>
        </p:nvSpPr>
        <p:spPr>
          <a:xfrm>
            <a:off x="720000" y="93565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characteristics</a:t>
            </a:r>
            <a:endParaRPr/>
          </a:p>
        </p:txBody>
      </p:sp>
      <p:sp>
        <p:nvSpPr>
          <p:cNvPr id="1369" name="Google Shape;1369;p69"/>
          <p:cNvSpPr txBox="1"/>
          <p:nvPr>
            <p:ph idx="1" type="subTitle"/>
          </p:nvPr>
        </p:nvSpPr>
        <p:spPr>
          <a:xfrm>
            <a:off x="1233788" y="1858200"/>
            <a:ext cx="2834100" cy="10446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1370" name="Google Shape;1370;p69"/>
          <p:cNvSpPr txBox="1"/>
          <p:nvPr>
            <p:ph idx="2" type="subTitle"/>
          </p:nvPr>
        </p:nvSpPr>
        <p:spPr>
          <a:xfrm>
            <a:off x="1250800" y="1265400"/>
            <a:ext cx="6422700" cy="3023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300"/>
          </a:p>
          <a:p>
            <a:pPr indent="-330200" lvl="0" marL="457200" rtl="0" algn="l">
              <a:lnSpc>
                <a:spcPct val="115000"/>
              </a:lnSpc>
              <a:spcBef>
                <a:spcPts val="1200"/>
              </a:spcBef>
              <a:spcAft>
                <a:spcPts val="0"/>
              </a:spcAft>
              <a:buClr>
                <a:schemeClr val="dk1"/>
              </a:buClr>
              <a:buSzPts val="1600"/>
              <a:buFont typeface="Arial"/>
              <a:buChar char="●"/>
            </a:pPr>
            <a:r>
              <a:rPr b="1" lang="en" sz="1600"/>
              <a:t>Type:</a:t>
            </a:r>
            <a:r>
              <a:rPr lang="en" sz="1600"/>
              <a:t> Multivariate</a:t>
            </a:r>
            <a:endParaRPr sz="1600"/>
          </a:p>
          <a:p>
            <a:pPr indent="-330200" lvl="0" marL="457200" rtl="0" algn="l">
              <a:lnSpc>
                <a:spcPct val="115000"/>
              </a:lnSpc>
              <a:spcBef>
                <a:spcPts val="0"/>
              </a:spcBef>
              <a:spcAft>
                <a:spcPts val="0"/>
              </a:spcAft>
              <a:buClr>
                <a:schemeClr val="dk1"/>
              </a:buClr>
              <a:buSzPts val="1600"/>
              <a:buFont typeface="Arial"/>
              <a:buChar char="●"/>
            </a:pPr>
            <a:r>
              <a:rPr b="1" lang="en" sz="1600"/>
              <a:t>Subject Area:</a:t>
            </a:r>
            <a:r>
              <a:rPr lang="en" sz="1600"/>
              <a:t> Business</a:t>
            </a:r>
            <a:endParaRPr sz="1600"/>
          </a:p>
          <a:p>
            <a:pPr indent="-330200" lvl="0" marL="457200" rtl="0" algn="l">
              <a:lnSpc>
                <a:spcPct val="115000"/>
              </a:lnSpc>
              <a:spcBef>
                <a:spcPts val="0"/>
              </a:spcBef>
              <a:spcAft>
                <a:spcPts val="0"/>
              </a:spcAft>
              <a:buClr>
                <a:schemeClr val="dk1"/>
              </a:buClr>
              <a:buSzPts val="1600"/>
              <a:buFont typeface="Arial"/>
              <a:buChar char="●"/>
            </a:pPr>
            <a:r>
              <a:rPr b="1" lang="en" sz="1600"/>
              <a:t>Features:</a:t>
            </a:r>
            <a:r>
              <a:rPr lang="en" sz="1600"/>
              <a:t> 58 </a:t>
            </a:r>
            <a:endParaRPr sz="1600"/>
          </a:p>
          <a:p>
            <a:pPr indent="-330200" lvl="0" marL="457200" rtl="0" algn="l">
              <a:lnSpc>
                <a:spcPct val="115000"/>
              </a:lnSpc>
              <a:spcBef>
                <a:spcPts val="0"/>
              </a:spcBef>
              <a:spcAft>
                <a:spcPts val="0"/>
              </a:spcAft>
              <a:buClr>
                <a:schemeClr val="dk1"/>
              </a:buClr>
              <a:buSzPts val="1600"/>
              <a:buFont typeface="Arial"/>
              <a:buChar char="●"/>
            </a:pPr>
            <a:r>
              <a:rPr b="1" lang="en" sz="1600"/>
              <a:t>Target Variable:</a:t>
            </a:r>
            <a:r>
              <a:rPr lang="en" sz="1600"/>
              <a:t> shares (number of times an article was shared)</a:t>
            </a:r>
            <a:endParaRPr sz="1600"/>
          </a:p>
          <a:p>
            <a:pPr indent="-330200" lvl="0" marL="457200" rtl="0" algn="l">
              <a:lnSpc>
                <a:spcPct val="115000"/>
              </a:lnSpc>
              <a:spcBef>
                <a:spcPts val="0"/>
              </a:spcBef>
              <a:spcAft>
                <a:spcPts val="0"/>
              </a:spcAft>
              <a:buClr>
                <a:schemeClr val="dk1"/>
              </a:buClr>
              <a:buSzPts val="1600"/>
              <a:buFont typeface="Quicksand"/>
              <a:buChar char="●"/>
            </a:pPr>
            <a:r>
              <a:rPr b="1" lang="en" sz="1600"/>
              <a:t>No Missing Values</a:t>
            </a:r>
            <a:endParaRPr b="1" sz="1600"/>
          </a:p>
          <a:p>
            <a:pPr indent="0" lvl="0" marL="0" rtl="0" algn="l">
              <a:spcBef>
                <a:spcPts val="1200"/>
              </a:spcBef>
              <a:spcAft>
                <a:spcPts val="0"/>
              </a:spcAft>
              <a:buNone/>
            </a:pPr>
            <a:r>
              <a:t/>
            </a:r>
            <a:endParaRPr/>
          </a:p>
        </p:txBody>
      </p:sp>
      <p:sp>
        <p:nvSpPr>
          <p:cNvPr id="1371" name="Google Shape;1371;p69"/>
          <p:cNvSpPr/>
          <p:nvPr/>
        </p:nvSpPr>
        <p:spPr>
          <a:xfrm>
            <a:off x="936800" y="3913999"/>
            <a:ext cx="297009" cy="296363"/>
          </a:xfrm>
          <a:custGeom>
            <a:rect b="b" l="l" r="r" t="t"/>
            <a:pathLst>
              <a:path extrusionOk="0" h="14226" w="14257">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5"/>
          </a:soli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69"/>
          <p:cNvSpPr/>
          <p:nvPr/>
        </p:nvSpPr>
        <p:spPr>
          <a:xfrm>
            <a:off x="1000013" y="1415900"/>
            <a:ext cx="250775" cy="250775"/>
          </a:xfrm>
          <a:custGeom>
            <a:rect b="b" l="l" r="r" t="t"/>
            <a:pathLst>
              <a:path extrusionOk="0" h="10031" w="10031">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1"/>
          </a:solidFill>
          <a:ln>
            <a:noFill/>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69"/>
          <p:cNvSpPr/>
          <p:nvPr/>
        </p:nvSpPr>
        <p:spPr>
          <a:xfrm rot="10800000">
            <a:off x="7805629" y="1690383"/>
            <a:ext cx="338446" cy="338446"/>
          </a:xfrm>
          <a:custGeom>
            <a:rect b="b" l="l" r="r" t="t"/>
            <a:pathLst>
              <a:path extrusionOk="0" h="10031" w="10031">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dk1"/>
          </a:solidFill>
          <a:ln>
            <a:noFill/>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4" name="Google Shape;1374;p69"/>
          <p:cNvGrpSpPr/>
          <p:nvPr/>
        </p:nvGrpSpPr>
        <p:grpSpPr>
          <a:xfrm>
            <a:off x="7447711" y="4118848"/>
            <a:ext cx="743279" cy="485160"/>
            <a:chOff x="4842900" y="2922987"/>
            <a:chExt cx="436632" cy="284986"/>
          </a:xfrm>
        </p:grpSpPr>
        <p:sp>
          <p:nvSpPr>
            <p:cNvPr id="1375" name="Google Shape;1375;p69"/>
            <p:cNvSpPr/>
            <p:nvPr/>
          </p:nvSpPr>
          <p:spPr>
            <a:xfrm>
              <a:off x="4842900" y="2922987"/>
              <a:ext cx="436632" cy="284986"/>
            </a:xfrm>
            <a:custGeom>
              <a:rect b="b" l="l" r="r" t="t"/>
              <a:pathLst>
                <a:path extrusionOk="0" h="23446" w="35922">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BBF6F4"/>
                </a:gs>
                <a:gs pos="100000">
                  <a:srgbClr val="4EE0DB"/>
                </a:gs>
              </a:gsLst>
              <a:lin ang="5400012" scaled="0"/>
            </a:gradFill>
            <a:ln>
              <a:noFill/>
            </a:ln>
            <a:effectLst>
              <a:outerShdw blurRad="57150" rotWithShape="0" algn="bl" dir="5400000" dist="38100">
                <a:schemeClr val="dk1">
                  <a:alpha val="18000"/>
                </a:scheme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69"/>
            <p:cNvSpPr/>
            <p:nvPr/>
          </p:nvSpPr>
          <p:spPr>
            <a:xfrm>
              <a:off x="4917676" y="3006198"/>
              <a:ext cx="287065" cy="60824"/>
            </a:xfrm>
            <a:custGeom>
              <a:rect b="b" l="l" r="r" t="t"/>
              <a:pathLst>
                <a:path extrusionOk="0" h="5004" w="23617">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rotWithShape="0" algn="bl" dir="5400000" dist="19050">
                <a:srgbClr val="5352EE">
                  <a:alpha val="18000"/>
                </a:srgbClr>
              </a:outerShdw>
              <a:reflection blurRad="0" dir="5400000" dist="76200" endA="0" endPos="26000" fadeDir="5400012" kx="0" rotWithShape="0" algn="bl" stA="6000"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7" name="Google Shape;1377;p69"/>
          <p:cNvGrpSpPr/>
          <p:nvPr/>
        </p:nvGrpSpPr>
        <p:grpSpPr>
          <a:xfrm>
            <a:off x="7754325" y="3861825"/>
            <a:ext cx="612500" cy="296375"/>
            <a:chOff x="5658425" y="2734375"/>
            <a:chExt cx="612500" cy="296375"/>
          </a:xfrm>
        </p:grpSpPr>
        <p:sp>
          <p:nvSpPr>
            <p:cNvPr id="1378" name="Google Shape;1378;p69"/>
            <p:cNvSpPr/>
            <p:nvPr/>
          </p:nvSpPr>
          <p:spPr>
            <a:xfrm>
              <a:off x="5658425" y="2734375"/>
              <a:ext cx="612500" cy="296375"/>
            </a:xfrm>
            <a:custGeom>
              <a:rect b="b" l="l" r="r" t="t"/>
              <a:pathLst>
                <a:path extrusionOk="0" h="11855" w="24500">
                  <a:moveTo>
                    <a:pt x="18572" y="0"/>
                  </a:moveTo>
                  <a:lnTo>
                    <a:pt x="5928" y="0"/>
                  </a:lnTo>
                  <a:cubicBezTo>
                    <a:pt x="2645" y="0"/>
                    <a:pt x="1" y="2645"/>
                    <a:pt x="1" y="5928"/>
                  </a:cubicBezTo>
                  <a:lnTo>
                    <a:pt x="1" y="5928"/>
                  </a:lnTo>
                  <a:cubicBezTo>
                    <a:pt x="1" y="9180"/>
                    <a:pt x="2645" y="11855"/>
                    <a:pt x="5928" y="11855"/>
                  </a:cubicBezTo>
                  <a:lnTo>
                    <a:pt x="18572" y="11855"/>
                  </a:lnTo>
                  <a:cubicBezTo>
                    <a:pt x="21825" y="11855"/>
                    <a:pt x="24499" y="9180"/>
                    <a:pt x="24499" y="5928"/>
                  </a:cubicBezTo>
                  <a:lnTo>
                    <a:pt x="24499" y="5928"/>
                  </a:lnTo>
                  <a:cubicBezTo>
                    <a:pt x="24499" y="2645"/>
                    <a:pt x="21825" y="0"/>
                    <a:pt x="18572" y="0"/>
                  </a:cubicBezTo>
                  <a:close/>
                </a:path>
              </a:pathLst>
            </a:custGeom>
            <a:solidFill>
              <a:schemeClr val="lt2"/>
            </a:solidFill>
            <a:ln cap="flat" cmpd="sng" w="9525">
              <a:solidFill>
                <a:schemeClr val="lt1"/>
              </a:solidFill>
              <a:prstDash val="solid"/>
              <a:round/>
              <a:headEnd len="sm" w="sm" type="none"/>
              <a:tailEnd len="sm" w="sm" type="none"/>
            </a:ln>
            <a:effectLst>
              <a:outerShdw blurRad="57150" rotWithShape="0" algn="bl" dir="5400000" dist="57150">
                <a:schemeClr val="dk1">
                  <a:alpha val="1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69"/>
            <p:cNvSpPr/>
            <p:nvPr/>
          </p:nvSpPr>
          <p:spPr>
            <a:xfrm>
              <a:off x="5658425" y="2734375"/>
              <a:ext cx="612500" cy="296375"/>
            </a:xfrm>
            <a:custGeom>
              <a:rect b="b" l="l" r="r" t="t"/>
              <a:pathLst>
                <a:path extrusionOk="0" fill="none" h="11855" w="24500">
                  <a:moveTo>
                    <a:pt x="18572" y="0"/>
                  </a:moveTo>
                  <a:lnTo>
                    <a:pt x="5928" y="0"/>
                  </a:lnTo>
                  <a:cubicBezTo>
                    <a:pt x="2645" y="0"/>
                    <a:pt x="1" y="2645"/>
                    <a:pt x="1" y="5928"/>
                  </a:cubicBezTo>
                  <a:lnTo>
                    <a:pt x="1" y="5928"/>
                  </a:lnTo>
                  <a:cubicBezTo>
                    <a:pt x="1" y="9180"/>
                    <a:pt x="2645" y="11855"/>
                    <a:pt x="5928" y="11855"/>
                  </a:cubicBezTo>
                  <a:lnTo>
                    <a:pt x="18572" y="11855"/>
                  </a:lnTo>
                  <a:cubicBezTo>
                    <a:pt x="21825" y="11855"/>
                    <a:pt x="24499" y="9180"/>
                    <a:pt x="24499" y="5928"/>
                  </a:cubicBezTo>
                  <a:lnTo>
                    <a:pt x="24499" y="5928"/>
                  </a:lnTo>
                  <a:cubicBezTo>
                    <a:pt x="24499" y="2645"/>
                    <a:pt x="21825" y="0"/>
                    <a:pt x="18572" y="0"/>
                  </a:cubicBezTo>
                  <a:close/>
                </a:path>
              </a:pathLst>
            </a:custGeom>
            <a:noFill/>
            <a:ln>
              <a:noFill/>
            </a:ln>
            <a:effectLst>
              <a:outerShdw blurRad="57150" rotWithShape="0" algn="bl" dir="5400000" dist="57150">
                <a:schemeClr val="dk1">
                  <a:alpha val="1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69"/>
            <p:cNvSpPr/>
            <p:nvPr/>
          </p:nvSpPr>
          <p:spPr>
            <a:xfrm>
              <a:off x="5791400" y="2808075"/>
              <a:ext cx="140600" cy="134525"/>
            </a:xfrm>
            <a:custGeom>
              <a:rect b="b" l="l" r="r" t="t"/>
              <a:pathLst>
                <a:path extrusionOk="0" h="5381" w="5624">
                  <a:moveTo>
                    <a:pt x="2797" y="1"/>
                  </a:moveTo>
                  <a:lnTo>
                    <a:pt x="1916" y="1764"/>
                  </a:lnTo>
                  <a:lnTo>
                    <a:pt x="1" y="2068"/>
                  </a:lnTo>
                  <a:lnTo>
                    <a:pt x="1399" y="3435"/>
                  </a:lnTo>
                  <a:lnTo>
                    <a:pt x="1065" y="5381"/>
                  </a:lnTo>
                  <a:lnTo>
                    <a:pt x="2797" y="4469"/>
                  </a:lnTo>
                  <a:lnTo>
                    <a:pt x="4560" y="5381"/>
                  </a:lnTo>
                  <a:lnTo>
                    <a:pt x="4195" y="3435"/>
                  </a:lnTo>
                  <a:lnTo>
                    <a:pt x="5624" y="2068"/>
                  </a:lnTo>
                  <a:lnTo>
                    <a:pt x="3679" y="1764"/>
                  </a:lnTo>
                  <a:lnTo>
                    <a:pt x="2797" y="1"/>
                  </a:lnTo>
                  <a:close/>
                </a:path>
              </a:pathLst>
            </a:custGeom>
            <a:solidFill>
              <a:schemeClr val="accent1"/>
            </a:solidFill>
            <a:ln>
              <a:noFill/>
            </a:ln>
            <a:effectLst>
              <a:outerShdw blurRad="57150" rotWithShape="0" algn="bl" dir="5400000" dist="57150">
                <a:schemeClr val="dk1">
                  <a:alpha val="1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69"/>
            <p:cNvSpPr/>
            <p:nvPr/>
          </p:nvSpPr>
          <p:spPr>
            <a:xfrm>
              <a:off x="5997350" y="2808075"/>
              <a:ext cx="140600" cy="134525"/>
            </a:xfrm>
            <a:custGeom>
              <a:rect b="b" l="l" r="r" t="t"/>
              <a:pathLst>
                <a:path extrusionOk="0" h="5381" w="5624">
                  <a:moveTo>
                    <a:pt x="2796" y="1"/>
                  </a:moveTo>
                  <a:lnTo>
                    <a:pt x="1945" y="1764"/>
                  </a:lnTo>
                  <a:lnTo>
                    <a:pt x="0" y="2068"/>
                  </a:lnTo>
                  <a:lnTo>
                    <a:pt x="1398" y="3435"/>
                  </a:lnTo>
                  <a:lnTo>
                    <a:pt x="1064" y="5381"/>
                  </a:lnTo>
                  <a:lnTo>
                    <a:pt x="2796" y="4469"/>
                  </a:lnTo>
                  <a:lnTo>
                    <a:pt x="4559" y="5381"/>
                  </a:lnTo>
                  <a:lnTo>
                    <a:pt x="4225" y="3435"/>
                  </a:lnTo>
                  <a:lnTo>
                    <a:pt x="5623" y="2068"/>
                  </a:lnTo>
                  <a:lnTo>
                    <a:pt x="3678" y="1764"/>
                  </a:lnTo>
                  <a:lnTo>
                    <a:pt x="2796" y="1"/>
                  </a:lnTo>
                  <a:close/>
                </a:path>
              </a:pathLst>
            </a:custGeom>
            <a:solidFill>
              <a:schemeClr val="accent1"/>
            </a:solidFill>
            <a:ln>
              <a:noFill/>
            </a:ln>
            <a:effectLst>
              <a:outerShdw blurRad="57150" rotWithShape="0" algn="bl" dir="5400000" dist="57150">
                <a:schemeClr val="dk1">
                  <a:alpha val="1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371"/>
                                        </p:tgtEl>
                                        <p:attrNameLst>
                                          <p:attrName>style.visibility</p:attrName>
                                        </p:attrNameLst>
                                      </p:cBhvr>
                                      <p:to>
                                        <p:strVal val="visible"/>
                                      </p:to>
                                    </p:set>
                                    <p:anim calcmode="lin" valueType="num">
                                      <p:cBhvr additive="base">
                                        <p:cTn dur="800"/>
                                        <p:tgtEl>
                                          <p:spTgt spid="1371"/>
                                        </p:tgtEl>
                                        <p:attrNameLst>
                                          <p:attrName>ppt_w</p:attrName>
                                        </p:attrNameLst>
                                      </p:cBhvr>
                                      <p:tavLst>
                                        <p:tav fmla="" tm="0">
                                          <p:val>
                                            <p:strVal val="0"/>
                                          </p:val>
                                        </p:tav>
                                        <p:tav fmla="" tm="100000">
                                          <p:val>
                                            <p:strVal val="#ppt_w"/>
                                          </p:val>
                                        </p:tav>
                                      </p:tavLst>
                                    </p:anim>
                                    <p:anim calcmode="lin" valueType="num">
                                      <p:cBhvr additive="base">
                                        <p:cTn dur="800"/>
                                        <p:tgtEl>
                                          <p:spTgt spid="1371"/>
                                        </p:tgtEl>
                                        <p:attrNameLst>
                                          <p:attrName>ppt_h</p:attrName>
                                        </p:attrNameLst>
                                      </p:cBhvr>
                                      <p:tavLst>
                                        <p:tav fmla="" tm="0">
                                          <p:val>
                                            <p:strVal val="0"/>
                                          </p:val>
                                        </p:tav>
                                        <p:tav fmla="" tm="100000">
                                          <p:val>
                                            <p:strVal val="#ppt_h"/>
                                          </p:val>
                                        </p:tav>
                                      </p:tavLst>
                                    </p:anim>
                                  </p:childTnLst>
                                </p:cTn>
                              </p:par>
                              <p:par>
                                <p:cTn fill="hold" nodeType="withEffect" presetClass="emph" presetID="8" presetSubtype="0">
                                  <p:stCondLst>
                                    <p:cond delay="0"/>
                                  </p:stCondLst>
                                  <p:childTnLst>
                                    <p:animRot by="-21600000">
                                      <p:cBhvr>
                                        <p:cTn dur="800" fill="hold"/>
                                        <p:tgtEl>
                                          <p:spTgt spid="1373"/>
                                        </p:tgtEl>
                                        <p:attrNameLst>
                                          <p:attrName>r</p:attrName>
                                        </p:attrNameLst>
                                      </p:cBhvr>
                                    </p:animRot>
                                  </p:childTnLst>
                                </p:cTn>
                              </p:par>
                              <p:par>
                                <p:cTn fill="hold" nodeType="withEffect" presetClass="emph" presetID="8" presetSubtype="0">
                                  <p:stCondLst>
                                    <p:cond delay="0"/>
                                  </p:stCondLst>
                                  <p:childTnLst>
                                    <p:animRot by="-21600000">
                                      <p:cBhvr>
                                        <p:cTn dur="800" fill="hold"/>
                                        <p:tgtEl>
                                          <p:spTgt spid="137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5" name="Shape 1385"/>
        <p:cNvGrpSpPr/>
        <p:nvPr/>
      </p:nvGrpSpPr>
      <p:grpSpPr>
        <a:xfrm>
          <a:off x="0" y="0"/>
          <a:ext cx="0" cy="0"/>
          <a:chOff x="0" y="0"/>
          <a:chExt cx="0" cy="0"/>
        </a:xfrm>
      </p:grpSpPr>
      <p:sp>
        <p:nvSpPr>
          <p:cNvPr id="1386" name="Google Shape;1386;p70"/>
          <p:cNvSpPr/>
          <p:nvPr/>
        </p:nvSpPr>
        <p:spPr>
          <a:xfrm>
            <a:off x="2204416" y="3004471"/>
            <a:ext cx="3459000" cy="808200"/>
          </a:xfrm>
          <a:prstGeom prst="roundRect">
            <a:avLst>
              <a:gd fmla="val 31653" name="adj"/>
            </a:avLst>
          </a:prstGeom>
          <a:solidFill>
            <a:schemeClr val="lt2"/>
          </a:solidFill>
          <a:ln cap="flat" cmpd="sng" w="9525">
            <a:solidFill>
              <a:srgbClr val="D2D6FF"/>
            </a:solidFill>
            <a:prstDash val="solid"/>
            <a:round/>
            <a:headEnd len="sm" w="sm" type="none"/>
            <a:tailEnd len="sm" w="sm" type="none"/>
          </a:ln>
          <a:effectLst>
            <a:outerShdw blurRad="57150" rotWithShape="0" algn="bl" dir="5400000" dist="47625">
              <a:schemeClr val="dk1">
                <a:alpha val="24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70"/>
          <p:cNvSpPr txBox="1"/>
          <p:nvPr>
            <p:ph type="title"/>
          </p:nvPr>
        </p:nvSpPr>
        <p:spPr>
          <a:xfrm>
            <a:off x="2260900" y="1488475"/>
            <a:ext cx="3402600" cy="1368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EDA</a:t>
            </a:r>
            <a:endParaRPr/>
          </a:p>
        </p:txBody>
      </p:sp>
      <p:sp>
        <p:nvSpPr>
          <p:cNvPr id="1388" name="Google Shape;1388;p70"/>
          <p:cNvSpPr txBox="1"/>
          <p:nvPr>
            <p:ph idx="1" type="subTitle"/>
          </p:nvPr>
        </p:nvSpPr>
        <p:spPr>
          <a:xfrm>
            <a:off x="2586549" y="3202671"/>
            <a:ext cx="2751300" cy="713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Key Findings and Insights</a:t>
            </a:r>
            <a:endParaRPr/>
          </a:p>
          <a:p>
            <a:pPr indent="0" lvl="0" marL="0" rtl="0" algn="l">
              <a:spcBef>
                <a:spcPts val="1200"/>
              </a:spcBef>
              <a:spcAft>
                <a:spcPts val="1200"/>
              </a:spcAft>
              <a:buNone/>
            </a:pPr>
            <a:r>
              <a:t/>
            </a:r>
            <a:endParaRPr/>
          </a:p>
        </p:txBody>
      </p:sp>
      <p:sp>
        <p:nvSpPr>
          <p:cNvPr id="1389" name="Google Shape;1389;p70"/>
          <p:cNvSpPr/>
          <p:nvPr/>
        </p:nvSpPr>
        <p:spPr>
          <a:xfrm>
            <a:off x="883861" y="1680703"/>
            <a:ext cx="1065983" cy="903596"/>
          </a:xfrm>
          <a:custGeom>
            <a:rect b="b" l="l" r="r" t="t"/>
            <a:pathLst>
              <a:path extrusionOk="0" h="32068" w="37831">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solidFill>
            <a:schemeClr val="accent3"/>
          </a:solidFill>
          <a:ln>
            <a:noFill/>
          </a:ln>
          <a:effectLst>
            <a:outerShdw blurRad="57150" rotWithShape="0" algn="bl" dir="5400000" dist="38100">
              <a:schemeClr val="dk1">
                <a:alpha val="1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70"/>
          <p:cNvSpPr txBox="1"/>
          <p:nvPr>
            <p:ph idx="2" type="title"/>
          </p:nvPr>
        </p:nvSpPr>
        <p:spPr>
          <a:xfrm>
            <a:off x="932353" y="1735575"/>
            <a:ext cx="969000" cy="71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1391" name="Google Shape;1391;p70"/>
          <p:cNvGrpSpPr/>
          <p:nvPr/>
        </p:nvGrpSpPr>
        <p:grpSpPr>
          <a:xfrm>
            <a:off x="5865108" y="1421749"/>
            <a:ext cx="2167804" cy="2740674"/>
            <a:chOff x="6183319" y="1488475"/>
            <a:chExt cx="2520409" cy="3186460"/>
          </a:xfrm>
        </p:grpSpPr>
        <p:sp>
          <p:nvSpPr>
            <p:cNvPr id="1392" name="Google Shape;1392;p70"/>
            <p:cNvSpPr/>
            <p:nvPr/>
          </p:nvSpPr>
          <p:spPr>
            <a:xfrm>
              <a:off x="6411651" y="1488475"/>
              <a:ext cx="1852393" cy="3186460"/>
            </a:xfrm>
            <a:custGeom>
              <a:rect b="b" l="l" r="r" t="t"/>
              <a:pathLst>
                <a:path extrusionOk="0" h="25531" w="14842">
                  <a:moveTo>
                    <a:pt x="1401" y="0"/>
                  </a:moveTo>
                  <a:cubicBezTo>
                    <a:pt x="782" y="0"/>
                    <a:pt x="281" y="502"/>
                    <a:pt x="281" y="1120"/>
                  </a:cubicBezTo>
                  <a:lnTo>
                    <a:pt x="281" y="2697"/>
                  </a:lnTo>
                  <a:cubicBezTo>
                    <a:pt x="118" y="2742"/>
                    <a:pt x="1" y="2896"/>
                    <a:pt x="1" y="3069"/>
                  </a:cubicBezTo>
                  <a:lnTo>
                    <a:pt x="1" y="5567"/>
                  </a:lnTo>
                  <a:cubicBezTo>
                    <a:pt x="1" y="5741"/>
                    <a:pt x="118" y="5892"/>
                    <a:pt x="281" y="5940"/>
                  </a:cubicBezTo>
                  <a:lnTo>
                    <a:pt x="281" y="24410"/>
                  </a:lnTo>
                  <a:cubicBezTo>
                    <a:pt x="281" y="25029"/>
                    <a:pt x="782" y="25530"/>
                    <a:pt x="1401" y="25530"/>
                  </a:cubicBezTo>
                  <a:lnTo>
                    <a:pt x="13442" y="25530"/>
                  </a:lnTo>
                  <a:cubicBezTo>
                    <a:pt x="14060" y="25530"/>
                    <a:pt x="14562" y="25029"/>
                    <a:pt x="14562" y="24410"/>
                  </a:cubicBezTo>
                  <a:lnTo>
                    <a:pt x="14562" y="5940"/>
                  </a:lnTo>
                  <a:cubicBezTo>
                    <a:pt x="14724" y="5892"/>
                    <a:pt x="14842" y="5741"/>
                    <a:pt x="14842" y="5567"/>
                  </a:cubicBezTo>
                  <a:lnTo>
                    <a:pt x="14842" y="3069"/>
                  </a:lnTo>
                  <a:cubicBezTo>
                    <a:pt x="14842" y="2896"/>
                    <a:pt x="14724" y="2742"/>
                    <a:pt x="14562" y="2697"/>
                  </a:cubicBezTo>
                  <a:lnTo>
                    <a:pt x="14562" y="1120"/>
                  </a:lnTo>
                  <a:cubicBezTo>
                    <a:pt x="14562" y="502"/>
                    <a:pt x="14060" y="0"/>
                    <a:pt x="13442" y="0"/>
                  </a:cubicBezTo>
                  <a:close/>
                </a:path>
              </a:pathLst>
            </a:custGeom>
            <a:solidFill>
              <a:schemeClr val="l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70"/>
            <p:cNvSpPr/>
            <p:nvPr/>
          </p:nvSpPr>
          <p:spPr>
            <a:xfrm>
              <a:off x="6542698" y="1581706"/>
              <a:ext cx="1590297" cy="2609850"/>
            </a:xfrm>
            <a:custGeom>
              <a:rect b="b" l="l" r="r" t="t"/>
              <a:pathLst>
                <a:path extrusionOk="0" h="20911" w="12742">
                  <a:moveTo>
                    <a:pt x="1003" y="1"/>
                  </a:moveTo>
                  <a:cubicBezTo>
                    <a:pt x="457" y="1"/>
                    <a:pt x="1" y="443"/>
                    <a:pt x="1" y="1003"/>
                  </a:cubicBezTo>
                  <a:lnTo>
                    <a:pt x="1" y="20910"/>
                  </a:lnTo>
                  <a:lnTo>
                    <a:pt x="12742" y="20910"/>
                  </a:lnTo>
                  <a:lnTo>
                    <a:pt x="12742" y="1003"/>
                  </a:lnTo>
                  <a:cubicBezTo>
                    <a:pt x="12742" y="443"/>
                    <a:pt x="12288" y="1"/>
                    <a:pt x="11739" y="1"/>
                  </a:cubicBezTo>
                  <a:lnTo>
                    <a:pt x="9334" y="1"/>
                  </a:lnTo>
                  <a:lnTo>
                    <a:pt x="9334" y="315"/>
                  </a:lnTo>
                  <a:cubicBezTo>
                    <a:pt x="9334" y="609"/>
                    <a:pt x="9101" y="841"/>
                    <a:pt x="8810" y="841"/>
                  </a:cubicBezTo>
                  <a:lnTo>
                    <a:pt x="3932" y="841"/>
                  </a:lnTo>
                  <a:cubicBezTo>
                    <a:pt x="3641" y="841"/>
                    <a:pt x="3408" y="609"/>
                    <a:pt x="3408" y="315"/>
                  </a:cubicBezTo>
                  <a:lnTo>
                    <a:pt x="3408" y="1"/>
                  </a:lnTo>
                  <a:close/>
                </a:path>
              </a:pathLst>
            </a:custGeom>
            <a:gradFill>
              <a:gsLst>
                <a:gs pos="0">
                  <a:schemeClr val="lt1"/>
                </a:gs>
                <a:gs pos="100000">
                  <a:srgbClr val="66BEE9">
                    <a:alpha val="34509"/>
                  </a:srgbClr>
                </a:gs>
              </a:gsLst>
              <a:lin ang="10801400" scaled="0"/>
            </a:gra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70"/>
            <p:cNvSpPr/>
            <p:nvPr/>
          </p:nvSpPr>
          <p:spPr>
            <a:xfrm>
              <a:off x="7199429" y="4294498"/>
              <a:ext cx="276948" cy="276948"/>
            </a:xfrm>
            <a:custGeom>
              <a:rect b="b" l="l" r="r" t="t"/>
              <a:pathLst>
                <a:path extrusionOk="0" h="2219" w="2219">
                  <a:moveTo>
                    <a:pt x="1109" y="0"/>
                  </a:moveTo>
                  <a:cubicBezTo>
                    <a:pt x="501" y="0"/>
                    <a:pt x="0" y="504"/>
                    <a:pt x="0" y="1109"/>
                  </a:cubicBezTo>
                  <a:cubicBezTo>
                    <a:pt x="0" y="1728"/>
                    <a:pt x="501" y="2218"/>
                    <a:pt x="1109" y="2218"/>
                  </a:cubicBezTo>
                  <a:cubicBezTo>
                    <a:pt x="1728" y="2218"/>
                    <a:pt x="2218" y="1728"/>
                    <a:pt x="2218" y="1109"/>
                  </a:cubicBezTo>
                  <a:cubicBezTo>
                    <a:pt x="2218" y="504"/>
                    <a:pt x="1728" y="0"/>
                    <a:pt x="1109" y="0"/>
                  </a:cubicBezTo>
                  <a:close/>
                </a:path>
              </a:pathLst>
            </a:custGeom>
            <a:solidFill>
              <a:schemeClr val="dk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70"/>
            <p:cNvSpPr/>
            <p:nvPr/>
          </p:nvSpPr>
          <p:spPr>
            <a:xfrm>
              <a:off x="6683854" y="1771162"/>
              <a:ext cx="555144" cy="553396"/>
            </a:xfrm>
            <a:custGeom>
              <a:rect b="b" l="l" r="r" t="t"/>
              <a:pathLst>
                <a:path extrusionOk="0" h="4434" w="4448">
                  <a:moveTo>
                    <a:pt x="306" y="1"/>
                  </a:moveTo>
                  <a:cubicBezTo>
                    <a:pt x="141" y="1"/>
                    <a:pt x="1" y="141"/>
                    <a:pt x="1" y="303"/>
                  </a:cubicBezTo>
                  <a:lnTo>
                    <a:pt x="1" y="4142"/>
                  </a:lnTo>
                  <a:cubicBezTo>
                    <a:pt x="1" y="4305"/>
                    <a:pt x="141" y="4433"/>
                    <a:pt x="306" y="4433"/>
                  </a:cubicBezTo>
                  <a:lnTo>
                    <a:pt x="4142" y="4433"/>
                  </a:lnTo>
                  <a:cubicBezTo>
                    <a:pt x="4308" y="4433"/>
                    <a:pt x="4448" y="4305"/>
                    <a:pt x="4448" y="4142"/>
                  </a:cubicBezTo>
                  <a:lnTo>
                    <a:pt x="4448" y="303"/>
                  </a:lnTo>
                  <a:cubicBezTo>
                    <a:pt x="4448" y="141"/>
                    <a:pt x="4308" y="1"/>
                    <a:pt x="4142" y="1"/>
                  </a:cubicBezTo>
                  <a:close/>
                </a:path>
              </a:pathLst>
            </a:custGeom>
            <a:solidFill>
              <a:schemeClr val="accen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70"/>
            <p:cNvSpPr/>
            <p:nvPr/>
          </p:nvSpPr>
          <p:spPr>
            <a:xfrm>
              <a:off x="7334969" y="1890352"/>
              <a:ext cx="656862" cy="38191"/>
            </a:xfrm>
            <a:custGeom>
              <a:rect b="b" l="l" r="r" t="t"/>
              <a:pathLst>
                <a:path extrusionOk="0" h="306" w="5263">
                  <a:moveTo>
                    <a:pt x="141" y="1"/>
                  </a:moveTo>
                  <a:cubicBezTo>
                    <a:pt x="60" y="1"/>
                    <a:pt x="1" y="71"/>
                    <a:pt x="1" y="152"/>
                  </a:cubicBezTo>
                  <a:cubicBezTo>
                    <a:pt x="1" y="236"/>
                    <a:pt x="60" y="306"/>
                    <a:pt x="141" y="306"/>
                  </a:cubicBezTo>
                  <a:lnTo>
                    <a:pt x="5111" y="306"/>
                  </a:lnTo>
                  <a:cubicBezTo>
                    <a:pt x="5192" y="306"/>
                    <a:pt x="5262" y="236"/>
                    <a:pt x="5262" y="152"/>
                  </a:cubicBezTo>
                  <a:cubicBezTo>
                    <a:pt x="5262" y="71"/>
                    <a:pt x="5192" y="1"/>
                    <a:pt x="5111" y="1"/>
                  </a:cubicBezTo>
                  <a:close/>
                </a:path>
              </a:pathLst>
            </a:custGeom>
            <a:solidFill>
              <a:schemeClr val="dk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70"/>
            <p:cNvSpPr/>
            <p:nvPr/>
          </p:nvSpPr>
          <p:spPr>
            <a:xfrm>
              <a:off x="7334969" y="1983707"/>
              <a:ext cx="656862" cy="36444"/>
            </a:xfrm>
            <a:custGeom>
              <a:rect b="b" l="l" r="r" t="t"/>
              <a:pathLst>
                <a:path extrusionOk="0" h="292" w="5263">
                  <a:moveTo>
                    <a:pt x="141" y="0"/>
                  </a:moveTo>
                  <a:cubicBezTo>
                    <a:pt x="60" y="0"/>
                    <a:pt x="1" y="59"/>
                    <a:pt x="1" y="140"/>
                  </a:cubicBezTo>
                  <a:cubicBezTo>
                    <a:pt x="1" y="221"/>
                    <a:pt x="60" y="291"/>
                    <a:pt x="141" y="291"/>
                  </a:cubicBezTo>
                  <a:lnTo>
                    <a:pt x="5111" y="291"/>
                  </a:lnTo>
                  <a:cubicBezTo>
                    <a:pt x="5192" y="291"/>
                    <a:pt x="5262" y="221"/>
                    <a:pt x="5262" y="140"/>
                  </a:cubicBezTo>
                  <a:cubicBezTo>
                    <a:pt x="5262" y="59"/>
                    <a:pt x="5192" y="0"/>
                    <a:pt x="5111" y="0"/>
                  </a:cubicBezTo>
                  <a:close/>
                </a:path>
              </a:pathLst>
            </a:custGeom>
            <a:solidFill>
              <a:schemeClr val="dk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70"/>
            <p:cNvSpPr/>
            <p:nvPr/>
          </p:nvSpPr>
          <p:spPr>
            <a:xfrm>
              <a:off x="7334969" y="2075190"/>
              <a:ext cx="656862" cy="38316"/>
            </a:xfrm>
            <a:custGeom>
              <a:rect b="b" l="l" r="r" t="t"/>
              <a:pathLst>
                <a:path extrusionOk="0" h="307" w="5263">
                  <a:moveTo>
                    <a:pt x="141" y="1"/>
                  </a:moveTo>
                  <a:cubicBezTo>
                    <a:pt x="60" y="1"/>
                    <a:pt x="1" y="71"/>
                    <a:pt x="1" y="155"/>
                  </a:cubicBezTo>
                  <a:cubicBezTo>
                    <a:pt x="1" y="236"/>
                    <a:pt x="60" y="306"/>
                    <a:pt x="141" y="306"/>
                  </a:cubicBezTo>
                  <a:lnTo>
                    <a:pt x="5111" y="306"/>
                  </a:lnTo>
                  <a:cubicBezTo>
                    <a:pt x="5192" y="306"/>
                    <a:pt x="5262" y="236"/>
                    <a:pt x="5262" y="155"/>
                  </a:cubicBezTo>
                  <a:cubicBezTo>
                    <a:pt x="5262" y="71"/>
                    <a:pt x="5192" y="1"/>
                    <a:pt x="5111" y="1"/>
                  </a:cubicBezTo>
                  <a:close/>
                </a:path>
              </a:pathLst>
            </a:custGeom>
            <a:solidFill>
              <a:schemeClr val="dk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70"/>
            <p:cNvSpPr/>
            <p:nvPr/>
          </p:nvSpPr>
          <p:spPr>
            <a:xfrm>
              <a:off x="7334969" y="2168545"/>
              <a:ext cx="656862" cy="36444"/>
            </a:xfrm>
            <a:custGeom>
              <a:rect b="b" l="l" r="r" t="t"/>
              <a:pathLst>
                <a:path extrusionOk="0" h="292" w="5263">
                  <a:moveTo>
                    <a:pt x="141" y="1"/>
                  </a:moveTo>
                  <a:cubicBezTo>
                    <a:pt x="60" y="1"/>
                    <a:pt x="1" y="59"/>
                    <a:pt x="1" y="141"/>
                  </a:cubicBezTo>
                  <a:cubicBezTo>
                    <a:pt x="1" y="222"/>
                    <a:pt x="60" y="292"/>
                    <a:pt x="141" y="292"/>
                  </a:cubicBezTo>
                  <a:lnTo>
                    <a:pt x="5111" y="292"/>
                  </a:lnTo>
                  <a:cubicBezTo>
                    <a:pt x="5192" y="292"/>
                    <a:pt x="5262" y="222"/>
                    <a:pt x="5262" y="141"/>
                  </a:cubicBezTo>
                  <a:cubicBezTo>
                    <a:pt x="5262" y="59"/>
                    <a:pt x="5192" y="1"/>
                    <a:pt x="5111" y="1"/>
                  </a:cubicBezTo>
                  <a:close/>
                </a:path>
              </a:pathLst>
            </a:custGeom>
            <a:solidFill>
              <a:schemeClr val="dk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70"/>
            <p:cNvSpPr/>
            <p:nvPr/>
          </p:nvSpPr>
          <p:spPr>
            <a:xfrm>
              <a:off x="6829628" y="1870133"/>
              <a:ext cx="257727" cy="355452"/>
            </a:xfrm>
            <a:custGeom>
              <a:rect b="b" l="l" r="r" t="t"/>
              <a:pathLst>
                <a:path extrusionOk="0" h="2848" w="2065">
                  <a:moveTo>
                    <a:pt x="1039" y="0"/>
                  </a:moveTo>
                  <a:cubicBezTo>
                    <a:pt x="689" y="0"/>
                    <a:pt x="421" y="280"/>
                    <a:pt x="421" y="619"/>
                  </a:cubicBezTo>
                  <a:cubicBezTo>
                    <a:pt x="421" y="910"/>
                    <a:pt x="619" y="1143"/>
                    <a:pt x="888" y="1213"/>
                  </a:cubicBezTo>
                  <a:cubicBezTo>
                    <a:pt x="384" y="1330"/>
                    <a:pt x="1" y="1983"/>
                    <a:pt x="1" y="2789"/>
                  </a:cubicBezTo>
                  <a:lnTo>
                    <a:pt x="1" y="2848"/>
                  </a:lnTo>
                  <a:lnTo>
                    <a:pt x="2064" y="2848"/>
                  </a:lnTo>
                  <a:lnTo>
                    <a:pt x="2064" y="2789"/>
                  </a:lnTo>
                  <a:cubicBezTo>
                    <a:pt x="2064" y="1983"/>
                    <a:pt x="1681" y="1330"/>
                    <a:pt x="1180" y="1213"/>
                  </a:cubicBezTo>
                  <a:cubicBezTo>
                    <a:pt x="1448" y="1143"/>
                    <a:pt x="1644" y="910"/>
                    <a:pt x="1644" y="619"/>
                  </a:cubicBezTo>
                  <a:cubicBezTo>
                    <a:pt x="1644" y="280"/>
                    <a:pt x="1378" y="0"/>
                    <a:pt x="1039" y="0"/>
                  </a:cubicBezTo>
                  <a:close/>
                </a:path>
              </a:pathLst>
            </a:custGeom>
            <a:solidFill>
              <a:schemeClr val="l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70"/>
            <p:cNvSpPr/>
            <p:nvPr/>
          </p:nvSpPr>
          <p:spPr>
            <a:xfrm>
              <a:off x="6235425" y="3399826"/>
              <a:ext cx="1003452" cy="636518"/>
            </a:xfrm>
            <a:custGeom>
              <a:rect b="b" l="l" r="r" t="t"/>
              <a:pathLst>
                <a:path extrusionOk="0" h="5100" w="8040">
                  <a:moveTo>
                    <a:pt x="468" y="1"/>
                  </a:moveTo>
                  <a:cubicBezTo>
                    <a:pt x="210" y="1"/>
                    <a:pt x="0" y="211"/>
                    <a:pt x="0" y="480"/>
                  </a:cubicBezTo>
                  <a:lnTo>
                    <a:pt x="0" y="4635"/>
                  </a:lnTo>
                  <a:cubicBezTo>
                    <a:pt x="0" y="4890"/>
                    <a:pt x="210" y="5100"/>
                    <a:pt x="468" y="5100"/>
                  </a:cubicBezTo>
                  <a:lnTo>
                    <a:pt x="7572" y="5100"/>
                  </a:lnTo>
                  <a:cubicBezTo>
                    <a:pt x="7830" y="5100"/>
                    <a:pt x="8040" y="4890"/>
                    <a:pt x="8040" y="4635"/>
                  </a:cubicBezTo>
                  <a:lnTo>
                    <a:pt x="8040" y="480"/>
                  </a:lnTo>
                  <a:cubicBezTo>
                    <a:pt x="8040" y="211"/>
                    <a:pt x="7830" y="1"/>
                    <a:pt x="7572" y="1"/>
                  </a:cubicBezTo>
                  <a:close/>
                </a:path>
              </a:pathLst>
            </a:custGeom>
            <a:solidFill>
              <a:schemeClr val="accent6"/>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70"/>
            <p:cNvSpPr/>
            <p:nvPr/>
          </p:nvSpPr>
          <p:spPr>
            <a:xfrm>
              <a:off x="6516364" y="3497674"/>
              <a:ext cx="441569" cy="441195"/>
            </a:xfrm>
            <a:custGeom>
              <a:rect b="b" l="l" r="r" t="t"/>
              <a:pathLst>
                <a:path extrusionOk="0" h="3535" w="3538">
                  <a:moveTo>
                    <a:pt x="1762" y="1"/>
                  </a:moveTo>
                  <a:cubicBezTo>
                    <a:pt x="796" y="1"/>
                    <a:pt x="1" y="793"/>
                    <a:pt x="1" y="1773"/>
                  </a:cubicBezTo>
                  <a:cubicBezTo>
                    <a:pt x="1" y="2742"/>
                    <a:pt x="796" y="3535"/>
                    <a:pt x="1762" y="3535"/>
                  </a:cubicBezTo>
                  <a:cubicBezTo>
                    <a:pt x="2742" y="3535"/>
                    <a:pt x="3537" y="2742"/>
                    <a:pt x="3537" y="1773"/>
                  </a:cubicBezTo>
                  <a:cubicBezTo>
                    <a:pt x="3537" y="793"/>
                    <a:pt x="2742" y="1"/>
                    <a:pt x="1762" y="1"/>
                  </a:cubicBezTo>
                  <a:close/>
                </a:path>
              </a:pathLst>
            </a:custGeom>
            <a:solidFill>
              <a:schemeClr val="accent2"/>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70"/>
            <p:cNvSpPr/>
            <p:nvPr/>
          </p:nvSpPr>
          <p:spPr>
            <a:xfrm>
              <a:off x="6638675" y="3605382"/>
              <a:ext cx="196946" cy="225902"/>
            </a:xfrm>
            <a:custGeom>
              <a:rect b="b" l="l" r="r" t="t"/>
              <a:pathLst>
                <a:path extrusionOk="0" h="1810" w="1578">
                  <a:moveTo>
                    <a:pt x="1" y="0"/>
                  </a:moveTo>
                  <a:lnTo>
                    <a:pt x="1" y="1809"/>
                  </a:lnTo>
                  <a:lnTo>
                    <a:pt x="1577" y="910"/>
                  </a:lnTo>
                  <a:lnTo>
                    <a:pt x="1" y="0"/>
                  </a:lnTo>
                  <a:close/>
                </a:path>
              </a:pathLst>
            </a:custGeom>
            <a:solidFill>
              <a:schemeClr val="l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70"/>
            <p:cNvSpPr/>
            <p:nvPr/>
          </p:nvSpPr>
          <p:spPr>
            <a:xfrm>
              <a:off x="7476250" y="2817913"/>
              <a:ext cx="589715" cy="590090"/>
            </a:xfrm>
            <a:custGeom>
              <a:rect b="b" l="l" r="r" t="t"/>
              <a:pathLst>
                <a:path extrusionOk="0" h="4728" w="4725">
                  <a:moveTo>
                    <a:pt x="2358" y="0"/>
                  </a:moveTo>
                  <a:cubicBezTo>
                    <a:pt x="1050" y="0"/>
                    <a:pt x="0" y="1064"/>
                    <a:pt x="0" y="2358"/>
                  </a:cubicBezTo>
                  <a:cubicBezTo>
                    <a:pt x="0" y="3666"/>
                    <a:pt x="1050" y="4727"/>
                    <a:pt x="2358" y="4727"/>
                  </a:cubicBezTo>
                  <a:cubicBezTo>
                    <a:pt x="3663" y="4727"/>
                    <a:pt x="4724" y="3666"/>
                    <a:pt x="4724" y="2358"/>
                  </a:cubicBezTo>
                  <a:cubicBezTo>
                    <a:pt x="4724" y="1064"/>
                    <a:pt x="3663" y="0"/>
                    <a:pt x="2358" y="0"/>
                  </a:cubicBezTo>
                  <a:close/>
                </a:path>
              </a:pathLst>
            </a:custGeom>
            <a:solidFill>
              <a:schemeClr val="dk2"/>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70"/>
            <p:cNvSpPr/>
            <p:nvPr/>
          </p:nvSpPr>
          <p:spPr>
            <a:xfrm>
              <a:off x="7387388" y="2729176"/>
              <a:ext cx="765944" cy="766193"/>
            </a:xfrm>
            <a:custGeom>
              <a:rect b="b" l="l" r="r" t="t"/>
              <a:pathLst>
                <a:path extrusionOk="0" h="6139" w="6137">
                  <a:moveTo>
                    <a:pt x="3070" y="851"/>
                  </a:moveTo>
                  <a:cubicBezTo>
                    <a:pt x="4294" y="851"/>
                    <a:pt x="5285" y="1845"/>
                    <a:pt x="5285" y="3069"/>
                  </a:cubicBezTo>
                  <a:cubicBezTo>
                    <a:pt x="5285" y="4296"/>
                    <a:pt x="4294" y="5298"/>
                    <a:pt x="3070" y="5298"/>
                  </a:cubicBezTo>
                  <a:cubicBezTo>
                    <a:pt x="2580" y="5298"/>
                    <a:pt x="2123" y="5136"/>
                    <a:pt x="1751" y="4856"/>
                  </a:cubicBezTo>
                  <a:cubicBezTo>
                    <a:pt x="1202" y="4458"/>
                    <a:pt x="852" y="3806"/>
                    <a:pt x="852" y="3069"/>
                  </a:cubicBezTo>
                  <a:cubicBezTo>
                    <a:pt x="852" y="2347"/>
                    <a:pt x="1202" y="1691"/>
                    <a:pt x="1751" y="1285"/>
                  </a:cubicBezTo>
                  <a:cubicBezTo>
                    <a:pt x="2123" y="1017"/>
                    <a:pt x="2580" y="851"/>
                    <a:pt x="3070" y="851"/>
                  </a:cubicBezTo>
                  <a:close/>
                  <a:moveTo>
                    <a:pt x="3070" y="0"/>
                  </a:moveTo>
                  <a:cubicBezTo>
                    <a:pt x="2345" y="0"/>
                    <a:pt x="1670" y="258"/>
                    <a:pt x="1143" y="689"/>
                  </a:cubicBezTo>
                  <a:cubicBezTo>
                    <a:pt x="443" y="1249"/>
                    <a:pt x="1" y="2111"/>
                    <a:pt x="1" y="3069"/>
                  </a:cubicBezTo>
                  <a:cubicBezTo>
                    <a:pt x="1" y="4038"/>
                    <a:pt x="443" y="4901"/>
                    <a:pt x="1143" y="5461"/>
                  </a:cubicBezTo>
                  <a:cubicBezTo>
                    <a:pt x="1670" y="5892"/>
                    <a:pt x="2345" y="6138"/>
                    <a:pt x="3070" y="6138"/>
                  </a:cubicBezTo>
                  <a:cubicBezTo>
                    <a:pt x="4761" y="6138"/>
                    <a:pt x="6136" y="4772"/>
                    <a:pt x="6136" y="3069"/>
                  </a:cubicBezTo>
                  <a:cubicBezTo>
                    <a:pt x="6136" y="1378"/>
                    <a:pt x="4761" y="0"/>
                    <a:pt x="3070" y="0"/>
                  </a:cubicBezTo>
                  <a:close/>
                </a:path>
              </a:pathLst>
            </a:custGeom>
            <a:solidFill>
              <a:schemeClr val="accent5"/>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70"/>
            <p:cNvSpPr/>
            <p:nvPr/>
          </p:nvSpPr>
          <p:spPr>
            <a:xfrm>
              <a:off x="7946645" y="3600075"/>
              <a:ext cx="757082" cy="237384"/>
            </a:xfrm>
            <a:custGeom>
              <a:rect b="b" l="l" r="r" t="t"/>
              <a:pathLst>
                <a:path extrusionOk="0" h="1902" w="6066">
                  <a:moveTo>
                    <a:pt x="944" y="0"/>
                  </a:moveTo>
                  <a:cubicBezTo>
                    <a:pt x="420" y="0"/>
                    <a:pt x="0" y="420"/>
                    <a:pt x="0" y="944"/>
                  </a:cubicBezTo>
                  <a:cubicBezTo>
                    <a:pt x="0" y="1470"/>
                    <a:pt x="420" y="1902"/>
                    <a:pt x="944" y="1902"/>
                  </a:cubicBezTo>
                  <a:lnTo>
                    <a:pt x="5122" y="1902"/>
                  </a:lnTo>
                  <a:cubicBezTo>
                    <a:pt x="5645" y="1902"/>
                    <a:pt x="6065" y="1470"/>
                    <a:pt x="6065" y="944"/>
                  </a:cubicBezTo>
                  <a:cubicBezTo>
                    <a:pt x="6065" y="420"/>
                    <a:pt x="5645" y="0"/>
                    <a:pt x="5122" y="0"/>
                  </a:cubicBezTo>
                  <a:close/>
                </a:path>
              </a:pathLst>
            </a:custGeom>
            <a:solidFill>
              <a:schemeClr val="accent3"/>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70"/>
            <p:cNvSpPr/>
            <p:nvPr/>
          </p:nvSpPr>
          <p:spPr>
            <a:xfrm>
              <a:off x="8023776" y="3635021"/>
              <a:ext cx="166244" cy="166119"/>
            </a:xfrm>
            <a:custGeom>
              <a:rect b="b" l="l" r="r" t="t"/>
              <a:pathLst>
                <a:path extrusionOk="0" h="1331" w="1332">
                  <a:moveTo>
                    <a:pt x="665" y="0"/>
                  </a:moveTo>
                  <a:cubicBezTo>
                    <a:pt x="292" y="0"/>
                    <a:pt x="1" y="303"/>
                    <a:pt x="1" y="664"/>
                  </a:cubicBezTo>
                  <a:cubicBezTo>
                    <a:pt x="1" y="1039"/>
                    <a:pt x="292" y="1330"/>
                    <a:pt x="665" y="1330"/>
                  </a:cubicBezTo>
                  <a:cubicBezTo>
                    <a:pt x="1026" y="1330"/>
                    <a:pt x="1331" y="1039"/>
                    <a:pt x="1331" y="664"/>
                  </a:cubicBezTo>
                  <a:cubicBezTo>
                    <a:pt x="1331" y="303"/>
                    <a:pt x="1026" y="0"/>
                    <a:pt x="665" y="0"/>
                  </a:cubicBezTo>
                  <a:close/>
                </a:path>
              </a:pathLst>
            </a:custGeom>
            <a:solidFill>
              <a:schemeClr val="l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70"/>
            <p:cNvSpPr/>
            <p:nvPr/>
          </p:nvSpPr>
          <p:spPr>
            <a:xfrm>
              <a:off x="7946645" y="3889751"/>
              <a:ext cx="757082" cy="237509"/>
            </a:xfrm>
            <a:custGeom>
              <a:rect b="b" l="l" r="r" t="t"/>
              <a:pathLst>
                <a:path extrusionOk="0" h="1903" w="6066">
                  <a:moveTo>
                    <a:pt x="944" y="1"/>
                  </a:moveTo>
                  <a:cubicBezTo>
                    <a:pt x="420" y="1"/>
                    <a:pt x="0" y="432"/>
                    <a:pt x="0" y="958"/>
                  </a:cubicBezTo>
                  <a:cubicBezTo>
                    <a:pt x="0" y="1482"/>
                    <a:pt x="420" y="1902"/>
                    <a:pt x="944" y="1902"/>
                  </a:cubicBezTo>
                  <a:lnTo>
                    <a:pt x="5122" y="1902"/>
                  </a:lnTo>
                  <a:cubicBezTo>
                    <a:pt x="5645" y="1902"/>
                    <a:pt x="6065" y="1482"/>
                    <a:pt x="6065" y="958"/>
                  </a:cubicBezTo>
                  <a:cubicBezTo>
                    <a:pt x="6065" y="432"/>
                    <a:pt x="5645" y="1"/>
                    <a:pt x="5122" y="1"/>
                  </a:cubicBezTo>
                  <a:close/>
                </a:path>
              </a:pathLst>
            </a:custGeom>
            <a:solidFill>
              <a:schemeClr val="accent3"/>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70"/>
            <p:cNvSpPr/>
            <p:nvPr/>
          </p:nvSpPr>
          <p:spPr>
            <a:xfrm>
              <a:off x="8462096" y="3926069"/>
              <a:ext cx="166119" cy="166244"/>
            </a:xfrm>
            <a:custGeom>
              <a:rect b="b" l="l" r="r" t="t"/>
              <a:pathLst>
                <a:path extrusionOk="0" h="1332" w="1331">
                  <a:moveTo>
                    <a:pt x="664" y="1"/>
                  </a:moveTo>
                  <a:cubicBezTo>
                    <a:pt x="292" y="1"/>
                    <a:pt x="0" y="292"/>
                    <a:pt x="0" y="667"/>
                  </a:cubicBezTo>
                  <a:cubicBezTo>
                    <a:pt x="0" y="1029"/>
                    <a:pt x="292" y="1331"/>
                    <a:pt x="664" y="1331"/>
                  </a:cubicBezTo>
                  <a:cubicBezTo>
                    <a:pt x="1025" y="1331"/>
                    <a:pt x="1331" y="1029"/>
                    <a:pt x="1331" y="667"/>
                  </a:cubicBezTo>
                  <a:cubicBezTo>
                    <a:pt x="1331" y="292"/>
                    <a:pt x="1025" y="1"/>
                    <a:pt x="664" y="1"/>
                  </a:cubicBezTo>
                  <a:close/>
                </a:path>
              </a:pathLst>
            </a:custGeom>
            <a:solidFill>
              <a:schemeClr val="l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70"/>
            <p:cNvSpPr/>
            <p:nvPr/>
          </p:nvSpPr>
          <p:spPr>
            <a:xfrm>
              <a:off x="7642243" y="2983906"/>
              <a:ext cx="257603" cy="258102"/>
            </a:xfrm>
            <a:custGeom>
              <a:rect b="b" l="l" r="r" t="t"/>
              <a:pathLst>
                <a:path extrusionOk="0" h="2068" w="2064">
                  <a:moveTo>
                    <a:pt x="1028" y="737"/>
                  </a:moveTo>
                  <a:cubicBezTo>
                    <a:pt x="1190" y="737"/>
                    <a:pt x="1330" y="866"/>
                    <a:pt x="1330" y="1039"/>
                  </a:cubicBezTo>
                  <a:cubicBezTo>
                    <a:pt x="1330" y="1205"/>
                    <a:pt x="1190" y="1345"/>
                    <a:pt x="1028" y="1345"/>
                  </a:cubicBezTo>
                  <a:cubicBezTo>
                    <a:pt x="863" y="1345"/>
                    <a:pt x="723" y="1205"/>
                    <a:pt x="723" y="1039"/>
                  </a:cubicBezTo>
                  <a:cubicBezTo>
                    <a:pt x="723" y="866"/>
                    <a:pt x="863" y="737"/>
                    <a:pt x="1028" y="737"/>
                  </a:cubicBezTo>
                  <a:close/>
                  <a:moveTo>
                    <a:pt x="899" y="0"/>
                  </a:moveTo>
                  <a:cubicBezTo>
                    <a:pt x="874" y="0"/>
                    <a:pt x="851" y="26"/>
                    <a:pt x="840" y="48"/>
                  </a:cubicBezTo>
                  <a:lnTo>
                    <a:pt x="781" y="281"/>
                  </a:lnTo>
                  <a:cubicBezTo>
                    <a:pt x="748" y="306"/>
                    <a:pt x="700" y="317"/>
                    <a:pt x="664" y="339"/>
                  </a:cubicBezTo>
                  <a:lnTo>
                    <a:pt x="454" y="211"/>
                  </a:lnTo>
                  <a:cubicBezTo>
                    <a:pt x="445" y="206"/>
                    <a:pt x="436" y="203"/>
                    <a:pt x="427" y="203"/>
                  </a:cubicBezTo>
                  <a:cubicBezTo>
                    <a:pt x="413" y="203"/>
                    <a:pt x="399" y="209"/>
                    <a:pt x="384" y="225"/>
                  </a:cubicBezTo>
                  <a:lnTo>
                    <a:pt x="210" y="398"/>
                  </a:lnTo>
                  <a:cubicBezTo>
                    <a:pt x="188" y="409"/>
                    <a:pt x="188" y="446"/>
                    <a:pt x="199" y="468"/>
                  </a:cubicBezTo>
                  <a:lnTo>
                    <a:pt x="328" y="678"/>
                  </a:lnTo>
                  <a:cubicBezTo>
                    <a:pt x="303" y="715"/>
                    <a:pt x="291" y="759"/>
                    <a:pt x="280" y="796"/>
                  </a:cubicBezTo>
                  <a:lnTo>
                    <a:pt x="48" y="855"/>
                  </a:lnTo>
                  <a:cubicBezTo>
                    <a:pt x="11" y="866"/>
                    <a:pt x="0" y="888"/>
                    <a:pt x="0" y="911"/>
                  </a:cubicBezTo>
                  <a:lnTo>
                    <a:pt x="0" y="1157"/>
                  </a:lnTo>
                  <a:cubicBezTo>
                    <a:pt x="0" y="1179"/>
                    <a:pt x="11" y="1216"/>
                    <a:pt x="48" y="1216"/>
                  </a:cubicBezTo>
                  <a:lnTo>
                    <a:pt x="280" y="1275"/>
                  </a:lnTo>
                  <a:cubicBezTo>
                    <a:pt x="291" y="1319"/>
                    <a:pt x="303" y="1356"/>
                    <a:pt x="328" y="1401"/>
                  </a:cubicBezTo>
                  <a:lnTo>
                    <a:pt x="199" y="1599"/>
                  </a:lnTo>
                  <a:cubicBezTo>
                    <a:pt x="188" y="1625"/>
                    <a:pt x="188" y="1658"/>
                    <a:pt x="210" y="1681"/>
                  </a:cubicBezTo>
                  <a:lnTo>
                    <a:pt x="384" y="1846"/>
                  </a:lnTo>
                  <a:cubicBezTo>
                    <a:pt x="399" y="1859"/>
                    <a:pt x="412" y="1864"/>
                    <a:pt x="426" y="1864"/>
                  </a:cubicBezTo>
                  <a:cubicBezTo>
                    <a:pt x="435" y="1864"/>
                    <a:pt x="445" y="1862"/>
                    <a:pt x="454" y="1857"/>
                  </a:cubicBezTo>
                  <a:lnTo>
                    <a:pt x="664" y="1739"/>
                  </a:lnTo>
                  <a:cubicBezTo>
                    <a:pt x="700" y="1751"/>
                    <a:pt x="748" y="1776"/>
                    <a:pt x="781" y="1787"/>
                  </a:cubicBezTo>
                  <a:lnTo>
                    <a:pt x="840" y="2019"/>
                  </a:lnTo>
                  <a:cubicBezTo>
                    <a:pt x="851" y="2045"/>
                    <a:pt x="874" y="2067"/>
                    <a:pt x="899" y="2067"/>
                  </a:cubicBezTo>
                  <a:lnTo>
                    <a:pt x="1143" y="2067"/>
                  </a:lnTo>
                  <a:cubicBezTo>
                    <a:pt x="1179" y="2067"/>
                    <a:pt x="1201" y="2045"/>
                    <a:pt x="1201" y="2019"/>
                  </a:cubicBezTo>
                  <a:lnTo>
                    <a:pt x="1260" y="1787"/>
                  </a:lnTo>
                  <a:cubicBezTo>
                    <a:pt x="1308" y="1776"/>
                    <a:pt x="1341" y="1751"/>
                    <a:pt x="1389" y="1739"/>
                  </a:cubicBezTo>
                  <a:lnTo>
                    <a:pt x="1588" y="1857"/>
                  </a:lnTo>
                  <a:cubicBezTo>
                    <a:pt x="1602" y="1862"/>
                    <a:pt x="1614" y="1864"/>
                    <a:pt x="1625" y="1864"/>
                  </a:cubicBezTo>
                  <a:cubicBezTo>
                    <a:pt x="1641" y="1864"/>
                    <a:pt x="1654" y="1859"/>
                    <a:pt x="1669" y="1846"/>
                  </a:cubicBezTo>
                  <a:lnTo>
                    <a:pt x="1843" y="1681"/>
                  </a:lnTo>
                  <a:cubicBezTo>
                    <a:pt x="1854" y="1658"/>
                    <a:pt x="1868" y="1625"/>
                    <a:pt x="1843" y="1599"/>
                  </a:cubicBezTo>
                  <a:lnTo>
                    <a:pt x="1728" y="1401"/>
                  </a:lnTo>
                  <a:cubicBezTo>
                    <a:pt x="1739" y="1356"/>
                    <a:pt x="1761" y="1319"/>
                    <a:pt x="1773" y="1275"/>
                  </a:cubicBezTo>
                  <a:lnTo>
                    <a:pt x="2019" y="1216"/>
                  </a:lnTo>
                  <a:cubicBezTo>
                    <a:pt x="2042" y="1216"/>
                    <a:pt x="2064" y="1179"/>
                    <a:pt x="2064" y="1157"/>
                  </a:cubicBezTo>
                  <a:lnTo>
                    <a:pt x="2064" y="911"/>
                  </a:lnTo>
                  <a:cubicBezTo>
                    <a:pt x="2064" y="888"/>
                    <a:pt x="2042" y="866"/>
                    <a:pt x="2019" y="855"/>
                  </a:cubicBezTo>
                  <a:lnTo>
                    <a:pt x="1773" y="796"/>
                  </a:lnTo>
                  <a:cubicBezTo>
                    <a:pt x="1761" y="759"/>
                    <a:pt x="1739" y="715"/>
                    <a:pt x="1728" y="678"/>
                  </a:cubicBezTo>
                  <a:lnTo>
                    <a:pt x="1843" y="468"/>
                  </a:lnTo>
                  <a:cubicBezTo>
                    <a:pt x="1868" y="446"/>
                    <a:pt x="1854" y="409"/>
                    <a:pt x="1843" y="398"/>
                  </a:cubicBezTo>
                  <a:lnTo>
                    <a:pt x="1669" y="225"/>
                  </a:lnTo>
                  <a:cubicBezTo>
                    <a:pt x="1654" y="209"/>
                    <a:pt x="1640" y="203"/>
                    <a:pt x="1624" y="203"/>
                  </a:cubicBezTo>
                  <a:cubicBezTo>
                    <a:pt x="1613" y="203"/>
                    <a:pt x="1601" y="206"/>
                    <a:pt x="1588" y="211"/>
                  </a:cubicBezTo>
                  <a:lnTo>
                    <a:pt x="1389" y="339"/>
                  </a:lnTo>
                  <a:cubicBezTo>
                    <a:pt x="1341" y="317"/>
                    <a:pt x="1308" y="306"/>
                    <a:pt x="1260" y="281"/>
                  </a:cubicBezTo>
                  <a:lnTo>
                    <a:pt x="1201" y="48"/>
                  </a:lnTo>
                  <a:cubicBezTo>
                    <a:pt x="1201" y="26"/>
                    <a:pt x="1179" y="0"/>
                    <a:pt x="1143" y="0"/>
                  </a:cubicBezTo>
                  <a:close/>
                </a:path>
              </a:pathLst>
            </a:custGeom>
            <a:solidFill>
              <a:schemeClr val="l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70"/>
            <p:cNvSpPr/>
            <p:nvPr/>
          </p:nvSpPr>
          <p:spPr>
            <a:xfrm>
              <a:off x="6183319" y="2362120"/>
              <a:ext cx="632025" cy="630652"/>
            </a:xfrm>
            <a:custGeom>
              <a:rect b="b" l="l" r="r" t="t"/>
              <a:pathLst>
                <a:path extrusionOk="0" h="5053" w="5064">
                  <a:moveTo>
                    <a:pt x="2532" y="1"/>
                  </a:moveTo>
                  <a:cubicBezTo>
                    <a:pt x="1132" y="1"/>
                    <a:pt x="1" y="1132"/>
                    <a:pt x="1" y="2521"/>
                  </a:cubicBezTo>
                  <a:cubicBezTo>
                    <a:pt x="1" y="3921"/>
                    <a:pt x="1132" y="5052"/>
                    <a:pt x="2532" y="5052"/>
                  </a:cubicBezTo>
                  <a:cubicBezTo>
                    <a:pt x="3932" y="5052"/>
                    <a:pt x="5063" y="3921"/>
                    <a:pt x="5063" y="2521"/>
                  </a:cubicBezTo>
                  <a:cubicBezTo>
                    <a:pt x="5063" y="1132"/>
                    <a:pt x="3932" y="1"/>
                    <a:pt x="2532" y="1"/>
                  </a:cubicBezTo>
                  <a:close/>
                </a:path>
              </a:pathLst>
            </a:custGeom>
            <a:solidFill>
              <a:schemeClr val="lt2"/>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70"/>
            <p:cNvSpPr/>
            <p:nvPr/>
          </p:nvSpPr>
          <p:spPr>
            <a:xfrm>
              <a:off x="6302509" y="2481685"/>
              <a:ext cx="393268" cy="391896"/>
            </a:xfrm>
            <a:custGeom>
              <a:rect b="b" l="l" r="r" t="t"/>
              <a:pathLst>
                <a:path extrusionOk="0" h="3140" w="3151">
                  <a:moveTo>
                    <a:pt x="1577" y="1"/>
                  </a:moveTo>
                  <a:cubicBezTo>
                    <a:pt x="701" y="1"/>
                    <a:pt x="1" y="701"/>
                    <a:pt x="1" y="1563"/>
                  </a:cubicBezTo>
                  <a:cubicBezTo>
                    <a:pt x="1" y="2440"/>
                    <a:pt x="701" y="3140"/>
                    <a:pt x="1577" y="3140"/>
                  </a:cubicBezTo>
                  <a:cubicBezTo>
                    <a:pt x="2440" y="3140"/>
                    <a:pt x="3151" y="2440"/>
                    <a:pt x="3151" y="1563"/>
                  </a:cubicBezTo>
                  <a:cubicBezTo>
                    <a:pt x="3151" y="701"/>
                    <a:pt x="2440" y="1"/>
                    <a:pt x="1577" y="1"/>
                  </a:cubicBezTo>
                  <a:close/>
                </a:path>
              </a:pathLst>
            </a:custGeom>
            <a:solidFill>
              <a:schemeClr val="accent4"/>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70"/>
            <p:cNvSpPr/>
            <p:nvPr/>
          </p:nvSpPr>
          <p:spPr>
            <a:xfrm>
              <a:off x="6471622" y="2769987"/>
              <a:ext cx="55415" cy="26334"/>
            </a:xfrm>
            <a:custGeom>
              <a:rect b="b" l="l" r="r" t="t"/>
              <a:pathLst>
                <a:path extrusionOk="0" h="211" w="444">
                  <a:moveTo>
                    <a:pt x="1" y="1"/>
                  </a:moveTo>
                  <a:lnTo>
                    <a:pt x="1" y="1"/>
                  </a:lnTo>
                  <a:cubicBezTo>
                    <a:pt x="12" y="118"/>
                    <a:pt x="104" y="211"/>
                    <a:pt x="222" y="211"/>
                  </a:cubicBezTo>
                  <a:cubicBezTo>
                    <a:pt x="337" y="211"/>
                    <a:pt x="432" y="118"/>
                    <a:pt x="443" y="1"/>
                  </a:cubicBezTo>
                  <a:lnTo>
                    <a:pt x="443" y="1"/>
                  </a:lnTo>
                  <a:cubicBezTo>
                    <a:pt x="351" y="12"/>
                    <a:pt x="267" y="12"/>
                    <a:pt x="222" y="12"/>
                  </a:cubicBezTo>
                  <a:cubicBezTo>
                    <a:pt x="174" y="12"/>
                    <a:pt x="93" y="12"/>
                    <a:pt x="1" y="1"/>
                  </a:cubicBezTo>
                  <a:close/>
                </a:path>
              </a:pathLst>
            </a:custGeom>
            <a:solidFill>
              <a:schemeClr val="l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70"/>
            <p:cNvSpPr/>
            <p:nvPr/>
          </p:nvSpPr>
          <p:spPr>
            <a:xfrm>
              <a:off x="6427940" y="2558940"/>
              <a:ext cx="141407" cy="141282"/>
            </a:xfrm>
            <a:custGeom>
              <a:rect b="b" l="l" r="r" t="t"/>
              <a:pathLst>
                <a:path extrusionOk="0" h="1132" w="1133">
                  <a:moveTo>
                    <a:pt x="572" y="0"/>
                  </a:moveTo>
                  <a:cubicBezTo>
                    <a:pt x="303" y="0"/>
                    <a:pt x="93" y="210"/>
                    <a:pt x="93" y="479"/>
                  </a:cubicBezTo>
                  <a:cubicBezTo>
                    <a:pt x="93" y="675"/>
                    <a:pt x="71" y="874"/>
                    <a:pt x="1" y="1062"/>
                  </a:cubicBezTo>
                  <a:cubicBezTo>
                    <a:pt x="152" y="1095"/>
                    <a:pt x="337" y="1132"/>
                    <a:pt x="572" y="1132"/>
                  </a:cubicBezTo>
                  <a:cubicBezTo>
                    <a:pt x="804" y="1132"/>
                    <a:pt x="992" y="1095"/>
                    <a:pt x="1132" y="1062"/>
                  </a:cubicBezTo>
                  <a:cubicBezTo>
                    <a:pt x="1073" y="874"/>
                    <a:pt x="1037" y="675"/>
                    <a:pt x="1037" y="479"/>
                  </a:cubicBezTo>
                  <a:cubicBezTo>
                    <a:pt x="1037" y="210"/>
                    <a:pt x="827" y="0"/>
                    <a:pt x="572" y="0"/>
                  </a:cubicBezTo>
                  <a:close/>
                </a:path>
              </a:pathLst>
            </a:custGeom>
            <a:solidFill>
              <a:schemeClr val="l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70"/>
            <p:cNvSpPr/>
            <p:nvPr/>
          </p:nvSpPr>
          <p:spPr>
            <a:xfrm>
              <a:off x="6410467" y="2706087"/>
              <a:ext cx="177726" cy="49424"/>
            </a:xfrm>
            <a:custGeom>
              <a:rect b="b" l="l" r="r" t="t"/>
              <a:pathLst>
                <a:path extrusionOk="0" h="396" w="1424">
                  <a:moveTo>
                    <a:pt x="104" y="0"/>
                  </a:moveTo>
                  <a:cubicBezTo>
                    <a:pt x="71" y="56"/>
                    <a:pt x="46" y="126"/>
                    <a:pt x="12" y="185"/>
                  </a:cubicBezTo>
                  <a:cubicBezTo>
                    <a:pt x="1" y="210"/>
                    <a:pt x="1" y="222"/>
                    <a:pt x="1" y="222"/>
                  </a:cubicBezTo>
                  <a:cubicBezTo>
                    <a:pt x="1" y="314"/>
                    <a:pt x="314" y="395"/>
                    <a:pt x="712" y="395"/>
                  </a:cubicBezTo>
                  <a:cubicBezTo>
                    <a:pt x="1107" y="395"/>
                    <a:pt x="1423" y="314"/>
                    <a:pt x="1423" y="222"/>
                  </a:cubicBezTo>
                  <a:cubicBezTo>
                    <a:pt x="1423" y="222"/>
                    <a:pt x="1412" y="210"/>
                    <a:pt x="1401" y="185"/>
                  </a:cubicBezTo>
                  <a:cubicBezTo>
                    <a:pt x="1376" y="126"/>
                    <a:pt x="1342" y="56"/>
                    <a:pt x="1317" y="0"/>
                  </a:cubicBezTo>
                  <a:cubicBezTo>
                    <a:pt x="1143" y="45"/>
                    <a:pt x="933" y="82"/>
                    <a:pt x="712" y="82"/>
                  </a:cubicBezTo>
                  <a:cubicBezTo>
                    <a:pt x="491" y="82"/>
                    <a:pt x="281" y="45"/>
                    <a:pt x="104" y="0"/>
                  </a:cubicBezTo>
                  <a:close/>
                </a:path>
              </a:pathLst>
            </a:custGeom>
            <a:solidFill>
              <a:schemeClr val="l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70"/>
            <p:cNvSpPr/>
            <p:nvPr/>
          </p:nvSpPr>
          <p:spPr>
            <a:xfrm>
              <a:off x="7519932" y="2282132"/>
              <a:ext cx="1182426" cy="369929"/>
            </a:xfrm>
            <a:custGeom>
              <a:rect b="b" l="l" r="r" t="t"/>
              <a:pathLst>
                <a:path extrusionOk="0" h="2964" w="9474">
                  <a:moveTo>
                    <a:pt x="339" y="1"/>
                  </a:moveTo>
                  <a:cubicBezTo>
                    <a:pt x="151" y="1"/>
                    <a:pt x="0" y="152"/>
                    <a:pt x="0" y="351"/>
                  </a:cubicBezTo>
                  <a:lnTo>
                    <a:pt x="0" y="2625"/>
                  </a:lnTo>
                  <a:cubicBezTo>
                    <a:pt x="0" y="2812"/>
                    <a:pt x="151" y="2964"/>
                    <a:pt x="339" y="2964"/>
                  </a:cubicBezTo>
                  <a:lnTo>
                    <a:pt x="9134" y="2964"/>
                  </a:lnTo>
                  <a:cubicBezTo>
                    <a:pt x="9322" y="2964"/>
                    <a:pt x="9473" y="2812"/>
                    <a:pt x="9473" y="2625"/>
                  </a:cubicBezTo>
                  <a:lnTo>
                    <a:pt x="9473" y="351"/>
                  </a:lnTo>
                  <a:cubicBezTo>
                    <a:pt x="9473" y="152"/>
                    <a:pt x="9322" y="1"/>
                    <a:pt x="9134" y="1"/>
                  </a:cubicBezTo>
                  <a:close/>
                </a:path>
              </a:pathLst>
            </a:custGeom>
            <a:gradFill>
              <a:gsLst>
                <a:gs pos="0">
                  <a:schemeClr val="lt1"/>
                </a:gs>
                <a:gs pos="100000">
                  <a:srgbClr val="4EB3E4">
                    <a:alpha val="57647"/>
                  </a:srgbClr>
                </a:gs>
              </a:gsLst>
              <a:lin ang="5400700" scaled="0"/>
            </a:gra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70"/>
            <p:cNvSpPr/>
            <p:nvPr/>
          </p:nvSpPr>
          <p:spPr>
            <a:xfrm>
              <a:off x="7768671" y="2367874"/>
              <a:ext cx="684819" cy="64401"/>
            </a:xfrm>
            <a:custGeom>
              <a:rect b="b" l="l" r="r" t="t"/>
              <a:pathLst>
                <a:path extrusionOk="0" h="516" w="5487">
                  <a:moveTo>
                    <a:pt x="258" y="0"/>
                  </a:moveTo>
                  <a:cubicBezTo>
                    <a:pt x="118" y="0"/>
                    <a:pt x="1" y="118"/>
                    <a:pt x="1" y="258"/>
                  </a:cubicBezTo>
                  <a:cubicBezTo>
                    <a:pt x="1" y="398"/>
                    <a:pt x="118" y="515"/>
                    <a:pt x="258" y="515"/>
                  </a:cubicBezTo>
                  <a:lnTo>
                    <a:pt x="5229" y="515"/>
                  </a:lnTo>
                  <a:cubicBezTo>
                    <a:pt x="5369" y="515"/>
                    <a:pt x="5486" y="398"/>
                    <a:pt x="5486" y="258"/>
                  </a:cubicBezTo>
                  <a:cubicBezTo>
                    <a:pt x="5486" y="118"/>
                    <a:pt x="5369" y="0"/>
                    <a:pt x="5229" y="0"/>
                  </a:cubicBezTo>
                  <a:close/>
                </a:path>
              </a:pathLst>
            </a:custGeom>
            <a:solidFill>
              <a:schemeClr val="l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70"/>
            <p:cNvSpPr/>
            <p:nvPr/>
          </p:nvSpPr>
          <p:spPr>
            <a:xfrm>
              <a:off x="7933291" y="2506160"/>
              <a:ext cx="355577" cy="64525"/>
            </a:xfrm>
            <a:custGeom>
              <a:rect b="b" l="l" r="r" t="t"/>
              <a:pathLst>
                <a:path extrusionOk="0" h="517" w="2849">
                  <a:moveTo>
                    <a:pt x="258" y="1"/>
                  </a:moveTo>
                  <a:cubicBezTo>
                    <a:pt x="118" y="1"/>
                    <a:pt x="1" y="119"/>
                    <a:pt x="1" y="259"/>
                  </a:cubicBezTo>
                  <a:cubicBezTo>
                    <a:pt x="1" y="399"/>
                    <a:pt x="118" y="516"/>
                    <a:pt x="258" y="516"/>
                  </a:cubicBezTo>
                  <a:lnTo>
                    <a:pt x="2591" y="516"/>
                  </a:lnTo>
                  <a:cubicBezTo>
                    <a:pt x="2731" y="516"/>
                    <a:pt x="2849" y="399"/>
                    <a:pt x="2849" y="259"/>
                  </a:cubicBezTo>
                  <a:cubicBezTo>
                    <a:pt x="2849" y="119"/>
                    <a:pt x="2731" y="1"/>
                    <a:pt x="2591" y="1"/>
                  </a:cubicBezTo>
                  <a:close/>
                </a:path>
              </a:pathLst>
            </a:custGeom>
            <a:solidFill>
              <a:schemeClr val="lt1"/>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70"/>
            <p:cNvSpPr/>
            <p:nvPr/>
          </p:nvSpPr>
          <p:spPr>
            <a:xfrm>
              <a:off x="7387388" y="2815043"/>
              <a:ext cx="218538" cy="595706"/>
            </a:xfrm>
            <a:custGeom>
              <a:rect b="b" l="l" r="r" t="t"/>
              <a:pathLst>
                <a:path extrusionOk="0" h="4773" w="1751">
                  <a:moveTo>
                    <a:pt x="1143" y="1"/>
                  </a:moveTo>
                  <a:cubicBezTo>
                    <a:pt x="443" y="561"/>
                    <a:pt x="1" y="1423"/>
                    <a:pt x="1" y="2381"/>
                  </a:cubicBezTo>
                  <a:cubicBezTo>
                    <a:pt x="1" y="3350"/>
                    <a:pt x="443" y="4213"/>
                    <a:pt x="1143" y="4773"/>
                  </a:cubicBezTo>
                  <a:cubicBezTo>
                    <a:pt x="1353" y="4574"/>
                    <a:pt x="1552" y="4378"/>
                    <a:pt x="1751" y="4168"/>
                  </a:cubicBezTo>
                  <a:cubicBezTo>
                    <a:pt x="1202" y="3770"/>
                    <a:pt x="852" y="3118"/>
                    <a:pt x="852" y="2381"/>
                  </a:cubicBezTo>
                  <a:cubicBezTo>
                    <a:pt x="852" y="1659"/>
                    <a:pt x="1202" y="1003"/>
                    <a:pt x="1751" y="597"/>
                  </a:cubicBezTo>
                  <a:cubicBezTo>
                    <a:pt x="1552" y="399"/>
                    <a:pt x="1353" y="200"/>
                    <a:pt x="1143" y="1"/>
                  </a:cubicBezTo>
                  <a:close/>
                </a:path>
              </a:pathLst>
            </a:custGeom>
            <a:solidFill>
              <a:schemeClr val="accent3"/>
            </a:solidFill>
            <a:ln>
              <a:noFill/>
            </a:ln>
            <a:effectLst>
              <a:outerShdw blurRad="57150" rotWithShape="0" algn="bl" dir="5400000" dist="47625">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0" name="Google Shape;1420;p70"/>
          <p:cNvGrpSpPr/>
          <p:nvPr/>
        </p:nvGrpSpPr>
        <p:grpSpPr>
          <a:xfrm>
            <a:off x="5054450" y="1018150"/>
            <a:ext cx="396150" cy="360700"/>
            <a:chOff x="1615925" y="2456425"/>
            <a:chExt cx="396150" cy="360700"/>
          </a:xfrm>
        </p:grpSpPr>
        <p:sp>
          <p:nvSpPr>
            <p:cNvPr id="1421" name="Google Shape;1421;p70"/>
            <p:cNvSpPr/>
            <p:nvPr/>
          </p:nvSpPr>
          <p:spPr>
            <a:xfrm>
              <a:off x="1615925" y="2456425"/>
              <a:ext cx="396150" cy="360700"/>
            </a:xfrm>
            <a:custGeom>
              <a:rect b="b" l="l" r="r" t="t"/>
              <a:pathLst>
                <a:path extrusionOk="0" h="14428" w="15846">
                  <a:moveTo>
                    <a:pt x="7919" y="1"/>
                  </a:moveTo>
                  <a:cubicBezTo>
                    <a:pt x="6072" y="1"/>
                    <a:pt x="4221" y="709"/>
                    <a:pt x="2803" y="2127"/>
                  </a:cubicBezTo>
                  <a:cubicBezTo>
                    <a:pt x="1" y="4929"/>
                    <a:pt x="1" y="9499"/>
                    <a:pt x="2803" y="12301"/>
                  </a:cubicBezTo>
                  <a:cubicBezTo>
                    <a:pt x="4221" y="13719"/>
                    <a:pt x="6072" y="14428"/>
                    <a:pt x="7919" y="14428"/>
                  </a:cubicBezTo>
                  <a:cubicBezTo>
                    <a:pt x="9766" y="14428"/>
                    <a:pt x="11609" y="13719"/>
                    <a:pt x="13010" y="12301"/>
                  </a:cubicBezTo>
                  <a:cubicBezTo>
                    <a:pt x="15846" y="9499"/>
                    <a:pt x="15846" y="4929"/>
                    <a:pt x="13010" y="2127"/>
                  </a:cubicBezTo>
                  <a:cubicBezTo>
                    <a:pt x="11609" y="709"/>
                    <a:pt x="9766" y="1"/>
                    <a:pt x="7919" y="1"/>
                  </a:cubicBezTo>
                  <a:close/>
                </a:path>
              </a:pathLst>
            </a:custGeom>
            <a:solidFill>
              <a:schemeClr val="accent6"/>
            </a:solidFill>
            <a:ln>
              <a:noFill/>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70"/>
            <p:cNvSpPr/>
            <p:nvPr/>
          </p:nvSpPr>
          <p:spPr>
            <a:xfrm>
              <a:off x="1658475" y="2554575"/>
              <a:ext cx="311075" cy="191050"/>
            </a:xfrm>
            <a:custGeom>
              <a:rect b="b" l="l" r="r" t="t"/>
              <a:pathLst>
                <a:path extrusionOk="0" h="7642" w="12443">
                  <a:moveTo>
                    <a:pt x="3916" y="1"/>
                  </a:moveTo>
                  <a:cubicBezTo>
                    <a:pt x="3438" y="1"/>
                    <a:pt x="2905" y="200"/>
                    <a:pt x="2335" y="736"/>
                  </a:cubicBezTo>
                  <a:cubicBezTo>
                    <a:pt x="0" y="2971"/>
                    <a:pt x="6238" y="7641"/>
                    <a:pt x="6238" y="7641"/>
                  </a:cubicBezTo>
                  <a:cubicBezTo>
                    <a:pt x="6238" y="7641"/>
                    <a:pt x="12442" y="2971"/>
                    <a:pt x="10107" y="736"/>
                  </a:cubicBezTo>
                  <a:cubicBezTo>
                    <a:pt x="9546" y="200"/>
                    <a:pt x="9019" y="1"/>
                    <a:pt x="8546" y="1"/>
                  </a:cubicBezTo>
                  <a:cubicBezTo>
                    <a:pt x="7164" y="1"/>
                    <a:pt x="6238" y="1704"/>
                    <a:pt x="6238" y="1704"/>
                  </a:cubicBezTo>
                  <a:cubicBezTo>
                    <a:pt x="6238" y="1704"/>
                    <a:pt x="5312" y="1"/>
                    <a:pt x="3916" y="1"/>
                  </a:cubicBezTo>
                  <a:close/>
                </a:path>
              </a:pathLst>
            </a:custGeom>
            <a:solidFill>
              <a:srgbClr val="FFFFFF"/>
            </a:solidFill>
            <a:ln>
              <a:noFill/>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3" name="Google Shape;1423;p70"/>
          <p:cNvSpPr/>
          <p:nvPr/>
        </p:nvSpPr>
        <p:spPr>
          <a:xfrm>
            <a:off x="1650573" y="3863150"/>
            <a:ext cx="299275" cy="299275"/>
          </a:xfrm>
          <a:custGeom>
            <a:rect b="b" l="l" r="r" t="t"/>
            <a:pathLst>
              <a:path extrusionOk="0" h="10031" w="10031">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2"/>
          </a:solidFill>
          <a:ln>
            <a:noFill/>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3" presetSubtype="16">
                                  <p:stCondLst>
                                    <p:cond delay="0"/>
                                  </p:stCondLst>
                                  <p:childTnLst>
                                    <p:set>
                                      <p:cBhvr>
                                        <p:cTn dur="1" fill="hold">
                                          <p:stCondLst>
                                            <p:cond delay="0"/>
                                          </p:stCondLst>
                                        </p:cTn>
                                        <p:tgtEl>
                                          <p:spTgt spid="1387"/>
                                        </p:tgtEl>
                                        <p:attrNameLst>
                                          <p:attrName>style.visibility</p:attrName>
                                        </p:attrNameLst>
                                      </p:cBhvr>
                                      <p:to>
                                        <p:strVal val="visible"/>
                                      </p:to>
                                    </p:set>
                                    <p:anim calcmode="lin" valueType="num">
                                      <p:cBhvr additive="base">
                                        <p:cTn dur="800"/>
                                        <p:tgtEl>
                                          <p:spTgt spid="1387"/>
                                        </p:tgtEl>
                                        <p:attrNameLst>
                                          <p:attrName>ppt_w</p:attrName>
                                        </p:attrNameLst>
                                      </p:cBhvr>
                                      <p:tavLst>
                                        <p:tav fmla="" tm="0">
                                          <p:val>
                                            <p:strVal val="0"/>
                                          </p:val>
                                        </p:tav>
                                        <p:tav fmla="" tm="100000">
                                          <p:val>
                                            <p:strVal val="#ppt_w"/>
                                          </p:val>
                                        </p:tav>
                                      </p:tavLst>
                                    </p:anim>
                                    <p:anim calcmode="lin" valueType="num">
                                      <p:cBhvr additive="base">
                                        <p:cTn dur="800"/>
                                        <p:tgtEl>
                                          <p:spTgt spid="1387"/>
                                        </p:tgtEl>
                                        <p:attrNameLst>
                                          <p:attrName>ppt_h</p:attrName>
                                        </p:attrNameLst>
                                      </p:cBhvr>
                                      <p:tavLst>
                                        <p:tav fmla="" tm="0">
                                          <p:val>
                                            <p:strVal val="0"/>
                                          </p:val>
                                        </p:tav>
                                        <p:tav fmla="" tm="100000">
                                          <p:val>
                                            <p:strVal val="#ppt_h"/>
                                          </p:val>
                                        </p:tav>
                                      </p:tavLst>
                                    </p:anim>
                                  </p:childTnLst>
                                </p:cTn>
                              </p:par>
                            </p:childTnLst>
                          </p:cTn>
                        </p:par>
                        <p:par>
                          <p:cTn fill="hold">
                            <p:stCondLst>
                              <p:cond delay="800"/>
                            </p:stCondLst>
                            <p:childTnLst>
                              <p:par>
                                <p:cTn fill="hold" nodeType="afterEffect" presetClass="entr" presetID="2" presetSubtype="4">
                                  <p:stCondLst>
                                    <p:cond delay="0"/>
                                  </p:stCondLst>
                                  <p:childTnLst>
                                    <p:set>
                                      <p:cBhvr>
                                        <p:cTn dur="1" fill="hold">
                                          <p:stCondLst>
                                            <p:cond delay="0"/>
                                          </p:stCondLst>
                                        </p:cTn>
                                        <p:tgtEl>
                                          <p:spTgt spid="1391"/>
                                        </p:tgtEl>
                                        <p:attrNameLst>
                                          <p:attrName>style.visibility</p:attrName>
                                        </p:attrNameLst>
                                      </p:cBhvr>
                                      <p:to>
                                        <p:strVal val="visible"/>
                                      </p:to>
                                    </p:set>
                                    <p:anim calcmode="lin" valueType="num">
                                      <p:cBhvr additive="base">
                                        <p:cTn dur="800"/>
                                        <p:tgtEl>
                                          <p:spTgt spid="1391"/>
                                        </p:tgtEl>
                                        <p:attrNameLst>
                                          <p:attrName>ppt_y</p:attrName>
                                        </p:attrNameLst>
                                      </p:cBhvr>
                                      <p:tavLst>
                                        <p:tav fmla="" tm="0">
                                          <p:val>
                                            <p:strVal val="#ppt_y+1"/>
                                          </p:val>
                                        </p:tav>
                                        <p:tav fmla="" tm="100000">
                                          <p:val>
                                            <p:strVal val="#ppt_y"/>
                                          </p:val>
                                        </p:tav>
                                      </p:tavLst>
                                    </p:anim>
                                  </p:childTnLst>
                                </p:cTn>
                              </p:par>
                            </p:childTnLst>
                          </p:cTn>
                        </p:par>
                        <p:par>
                          <p:cTn fill="hold">
                            <p:stCondLst>
                              <p:cond delay="1600"/>
                            </p:stCondLst>
                            <p:childTnLst>
                              <p:par>
                                <p:cTn fill="hold" nodeType="afterEffect" presetClass="emph" presetID="8" presetSubtype="0">
                                  <p:stCondLst>
                                    <p:cond delay="0"/>
                                  </p:stCondLst>
                                  <p:childTnLst>
                                    <p:animRot by="-21600000">
                                      <p:cBhvr>
                                        <p:cTn dur="800" fill="hold"/>
                                        <p:tgtEl>
                                          <p:spTgt spid="1423"/>
                                        </p:tgtEl>
                                        <p:attrNameLst>
                                          <p:attrName>r</p:attrName>
                                        </p:attrNameLst>
                                      </p:cBhvr>
                                    </p:animRot>
                                  </p:childTnLst>
                                </p:cTn>
                              </p:par>
                              <p:par>
                                <p:cTn fill="hold" nodeType="withEffect" presetClass="emph" presetID="8" presetSubtype="0">
                                  <p:stCondLst>
                                    <p:cond delay="0"/>
                                  </p:stCondLst>
                                  <p:childTnLst>
                                    <p:animRot by="-21600000">
                                      <p:cBhvr>
                                        <p:cTn dur="800" fill="hold"/>
                                        <p:tgtEl>
                                          <p:spTgt spid="1420"/>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sp>
        <p:nvSpPr>
          <p:cNvPr id="1428" name="Google Shape;1428;p71"/>
          <p:cNvSpPr txBox="1"/>
          <p:nvPr>
            <p:ph type="title"/>
          </p:nvPr>
        </p:nvSpPr>
        <p:spPr>
          <a:xfrm>
            <a:off x="1474350" y="1206775"/>
            <a:ext cx="3945600" cy="98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100">
                <a:latin typeface="Quicksand"/>
                <a:ea typeface="Quicksand"/>
                <a:cs typeface="Quicksand"/>
                <a:sym typeface="Quicksand"/>
              </a:rPr>
              <a:t>Shares </a:t>
            </a:r>
            <a:r>
              <a:rPr lang="en" sz="2100">
                <a:latin typeface="Quicksand"/>
                <a:ea typeface="Quicksand"/>
                <a:cs typeface="Quicksand"/>
                <a:sym typeface="Quicksand"/>
              </a:rPr>
              <a:t>Distribution </a:t>
            </a:r>
            <a:endParaRPr sz="2100">
              <a:latin typeface="Quicksand"/>
              <a:ea typeface="Quicksand"/>
              <a:cs typeface="Quicksand"/>
              <a:sym typeface="Quicksand"/>
            </a:endParaRPr>
          </a:p>
          <a:p>
            <a:pPr indent="0" lvl="0" marL="0" rtl="0" algn="ctr">
              <a:spcBef>
                <a:spcPts val="0"/>
              </a:spcBef>
              <a:spcAft>
                <a:spcPts val="0"/>
              </a:spcAft>
              <a:buNone/>
            </a:pPr>
            <a:r>
              <a:rPr lang="en" sz="2100">
                <a:latin typeface="Quicksand"/>
                <a:ea typeface="Quicksand"/>
                <a:cs typeface="Quicksand"/>
                <a:sym typeface="Quicksand"/>
              </a:rPr>
              <a:t>(Original and Transformed)</a:t>
            </a:r>
            <a:endParaRPr sz="3800">
              <a:latin typeface="Quicksand"/>
              <a:ea typeface="Quicksand"/>
              <a:cs typeface="Quicksand"/>
              <a:sym typeface="Quicksand"/>
            </a:endParaRPr>
          </a:p>
        </p:txBody>
      </p:sp>
      <p:sp>
        <p:nvSpPr>
          <p:cNvPr id="1429" name="Google Shape;1429;p71"/>
          <p:cNvSpPr txBox="1"/>
          <p:nvPr>
            <p:ph idx="1" type="subTitle"/>
          </p:nvPr>
        </p:nvSpPr>
        <p:spPr>
          <a:xfrm>
            <a:off x="902825" y="2392400"/>
            <a:ext cx="4641000" cy="1741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SzPts val="1400"/>
              <a:buFont typeface="Arial"/>
              <a:buChar char="●"/>
            </a:pPr>
            <a:r>
              <a:rPr b="1" lang="en"/>
              <a:t>Observation</a:t>
            </a:r>
            <a:r>
              <a:rPr lang="en"/>
              <a:t>: Shares are heavily skewed towards </a:t>
            </a:r>
            <a:r>
              <a:rPr lang="en">
                <a:solidFill>
                  <a:schemeClr val="accent3"/>
                </a:solidFill>
              </a:rPr>
              <a:t>low</a:t>
            </a:r>
            <a:r>
              <a:rPr lang="en">
                <a:solidFill>
                  <a:schemeClr val="accent2"/>
                </a:solidFill>
              </a:rPr>
              <a:t> </a:t>
            </a:r>
            <a:r>
              <a:rPr lang="en"/>
              <a:t>counts.</a:t>
            </a:r>
            <a:endParaRPr/>
          </a:p>
          <a:p>
            <a:pPr indent="-317500" lvl="0" marL="457200" rtl="0" algn="l">
              <a:lnSpc>
                <a:spcPct val="115000"/>
              </a:lnSpc>
              <a:spcBef>
                <a:spcPts val="0"/>
              </a:spcBef>
              <a:spcAft>
                <a:spcPts val="0"/>
              </a:spcAft>
              <a:buSzPts val="1400"/>
              <a:buFont typeface="Arial"/>
              <a:buChar char="●"/>
            </a:pPr>
            <a:r>
              <a:rPr b="1" lang="en"/>
              <a:t>Action</a:t>
            </a:r>
            <a:r>
              <a:rPr lang="en"/>
              <a:t>: Applied log and Box-Cox transformations.</a:t>
            </a:r>
            <a:endParaRPr/>
          </a:p>
          <a:p>
            <a:pPr indent="-317500" lvl="0" marL="457200" rtl="0" algn="l">
              <a:lnSpc>
                <a:spcPct val="115000"/>
              </a:lnSpc>
              <a:spcBef>
                <a:spcPts val="0"/>
              </a:spcBef>
              <a:spcAft>
                <a:spcPts val="0"/>
              </a:spcAft>
              <a:buSzPts val="1400"/>
              <a:buFont typeface="Arial"/>
              <a:buChar char="●"/>
            </a:pPr>
            <a:r>
              <a:rPr b="1" lang="en"/>
              <a:t>Result</a:t>
            </a:r>
            <a:r>
              <a:rPr lang="en"/>
              <a:t>: </a:t>
            </a:r>
            <a:r>
              <a:rPr lang="en">
                <a:solidFill>
                  <a:schemeClr val="accent3"/>
                </a:solidFill>
              </a:rPr>
              <a:t>Normalized</a:t>
            </a:r>
            <a:r>
              <a:rPr lang="en"/>
              <a:t> distributions, suitable for modeling.</a:t>
            </a:r>
            <a:endParaRPr/>
          </a:p>
          <a:p>
            <a:pPr indent="0" lvl="0" marL="457200" rtl="0" algn="l">
              <a:lnSpc>
                <a:spcPct val="115000"/>
              </a:lnSpc>
              <a:spcBef>
                <a:spcPts val="1200"/>
              </a:spcBef>
              <a:spcAft>
                <a:spcPts val="0"/>
              </a:spcAft>
              <a:buNone/>
            </a:pPr>
            <a:r>
              <a:t/>
            </a:r>
            <a:endParaRPr sz="1100"/>
          </a:p>
          <a:p>
            <a:pPr indent="0" lvl="0" marL="457200" rtl="0" algn="l">
              <a:spcBef>
                <a:spcPts val="1200"/>
              </a:spcBef>
              <a:spcAft>
                <a:spcPts val="0"/>
              </a:spcAft>
              <a:buNone/>
            </a:pPr>
            <a:r>
              <a:t/>
            </a:r>
            <a:endParaRPr sz="1100"/>
          </a:p>
          <a:p>
            <a:pPr indent="0" lvl="0" marL="0" rtl="0" algn="r">
              <a:spcBef>
                <a:spcPts val="1200"/>
              </a:spcBef>
              <a:spcAft>
                <a:spcPts val="1200"/>
              </a:spcAft>
              <a:buNone/>
            </a:pPr>
            <a:r>
              <a:t/>
            </a:r>
            <a:endParaRPr/>
          </a:p>
        </p:txBody>
      </p:sp>
      <p:sp>
        <p:nvSpPr>
          <p:cNvPr id="1430" name="Google Shape;1430;p71"/>
          <p:cNvSpPr/>
          <p:nvPr/>
        </p:nvSpPr>
        <p:spPr>
          <a:xfrm>
            <a:off x="902825" y="1521400"/>
            <a:ext cx="356425" cy="355650"/>
          </a:xfrm>
          <a:custGeom>
            <a:rect b="b" l="l" r="r" t="t"/>
            <a:pathLst>
              <a:path extrusionOk="0" h="14226" w="14257">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71"/>
          <p:cNvSpPr/>
          <p:nvPr/>
        </p:nvSpPr>
        <p:spPr>
          <a:xfrm>
            <a:off x="1259250" y="1994875"/>
            <a:ext cx="250775" cy="250775"/>
          </a:xfrm>
          <a:custGeom>
            <a:rect b="b" l="l" r="r" t="t"/>
            <a:pathLst>
              <a:path extrusionOk="0" h="10031" w="10031">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3"/>
          </a:solidFill>
          <a:ln>
            <a:noFill/>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32" name="Google Shape;1432;p71"/>
          <p:cNvPicPr preferRelativeResize="0"/>
          <p:nvPr/>
        </p:nvPicPr>
        <p:blipFill>
          <a:blip r:embed="rId3">
            <a:alphaModFix/>
          </a:blip>
          <a:stretch>
            <a:fillRect/>
          </a:stretch>
        </p:blipFill>
        <p:spPr>
          <a:xfrm>
            <a:off x="5740863" y="825202"/>
            <a:ext cx="2395500" cy="1169675"/>
          </a:xfrm>
          <a:prstGeom prst="rect">
            <a:avLst/>
          </a:prstGeom>
          <a:noFill/>
          <a:ln>
            <a:noFill/>
          </a:ln>
        </p:spPr>
      </p:pic>
      <p:pic>
        <p:nvPicPr>
          <p:cNvPr id="1433" name="Google Shape;1433;p71"/>
          <p:cNvPicPr preferRelativeResize="0"/>
          <p:nvPr/>
        </p:nvPicPr>
        <p:blipFill>
          <a:blip r:embed="rId4">
            <a:alphaModFix/>
          </a:blip>
          <a:stretch>
            <a:fillRect/>
          </a:stretch>
        </p:blipFill>
        <p:spPr>
          <a:xfrm>
            <a:off x="5740887" y="2121213"/>
            <a:ext cx="2395500" cy="1265591"/>
          </a:xfrm>
          <a:prstGeom prst="rect">
            <a:avLst/>
          </a:prstGeom>
          <a:noFill/>
          <a:ln>
            <a:noFill/>
          </a:ln>
        </p:spPr>
      </p:pic>
      <p:pic>
        <p:nvPicPr>
          <p:cNvPr id="1434" name="Google Shape;1434;p71"/>
          <p:cNvPicPr preferRelativeResize="0"/>
          <p:nvPr/>
        </p:nvPicPr>
        <p:blipFill>
          <a:blip r:embed="rId5">
            <a:alphaModFix/>
          </a:blip>
          <a:stretch>
            <a:fillRect/>
          </a:stretch>
        </p:blipFill>
        <p:spPr>
          <a:xfrm>
            <a:off x="5740874" y="3513157"/>
            <a:ext cx="2395500" cy="12234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800" fill="hold"/>
                                        <p:tgtEl>
                                          <p:spTgt spid="1430"/>
                                        </p:tgtEl>
                                        <p:attrNameLst>
                                          <p:attrName>r</p:attrName>
                                        </p:attrNameLst>
                                      </p:cBhvr>
                                    </p:animRot>
                                  </p:childTnLst>
                                </p:cTn>
                              </p:par>
                              <p:par>
                                <p:cTn fill="hold" nodeType="withEffect" presetClass="emph" presetID="8" presetSubtype="0">
                                  <p:stCondLst>
                                    <p:cond delay="0"/>
                                  </p:stCondLst>
                                  <p:childTnLst>
                                    <p:animRot by="-21600000">
                                      <p:cBhvr>
                                        <p:cTn dur="800" fill="hold"/>
                                        <p:tgtEl>
                                          <p:spTgt spid="143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8" name="Shape 1438"/>
        <p:cNvGrpSpPr/>
        <p:nvPr/>
      </p:nvGrpSpPr>
      <p:grpSpPr>
        <a:xfrm>
          <a:off x="0" y="0"/>
          <a:ext cx="0" cy="0"/>
          <a:chOff x="0" y="0"/>
          <a:chExt cx="0" cy="0"/>
        </a:xfrm>
      </p:grpSpPr>
      <p:sp>
        <p:nvSpPr>
          <p:cNvPr id="1439" name="Google Shape;1439;p72"/>
          <p:cNvSpPr txBox="1"/>
          <p:nvPr>
            <p:ph type="title"/>
          </p:nvPr>
        </p:nvSpPr>
        <p:spPr>
          <a:xfrm>
            <a:off x="1472313" y="1443513"/>
            <a:ext cx="3945600" cy="984900"/>
          </a:xfrm>
          <a:prstGeom prst="rect">
            <a:avLst/>
          </a:prstGeom>
        </p:spPr>
        <p:txBody>
          <a:bodyPr anchorCtr="0" anchor="ctr" bIns="91425" lIns="91425" spcFirstLastPara="1" rIns="91425" wrap="square" tIns="91425">
            <a:noAutofit/>
          </a:bodyPr>
          <a:lstStyle/>
          <a:p>
            <a:pPr indent="0" lvl="0" marL="0" rtl="0" algn="ctr">
              <a:lnSpc>
                <a:spcPct val="115000"/>
              </a:lnSpc>
              <a:spcBef>
                <a:spcPts val="1400"/>
              </a:spcBef>
              <a:spcAft>
                <a:spcPts val="0"/>
              </a:spcAft>
              <a:buNone/>
            </a:pPr>
            <a:r>
              <a:rPr lang="en" sz="2100">
                <a:latin typeface="Quicksand"/>
                <a:ea typeface="Quicksand"/>
                <a:cs typeface="Quicksand"/>
                <a:sym typeface="Quicksand"/>
              </a:rPr>
              <a:t>Correlation Insights</a:t>
            </a:r>
            <a:endParaRPr sz="2100">
              <a:latin typeface="Quicksand"/>
              <a:ea typeface="Quicksand"/>
              <a:cs typeface="Quicksand"/>
              <a:sym typeface="Quicksand"/>
            </a:endParaRPr>
          </a:p>
          <a:p>
            <a:pPr indent="0" lvl="0" marL="0" rtl="0" algn="ctr">
              <a:spcBef>
                <a:spcPts val="400"/>
              </a:spcBef>
              <a:spcAft>
                <a:spcPts val="0"/>
              </a:spcAft>
              <a:buNone/>
            </a:pPr>
            <a:r>
              <a:t/>
            </a:r>
            <a:endParaRPr sz="2100">
              <a:latin typeface="Quicksand"/>
              <a:ea typeface="Quicksand"/>
              <a:cs typeface="Quicksand"/>
              <a:sym typeface="Quicksand"/>
            </a:endParaRPr>
          </a:p>
        </p:txBody>
      </p:sp>
      <p:sp>
        <p:nvSpPr>
          <p:cNvPr id="1440" name="Google Shape;1440;p72"/>
          <p:cNvSpPr txBox="1"/>
          <p:nvPr>
            <p:ph idx="1" type="subTitle"/>
          </p:nvPr>
        </p:nvSpPr>
        <p:spPr>
          <a:xfrm>
            <a:off x="594400" y="2363475"/>
            <a:ext cx="4894200" cy="215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SzPts val="1400"/>
              <a:buFont typeface="Arial"/>
              <a:buChar char="●"/>
            </a:pPr>
            <a:r>
              <a:rPr b="1" lang="en"/>
              <a:t>High Correlation</a:t>
            </a:r>
            <a:r>
              <a:rPr lang="en"/>
              <a:t>:</a:t>
            </a:r>
            <a:endParaRPr/>
          </a:p>
          <a:p>
            <a:pPr indent="-317500" lvl="1" marL="914400" rtl="0" algn="l">
              <a:lnSpc>
                <a:spcPct val="115000"/>
              </a:lnSpc>
              <a:spcBef>
                <a:spcPts val="0"/>
              </a:spcBef>
              <a:spcAft>
                <a:spcPts val="0"/>
              </a:spcAft>
              <a:buSzPts val="1400"/>
              <a:buFont typeface="Arial"/>
              <a:buChar char="○"/>
            </a:pPr>
            <a:r>
              <a:rPr lang="en"/>
              <a:t>log_shares and boxcox_shares with shares</a:t>
            </a:r>
            <a:endParaRPr/>
          </a:p>
          <a:p>
            <a:pPr indent="-317500" lvl="1" marL="914400" rtl="0" algn="l">
              <a:lnSpc>
                <a:spcPct val="115000"/>
              </a:lnSpc>
              <a:spcBef>
                <a:spcPts val="0"/>
              </a:spcBef>
              <a:spcAft>
                <a:spcPts val="0"/>
              </a:spcAft>
              <a:buSzPts val="1400"/>
              <a:buFont typeface="Arial"/>
              <a:buChar char="○"/>
            </a:pPr>
            <a:r>
              <a:rPr lang="en"/>
              <a:t>Positive keywords (kw_avg_avg) show minor impact.</a:t>
            </a:r>
            <a:endParaRPr/>
          </a:p>
          <a:p>
            <a:pPr indent="-317500" lvl="0" marL="457200" rtl="0" algn="l">
              <a:lnSpc>
                <a:spcPct val="115000"/>
              </a:lnSpc>
              <a:spcBef>
                <a:spcPts val="0"/>
              </a:spcBef>
              <a:spcAft>
                <a:spcPts val="0"/>
              </a:spcAft>
              <a:buSzPts val="1400"/>
              <a:buFont typeface="Arial"/>
              <a:buChar char="●"/>
            </a:pPr>
            <a:r>
              <a:rPr b="1" lang="en"/>
              <a:t>Low Correlation</a:t>
            </a:r>
            <a:r>
              <a:rPr lang="en"/>
              <a:t>:</a:t>
            </a:r>
            <a:endParaRPr/>
          </a:p>
          <a:p>
            <a:pPr indent="-317500" lvl="1" marL="914400" rtl="0" algn="l">
              <a:lnSpc>
                <a:spcPct val="115000"/>
              </a:lnSpc>
              <a:spcBef>
                <a:spcPts val="0"/>
              </a:spcBef>
              <a:spcAft>
                <a:spcPts val="0"/>
              </a:spcAft>
              <a:buSzPts val="1400"/>
              <a:buFont typeface="Arial"/>
              <a:buChar char="○"/>
            </a:pPr>
            <a:r>
              <a:rPr lang="en"/>
              <a:t>Negative word rates (rate_negative_words).</a:t>
            </a:r>
            <a:endParaRPr/>
          </a:p>
          <a:p>
            <a:pPr indent="0" lvl="0" marL="0" rtl="0" algn="l">
              <a:lnSpc>
                <a:spcPct val="115000"/>
              </a:lnSpc>
              <a:spcBef>
                <a:spcPts val="1200"/>
              </a:spcBef>
              <a:spcAft>
                <a:spcPts val="0"/>
              </a:spcAft>
              <a:buNone/>
            </a:pPr>
            <a:r>
              <a:t/>
            </a:r>
            <a:endParaRPr/>
          </a:p>
          <a:p>
            <a:pPr indent="0" lvl="0" marL="457200" rtl="0" algn="l">
              <a:lnSpc>
                <a:spcPct val="115000"/>
              </a:lnSpc>
              <a:spcBef>
                <a:spcPts val="1200"/>
              </a:spcBef>
              <a:spcAft>
                <a:spcPts val="0"/>
              </a:spcAft>
              <a:buNone/>
            </a:pPr>
            <a:r>
              <a:t/>
            </a:r>
            <a:endParaRPr sz="1100"/>
          </a:p>
          <a:p>
            <a:pPr indent="0" lvl="0" marL="457200" rtl="0" algn="l">
              <a:spcBef>
                <a:spcPts val="1200"/>
              </a:spcBef>
              <a:spcAft>
                <a:spcPts val="0"/>
              </a:spcAft>
              <a:buNone/>
            </a:pPr>
            <a:r>
              <a:t/>
            </a:r>
            <a:endParaRPr sz="1100"/>
          </a:p>
          <a:p>
            <a:pPr indent="0" lvl="0" marL="0" rtl="0" algn="r">
              <a:spcBef>
                <a:spcPts val="1200"/>
              </a:spcBef>
              <a:spcAft>
                <a:spcPts val="1200"/>
              </a:spcAft>
              <a:buNone/>
            </a:pPr>
            <a:r>
              <a:t/>
            </a:r>
            <a:endParaRPr/>
          </a:p>
        </p:txBody>
      </p:sp>
      <p:sp>
        <p:nvSpPr>
          <p:cNvPr id="1441" name="Google Shape;1441;p72"/>
          <p:cNvSpPr/>
          <p:nvPr/>
        </p:nvSpPr>
        <p:spPr>
          <a:xfrm>
            <a:off x="902825" y="1521400"/>
            <a:ext cx="356425" cy="355650"/>
          </a:xfrm>
          <a:custGeom>
            <a:rect b="b" l="l" r="r" t="t"/>
            <a:pathLst>
              <a:path extrusionOk="0" h="14226" w="14257">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a:effectLst>
            <a:outerShdw blurRad="57150" rotWithShape="0" algn="bl" dir="5400000" dist="57150">
              <a:schemeClr val="dk1">
                <a:alpha val="16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72"/>
          <p:cNvSpPr/>
          <p:nvPr/>
        </p:nvSpPr>
        <p:spPr>
          <a:xfrm>
            <a:off x="1259250" y="1994875"/>
            <a:ext cx="250775" cy="250775"/>
          </a:xfrm>
          <a:custGeom>
            <a:rect b="b" l="l" r="r" t="t"/>
            <a:pathLst>
              <a:path extrusionOk="0" h="10031" w="10031">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3"/>
          </a:solidFill>
          <a:ln>
            <a:noFill/>
          </a:ln>
          <a:effectLst>
            <a:outerShdw blurRad="57150" rotWithShape="0" algn="bl" dir="5400000" dist="47625">
              <a:schemeClr val="dk1">
                <a:alpha val="15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3" name="Google Shape;1443;p72"/>
          <p:cNvPicPr preferRelativeResize="0"/>
          <p:nvPr/>
        </p:nvPicPr>
        <p:blipFill>
          <a:blip r:embed="rId3">
            <a:alphaModFix/>
          </a:blip>
          <a:stretch>
            <a:fillRect/>
          </a:stretch>
        </p:blipFill>
        <p:spPr>
          <a:xfrm>
            <a:off x="5488600" y="1443525"/>
            <a:ext cx="3042174" cy="238223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mph" presetID="8" presetSubtype="0">
                                  <p:stCondLst>
                                    <p:cond delay="0"/>
                                  </p:stCondLst>
                                  <p:childTnLst>
                                    <p:animRot by="-21600000">
                                      <p:cBhvr>
                                        <p:cTn dur="800" fill="hold"/>
                                        <p:tgtEl>
                                          <p:spTgt spid="1441"/>
                                        </p:tgtEl>
                                        <p:attrNameLst>
                                          <p:attrName>r</p:attrName>
                                        </p:attrNameLst>
                                      </p:cBhvr>
                                    </p:animRot>
                                  </p:childTnLst>
                                </p:cTn>
                              </p:par>
                              <p:par>
                                <p:cTn fill="hold" nodeType="withEffect" presetClass="emph" presetID="8" presetSubtype="0">
                                  <p:stCondLst>
                                    <p:cond delay="0"/>
                                  </p:stCondLst>
                                  <p:childTnLst>
                                    <p:animRot by="-21600000">
                                      <p:cBhvr>
                                        <p:cTn dur="800" fill="hold"/>
                                        <p:tgtEl>
                                          <p:spTgt spid="1442"/>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 Online News App by Slidesgo">
  <a:themeElements>
    <a:clrScheme name="Simple Light">
      <a:dk1>
        <a:srgbClr val="17336B"/>
      </a:dk1>
      <a:lt1>
        <a:srgbClr val="F9F8FF"/>
      </a:lt1>
      <a:dk2>
        <a:srgbClr val="66BEE9"/>
      </a:dk2>
      <a:lt2>
        <a:srgbClr val="4EB3E4"/>
      </a:lt2>
      <a:accent1>
        <a:srgbClr val="FFD65F"/>
      </a:accent1>
      <a:accent2>
        <a:srgbClr val="FDA0B4"/>
      </a:accent2>
      <a:accent3>
        <a:srgbClr val="E951C2"/>
      </a:accent3>
      <a:accent4>
        <a:srgbClr val="60D8F4"/>
      </a:accent4>
      <a:accent5>
        <a:srgbClr val="81EEEB"/>
      </a:accent5>
      <a:accent6>
        <a:srgbClr val="DF5F69"/>
      </a:accent6>
      <a:hlink>
        <a:srgbClr val="0D28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