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23402925" cy="32404050"/>
  <p:notesSz cx="7315200" cy="9601200"/>
  <p:defaultTextStyle>
    <a:defPPr>
      <a:defRPr lang="tr-TR"/>
    </a:defPPr>
    <a:lvl1pPr marL="0" algn="l" defTabSz="3314599" rtl="0" eaLnBrk="1" latinLnBrk="0" hangingPunct="1">
      <a:defRPr sz="6500" kern="1200">
        <a:solidFill>
          <a:schemeClr val="tx1"/>
        </a:solidFill>
        <a:latin typeface="+mn-lt"/>
        <a:ea typeface="+mn-ea"/>
        <a:cs typeface="+mn-cs"/>
      </a:defRPr>
    </a:lvl1pPr>
    <a:lvl2pPr marL="1657299" algn="l" defTabSz="3314599" rtl="0" eaLnBrk="1" latinLnBrk="0" hangingPunct="1">
      <a:defRPr sz="6500" kern="1200">
        <a:solidFill>
          <a:schemeClr val="tx1"/>
        </a:solidFill>
        <a:latin typeface="+mn-lt"/>
        <a:ea typeface="+mn-ea"/>
        <a:cs typeface="+mn-cs"/>
      </a:defRPr>
    </a:lvl2pPr>
    <a:lvl3pPr marL="3314599" algn="l" defTabSz="3314599" rtl="0" eaLnBrk="1" latinLnBrk="0" hangingPunct="1">
      <a:defRPr sz="6500" kern="1200">
        <a:solidFill>
          <a:schemeClr val="tx1"/>
        </a:solidFill>
        <a:latin typeface="+mn-lt"/>
        <a:ea typeface="+mn-ea"/>
        <a:cs typeface="+mn-cs"/>
      </a:defRPr>
    </a:lvl3pPr>
    <a:lvl4pPr marL="4971898" algn="l" defTabSz="3314599" rtl="0" eaLnBrk="1" latinLnBrk="0" hangingPunct="1">
      <a:defRPr sz="6500" kern="1200">
        <a:solidFill>
          <a:schemeClr val="tx1"/>
        </a:solidFill>
        <a:latin typeface="+mn-lt"/>
        <a:ea typeface="+mn-ea"/>
        <a:cs typeface="+mn-cs"/>
      </a:defRPr>
    </a:lvl4pPr>
    <a:lvl5pPr marL="6629198" algn="l" defTabSz="3314599" rtl="0" eaLnBrk="1" latinLnBrk="0" hangingPunct="1">
      <a:defRPr sz="6500" kern="1200">
        <a:solidFill>
          <a:schemeClr val="tx1"/>
        </a:solidFill>
        <a:latin typeface="+mn-lt"/>
        <a:ea typeface="+mn-ea"/>
        <a:cs typeface="+mn-cs"/>
      </a:defRPr>
    </a:lvl5pPr>
    <a:lvl6pPr marL="8286497" algn="l" defTabSz="3314599" rtl="0" eaLnBrk="1" latinLnBrk="0" hangingPunct="1">
      <a:defRPr sz="6500" kern="1200">
        <a:solidFill>
          <a:schemeClr val="tx1"/>
        </a:solidFill>
        <a:latin typeface="+mn-lt"/>
        <a:ea typeface="+mn-ea"/>
        <a:cs typeface="+mn-cs"/>
      </a:defRPr>
    </a:lvl6pPr>
    <a:lvl7pPr marL="9943799" algn="l" defTabSz="3314599" rtl="0" eaLnBrk="1" latinLnBrk="0" hangingPunct="1">
      <a:defRPr sz="6500" kern="1200">
        <a:solidFill>
          <a:schemeClr val="tx1"/>
        </a:solidFill>
        <a:latin typeface="+mn-lt"/>
        <a:ea typeface="+mn-ea"/>
        <a:cs typeface="+mn-cs"/>
      </a:defRPr>
    </a:lvl7pPr>
    <a:lvl8pPr marL="11601099" algn="l" defTabSz="3314599" rtl="0" eaLnBrk="1" latinLnBrk="0" hangingPunct="1">
      <a:defRPr sz="6500" kern="1200">
        <a:solidFill>
          <a:schemeClr val="tx1"/>
        </a:solidFill>
        <a:latin typeface="+mn-lt"/>
        <a:ea typeface="+mn-ea"/>
        <a:cs typeface="+mn-cs"/>
      </a:defRPr>
    </a:lvl8pPr>
    <a:lvl9pPr marL="13258398" algn="l" defTabSz="3314599" rtl="0" eaLnBrk="1" latinLnBrk="0" hangingPunct="1">
      <a:defRPr sz="6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F3E1"/>
    <a:srgbClr val="FAFBF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2550" y="66"/>
      </p:cViewPr>
      <p:guideLst>
        <p:guide orient="horz" pos="10206"/>
        <p:guide pos="7371"/>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us\Desktop\dersler\prog\Strain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us\Desktop\dersler\prog\Strain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hus\Desktop\dersler\prog\Strain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hus\Desktop\dersler\prog\Strain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hus\Desktop\dersler\prog\Strain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hus\Desktop\dersler\prog\Strain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hus\Desktop\dersler\prog\StrainGraph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hus\Desktop\dersler\prog\StrainGraph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hus\Desktop\dersler\prog\Strain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a:t>100</a:t>
            </a:r>
            <a:r>
              <a:rPr lang="tr-TR" baseline="0"/>
              <a:t> - big</a:t>
            </a:r>
          </a:p>
        </c:rich>
      </c:tx>
      <c:layout/>
    </c:title>
    <c:plotArea>
      <c:layout/>
      <c:lineChart>
        <c:grouping val="standard"/>
        <c:ser>
          <c:idx val="0"/>
          <c:order val="0"/>
          <c:tx>
            <c:strRef>
              <c:f>'100'!$D$3</c:f>
              <c:strCache>
                <c:ptCount val="1"/>
                <c:pt idx="0">
                  <c:v>1K</c:v>
                </c:pt>
              </c:strCache>
            </c:strRef>
          </c:tx>
          <c:marker>
            <c:symbol val="none"/>
          </c:marker>
          <c:cat>
            <c:numRef>
              <c:f>'100'!$C$5:$C$18</c:f>
              <c:numCache>
                <c:formatCode>0.00000</c:formatCode>
                <c:ptCount val="14"/>
                <c:pt idx="0">
                  <c:v>0</c:v>
                </c:pt>
                <c:pt idx="1">
                  <c:v>1.2635000000000005</c:v>
                </c:pt>
                <c:pt idx="2">
                  <c:v>2.5901800000000001</c:v>
                </c:pt>
                <c:pt idx="3">
                  <c:v>3.9831800000000008</c:v>
                </c:pt>
                <c:pt idx="4">
                  <c:v>5.4458400000000005</c:v>
                </c:pt>
                <c:pt idx="5">
                  <c:v>6.9816400000000023</c:v>
                </c:pt>
                <c:pt idx="6">
                  <c:v>8.5942200000000035</c:v>
                </c:pt>
                <c:pt idx="7">
                  <c:v>10.287429999999997</c:v>
                </c:pt>
                <c:pt idx="8">
                  <c:v>12.065299999999997</c:v>
                </c:pt>
                <c:pt idx="9">
                  <c:v>13.932060000000003</c:v>
                </c:pt>
                <c:pt idx="10">
                  <c:v>15.892170000000004</c:v>
                </c:pt>
                <c:pt idx="11">
                  <c:v>17.950280000000003</c:v>
                </c:pt>
                <c:pt idx="12">
                  <c:v>20.11129</c:v>
                </c:pt>
                <c:pt idx="13">
                  <c:v>22.380350000000004</c:v>
                </c:pt>
              </c:numCache>
            </c:numRef>
          </c:cat>
          <c:val>
            <c:numRef>
              <c:f>'100'!$E$5:$E$18</c:f>
              <c:numCache>
                <c:formatCode>0.00000</c:formatCode>
                <c:ptCount val="14"/>
                <c:pt idx="0">
                  <c:v>0</c:v>
                </c:pt>
                <c:pt idx="1">
                  <c:v>4.5099999999999909</c:v>
                </c:pt>
                <c:pt idx="2">
                  <c:v>9.3799999999999955</c:v>
                </c:pt>
                <c:pt idx="3">
                  <c:v>14.590000000000032</c:v>
                </c:pt>
                <c:pt idx="4">
                  <c:v>20.610000000000014</c:v>
                </c:pt>
                <c:pt idx="5">
                  <c:v>19.629999999999995</c:v>
                </c:pt>
                <c:pt idx="6">
                  <c:v>21.670000000000016</c:v>
                </c:pt>
                <c:pt idx="7">
                  <c:v>23.769999999999982</c:v>
                </c:pt>
                <c:pt idx="8">
                  <c:v>27.949999999999989</c:v>
                </c:pt>
                <c:pt idx="9">
                  <c:v>32.350000000000023</c:v>
                </c:pt>
                <c:pt idx="10">
                  <c:v>11.019999999999982</c:v>
                </c:pt>
              </c:numCache>
            </c:numRef>
          </c:val>
        </c:ser>
        <c:ser>
          <c:idx val="1"/>
          <c:order val="1"/>
          <c:tx>
            <c:strRef>
              <c:f>'100'!$F$3</c:f>
              <c:strCache>
                <c:ptCount val="1"/>
                <c:pt idx="0">
                  <c:v>300K</c:v>
                </c:pt>
              </c:strCache>
            </c:strRef>
          </c:tx>
          <c:marker>
            <c:symbol val="none"/>
          </c:marker>
          <c:cat>
            <c:numRef>
              <c:f>'100'!$C$5:$C$18</c:f>
              <c:numCache>
                <c:formatCode>0.00000</c:formatCode>
                <c:ptCount val="14"/>
                <c:pt idx="0">
                  <c:v>0</c:v>
                </c:pt>
                <c:pt idx="1">
                  <c:v>1.2635000000000005</c:v>
                </c:pt>
                <c:pt idx="2">
                  <c:v>2.5901800000000001</c:v>
                </c:pt>
                <c:pt idx="3">
                  <c:v>3.9831800000000008</c:v>
                </c:pt>
                <c:pt idx="4">
                  <c:v>5.4458400000000005</c:v>
                </c:pt>
                <c:pt idx="5">
                  <c:v>6.9816400000000023</c:v>
                </c:pt>
                <c:pt idx="6">
                  <c:v>8.5942200000000035</c:v>
                </c:pt>
                <c:pt idx="7">
                  <c:v>10.287429999999997</c:v>
                </c:pt>
                <c:pt idx="8">
                  <c:v>12.065299999999997</c:v>
                </c:pt>
                <c:pt idx="9">
                  <c:v>13.932060000000003</c:v>
                </c:pt>
                <c:pt idx="10">
                  <c:v>15.892170000000004</c:v>
                </c:pt>
                <c:pt idx="11">
                  <c:v>17.950280000000003</c:v>
                </c:pt>
                <c:pt idx="12">
                  <c:v>20.11129</c:v>
                </c:pt>
                <c:pt idx="13">
                  <c:v>22.380350000000004</c:v>
                </c:pt>
              </c:numCache>
            </c:numRef>
          </c:cat>
          <c:val>
            <c:numRef>
              <c:f>'100'!$G$5:$G$18</c:f>
              <c:numCache>
                <c:formatCode>0.00000</c:formatCode>
                <c:ptCount val="14"/>
                <c:pt idx="0">
                  <c:v>0</c:v>
                </c:pt>
                <c:pt idx="1">
                  <c:v>4.5799999999999841</c:v>
                </c:pt>
                <c:pt idx="2">
                  <c:v>9.4399999999999977</c:v>
                </c:pt>
                <c:pt idx="3">
                  <c:v>10.079999999999984</c:v>
                </c:pt>
                <c:pt idx="4">
                  <c:v>10.019999999999982</c:v>
                </c:pt>
                <c:pt idx="5">
                  <c:v>12.910000000000025</c:v>
                </c:pt>
                <c:pt idx="6">
                  <c:v>17.560000000000002</c:v>
                </c:pt>
                <c:pt idx="7">
                  <c:v>21.449999999999989</c:v>
                </c:pt>
                <c:pt idx="8">
                  <c:v>25.879999999999995</c:v>
                </c:pt>
                <c:pt idx="9">
                  <c:v>29.100000000000023</c:v>
                </c:pt>
                <c:pt idx="10">
                  <c:v>32.480000000000018</c:v>
                </c:pt>
                <c:pt idx="11">
                  <c:v>34.740000000000009</c:v>
                </c:pt>
                <c:pt idx="12">
                  <c:v>39.370000000000005</c:v>
                </c:pt>
                <c:pt idx="13">
                  <c:v>-8.4599999999999795</c:v>
                </c:pt>
              </c:numCache>
            </c:numRef>
          </c:val>
        </c:ser>
        <c:marker val="1"/>
        <c:axId val="98845440"/>
        <c:axId val="98846976"/>
      </c:lineChart>
      <c:catAx>
        <c:axId val="98845440"/>
        <c:scaling>
          <c:orientation val="minMax"/>
        </c:scaling>
        <c:axPos val="b"/>
        <c:numFmt formatCode="0.00" sourceLinked="0"/>
        <c:tickLblPos val="nextTo"/>
        <c:crossAx val="98846976"/>
        <c:crosses val="autoZero"/>
        <c:auto val="1"/>
        <c:lblAlgn val="ctr"/>
        <c:lblOffset val="100"/>
      </c:catAx>
      <c:valAx>
        <c:axId val="98846976"/>
        <c:scaling>
          <c:orientation val="minMax"/>
        </c:scaling>
        <c:axPos val="l"/>
        <c:majorGridlines/>
        <c:numFmt formatCode="0.00000" sourceLinked="1"/>
        <c:tickLblPos val="nextTo"/>
        <c:crossAx val="98845440"/>
        <c:crosses val="autoZero"/>
        <c:crossBetween val="between"/>
      </c:valAx>
    </c:plotArea>
    <c:legend>
      <c:legendPos val="r"/>
      <c:layout/>
    </c:legend>
    <c:plotVisOnly val="1"/>
  </c:chart>
  <c:spPr>
    <a:solidFill>
      <a:schemeClr val="bg1"/>
    </a:solidFill>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a:t>100 - medium</a:t>
            </a:r>
          </a:p>
        </c:rich>
      </c:tx>
      <c:layout/>
    </c:title>
    <c:plotArea>
      <c:layout/>
      <c:lineChart>
        <c:grouping val="standard"/>
        <c:ser>
          <c:idx val="0"/>
          <c:order val="0"/>
          <c:tx>
            <c:strRef>
              <c:f>'100'!$D$3</c:f>
              <c:strCache>
                <c:ptCount val="1"/>
                <c:pt idx="0">
                  <c:v>1K</c:v>
                </c:pt>
              </c:strCache>
            </c:strRef>
          </c:tx>
          <c:marker>
            <c:symbol val="none"/>
          </c:marker>
          <c:cat>
            <c:numRef>
              <c:f>'100'!$C$5:$C$18</c:f>
              <c:numCache>
                <c:formatCode>0.00000</c:formatCode>
                <c:ptCount val="14"/>
                <c:pt idx="0">
                  <c:v>0</c:v>
                </c:pt>
                <c:pt idx="1">
                  <c:v>1.2635000000000005</c:v>
                </c:pt>
                <c:pt idx="2">
                  <c:v>2.5901800000000001</c:v>
                </c:pt>
                <c:pt idx="3">
                  <c:v>3.9831800000000008</c:v>
                </c:pt>
                <c:pt idx="4">
                  <c:v>5.4458400000000005</c:v>
                </c:pt>
                <c:pt idx="5">
                  <c:v>6.9816400000000023</c:v>
                </c:pt>
                <c:pt idx="6">
                  <c:v>8.5942200000000035</c:v>
                </c:pt>
                <c:pt idx="7">
                  <c:v>10.287429999999997</c:v>
                </c:pt>
                <c:pt idx="8">
                  <c:v>12.065299999999997</c:v>
                </c:pt>
                <c:pt idx="9">
                  <c:v>13.932060000000003</c:v>
                </c:pt>
                <c:pt idx="10">
                  <c:v>15.892170000000004</c:v>
                </c:pt>
                <c:pt idx="11">
                  <c:v>17.950280000000003</c:v>
                </c:pt>
                <c:pt idx="12">
                  <c:v>20.11129</c:v>
                </c:pt>
                <c:pt idx="13">
                  <c:v>22.380350000000004</c:v>
                </c:pt>
              </c:numCache>
            </c:numRef>
          </c:cat>
          <c:val>
            <c:numRef>
              <c:f>'100'!$I$5:$I$18</c:f>
              <c:numCache>
                <c:formatCode>0.00000</c:formatCode>
                <c:ptCount val="14"/>
                <c:pt idx="0">
                  <c:v>0</c:v>
                </c:pt>
                <c:pt idx="1">
                  <c:v>-1.660000000000025</c:v>
                </c:pt>
                <c:pt idx="2">
                  <c:v>-8.0100000000000193</c:v>
                </c:pt>
              </c:numCache>
            </c:numRef>
          </c:val>
        </c:ser>
        <c:ser>
          <c:idx val="1"/>
          <c:order val="1"/>
          <c:tx>
            <c:strRef>
              <c:f>'100'!$F$3</c:f>
              <c:strCache>
                <c:ptCount val="1"/>
                <c:pt idx="0">
                  <c:v>300K</c:v>
                </c:pt>
              </c:strCache>
            </c:strRef>
          </c:tx>
          <c:marker>
            <c:symbol val="none"/>
          </c:marker>
          <c:cat>
            <c:numRef>
              <c:f>'100'!$C$5:$C$18</c:f>
              <c:numCache>
                <c:formatCode>0.00000</c:formatCode>
                <c:ptCount val="14"/>
                <c:pt idx="0">
                  <c:v>0</c:v>
                </c:pt>
                <c:pt idx="1">
                  <c:v>1.2635000000000005</c:v>
                </c:pt>
                <c:pt idx="2">
                  <c:v>2.5901800000000001</c:v>
                </c:pt>
                <c:pt idx="3">
                  <c:v>3.9831800000000008</c:v>
                </c:pt>
                <c:pt idx="4">
                  <c:v>5.4458400000000005</c:v>
                </c:pt>
                <c:pt idx="5">
                  <c:v>6.9816400000000023</c:v>
                </c:pt>
                <c:pt idx="6">
                  <c:v>8.5942200000000035</c:v>
                </c:pt>
                <c:pt idx="7">
                  <c:v>10.287429999999997</c:v>
                </c:pt>
                <c:pt idx="8">
                  <c:v>12.065299999999997</c:v>
                </c:pt>
                <c:pt idx="9">
                  <c:v>13.932060000000003</c:v>
                </c:pt>
                <c:pt idx="10">
                  <c:v>15.892170000000004</c:v>
                </c:pt>
                <c:pt idx="11">
                  <c:v>17.950280000000003</c:v>
                </c:pt>
                <c:pt idx="12">
                  <c:v>20.11129</c:v>
                </c:pt>
                <c:pt idx="13">
                  <c:v>22.380350000000004</c:v>
                </c:pt>
              </c:numCache>
            </c:numRef>
          </c:cat>
          <c:val>
            <c:numRef>
              <c:f>'100'!$K$5:$K$18</c:f>
              <c:numCache>
                <c:formatCode>0.00000</c:formatCode>
                <c:ptCount val="14"/>
                <c:pt idx="0">
                  <c:v>0</c:v>
                </c:pt>
                <c:pt idx="1">
                  <c:v>1.6699999999999875</c:v>
                </c:pt>
                <c:pt idx="2">
                  <c:v>4.5999999999999943</c:v>
                </c:pt>
                <c:pt idx="3">
                  <c:v>6.8799999999999955</c:v>
                </c:pt>
                <c:pt idx="4">
                  <c:v>8.8400000000000034</c:v>
                </c:pt>
                <c:pt idx="5">
                  <c:v>-11.640000000000015</c:v>
                </c:pt>
              </c:numCache>
            </c:numRef>
          </c:val>
        </c:ser>
        <c:marker val="1"/>
        <c:axId val="44991232"/>
        <c:axId val="44993152"/>
      </c:lineChart>
      <c:catAx>
        <c:axId val="44991232"/>
        <c:scaling>
          <c:orientation val="minMax"/>
        </c:scaling>
        <c:axPos val="b"/>
        <c:numFmt formatCode="0.00" sourceLinked="0"/>
        <c:tickLblPos val="nextTo"/>
        <c:crossAx val="44993152"/>
        <c:crosses val="autoZero"/>
        <c:auto val="1"/>
        <c:lblAlgn val="ctr"/>
        <c:lblOffset val="100"/>
      </c:catAx>
      <c:valAx>
        <c:axId val="44993152"/>
        <c:scaling>
          <c:orientation val="minMax"/>
        </c:scaling>
        <c:axPos val="l"/>
        <c:majorGridlines/>
        <c:numFmt formatCode="0.00000" sourceLinked="1"/>
        <c:tickLblPos val="nextTo"/>
        <c:crossAx val="44991232"/>
        <c:crosses val="autoZero"/>
        <c:crossBetween val="between"/>
      </c:valAx>
    </c:plotArea>
    <c:legend>
      <c:legendPos val="r"/>
      <c:layout/>
    </c:legend>
    <c:plotVisOnly val="1"/>
  </c:chart>
  <c:spPr>
    <a:solidFill>
      <a:schemeClr val="bg1"/>
    </a:solidFill>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a:t>100 - small</a:t>
            </a:r>
          </a:p>
        </c:rich>
      </c:tx>
      <c:layout/>
    </c:title>
    <c:plotArea>
      <c:layout/>
      <c:lineChart>
        <c:grouping val="standard"/>
        <c:ser>
          <c:idx val="0"/>
          <c:order val="0"/>
          <c:tx>
            <c:strRef>
              <c:f>'100'!$D$3</c:f>
              <c:strCache>
                <c:ptCount val="1"/>
                <c:pt idx="0">
                  <c:v>1K</c:v>
                </c:pt>
              </c:strCache>
            </c:strRef>
          </c:tx>
          <c:marker>
            <c:symbol val="none"/>
          </c:marker>
          <c:cat>
            <c:numRef>
              <c:f>'100'!$C$5:$C$18</c:f>
              <c:numCache>
                <c:formatCode>0.00000</c:formatCode>
                <c:ptCount val="14"/>
                <c:pt idx="0">
                  <c:v>0</c:v>
                </c:pt>
                <c:pt idx="1">
                  <c:v>1.2635000000000005</c:v>
                </c:pt>
                <c:pt idx="2">
                  <c:v>2.5901800000000001</c:v>
                </c:pt>
                <c:pt idx="3">
                  <c:v>3.9831800000000008</c:v>
                </c:pt>
                <c:pt idx="4">
                  <c:v>5.4458400000000005</c:v>
                </c:pt>
                <c:pt idx="5">
                  <c:v>6.9816400000000023</c:v>
                </c:pt>
                <c:pt idx="6">
                  <c:v>8.5942200000000035</c:v>
                </c:pt>
                <c:pt idx="7">
                  <c:v>10.287429999999997</c:v>
                </c:pt>
                <c:pt idx="8">
                  <c:v>12.065299999999997</c:v>
                </c:pt>
                <c:pt idx="9">
                  <c:v>13.932060000000003</c:v>
                </c:pt>
                <c:pt idx="10">
                  <c:v>15.892170000000004</c:v>
                </c:pt>
                <c:pt idx="11">
                  <c:v>17.950280000000003</c:v>
                </c:pt>
                <c:pt idx="12">
                  <c:v>20.11129</c:v>
                </c:pt>
                <c:pt idx="13">
                  <c:v>22.380350000000004</c:v>
                </c:pt>
              </c:numCache>
            </c:numRef>
          </c:cat>
          <c:val>
            <c:numRef>
              <c:f>'100'!$M$5:$M$18</c:f>
              <c:numCache>
                <c:formatCode>0.00000</c:formatCode>
                <c:ptCount val="14"/>
                <c:pt idx="0">
                  <c:v>0</c:v>
                </c:pt>
                <c:pt idx="1">
                  <c:v>1.2520000000000024</c:v>
                </c:pt>
                <c:pt idx="2">
                  <c:v>2.4990000000000023</c:v>
                </c:pt>
                <c:pt idx="3">
                  <c:v>-11.955999999999996</c:v>
                </c:pt>
              </c:numCache>
            </c:numRef>
          </c:val>
        </c:ser>
        <c:ser>
          <c:idx val="1"/>
          <c:order val="1"/>
          <c:tx>
            <c:strRef>
              <c:f>'100'!$F$3</c:f>
              <c:strCache>
                <c:ptCount val="1"/>
                <c:pt idx="0">
                  <c:v>300K</c:v>
                </c:pt>
              </c:strCache>
            </c:strRef>
          </c:tx>
          <c:marker>
            <c:symbol val="none"/>
          </c:marker>
          <c:cat>
            <c:numRef>
              <c:f>'100'!$C$5:$C$18</c:f>
              <c:numCache>
                <c:formatCode>0.00000</c:formatCode>
                <c:ptCount val="14"/>
                <c:pt idx="0">
                  <c:v>0</c:v>
                </c:pt>
                <c:pt idx="1">
                  <c:v>1.2635000000000005</c:v>
                </c:pt>
                <c:pt idx="2">
                  <c:v>2.5901800000000001</c:v>
                </c:pt>
                <c:pt idx="3">
                  <c:v>3.9831800000000008</c:v>
                </c:pt>
                <c:pt idx="4">
                  <c:v>5.4458400000000005</c:v>
                </c:pt>
                <c:pt idx="5">
                  <c:v>6.9816400000000023</c:v>
                </c:pt>
                <c:pt idx="6">
                  <c:v>8.5942200000000035</c:v>
                </c:pt>
                <c:pt idx="7">
                  <c:v>10.287429999999997</c:v>
                </c:pt>
                <c:pt idx="8">
                  <c:v>12.065299999999997</c:v>
                </c:pt>
                <c:pt idx="9">
                  <c:v>13.932060000000003</c:v>
                </c:pt>
                <c:pt idx="10">
                  <c:v>15.892170000000004</c:v>
                </c:pt>
                <c:pt idx="11">
                  <c:v>17.950280000000003</c:v>
                </c:pt>
                <c:pt idx="12">
                  <c:v>20.11129</c:v>
                </c:pt>
                <c:pt idx="13">
                  <c:v>22.380350000000004</c:v>
                </c:pt>
              </c:numCache>
            </c:numRef>
          </c:cat>
          <c:val>
            <c:numRef>
              <c:f>'100'!$O$5:$O$18</c:f>
              <c:numCache>
                <c:formatCode>0.00000</c:formatCode>
                <c:ptCount val="14"/>
                <c:pt idx="0">
                  <c:v>0</c:v>
                </c:pt>
              </c:numCache>
            </c:numRef>
          </c:val>
        </c:ser>
        <c:marker val="1"/>
        <c:axId val="47106688"/>
        <c:axId val="47313280"/>
      </c:lineChart>
      <c:catAx>
        <c:axId val="47106688"/>
        <c:scaling>
          <c:orientation val="minMax"/>
        </c:scaling>
        <c:axPos val="b"/>
        <c:numFmt formatCode="0.00" sourceLinked="0"/>
        <c:tickLblPos val="nextTo"/>
        <c:crossAx val="47313280"/>
        <c:crosses val="autoZero"/>
        <c:auto val="1"/>
        <c:lblAlgn val="ctr"/>
        <c:lblOffset val="100"/>
      </c:catAx>
      <c:valAx>
        <c:axId val="47313280"/>
        <c:scaling>
          <c:orientation val="minMax"/>
        </c:scaling>
        <c:axPos val="l"/>
        <c:majorGridlines/>
        <c:numFmt formatCode="0.00000" sourceLinked="1"/>
        <c:tickLblPos val="nextTo"/>
        <c:crossAx val="47106688"/>
        <c:crosses val="autoZero"/>
        <c:crossBetween val="between"/>
      </c:valAx>
    </c:plotArea>
    <c:legend>
      <c:legendPos val="r"/>
      <c:layout/>
    </c:legend>
    <c:plotVisOnly val="1"/>
  </c:chart>
  <c:spPr>
    <a:solidFill>
      <a:schemeClr val="bg1"/>
    </a:solidFill>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a:t>110 - big</a:t>
            </a:r>
          </a:p>
        </c:rich>
      </c:tx>
      <c:layout/>
    </c:title>
    <c:plotArea>
      <c:layout/>
      <c:lineChart>
        <c:grouping val="standard"/>
        <c:ser>
          <c:idx val="0"/>
          <c:order val="0"/>
          <c:tx>
            <c:strRef>
              <c:f>'110'!$D$3</c:f>
              <c:strCache>
                <c:ptCount val="1"/>
                <c:pt idx="0">
                  <c:v>1K</c:v>
                </c:pt>
              </c:strCache>
            </c:strRef>
          </c:tx>
          <c:marker>
            <c:symbol val="none"/>
          </c:marker>
          <c:cat>
            <c:numRef>
              <c:f>'110'!$C$5:$C$18</c:f>
              <c:numCache>
                <c:formatCode>0.00000</c:formatCode>
                <c:ptCount val="14"/>
                <c:pt idx="0">
                  <c:v>0</c:v>
                </c:pt>
                <c:pt idx="1">
                  <c:v>1.2749999999999986</c:v>
                </c:pt>
                <c:pt idx="2">
                  <c:v>2.6137499999999996</c:v>
                </c:pt>
                <c:pt idx="3">
                  <c:v>4.0194399999999995</c:v>
                </c:pt>
                <c:pt idx="4">
                  <c:v>5.4954099999999997</c:v>
                </c:pt>
                <c:pt idx="5">
                  <c:v>7.045180000000002</c:v>
                </c:pt>
                <c:pt idx="6">
                  <c:v>8.6724400000000017</c:v>
                </c:pt>
                <c:pt idx="7">
                  <c:v>10.381059999999998</c:v>
                </c:pt>
                <c:pt idx="8">
                  <c:v>12.175109999999997</c:v>
                </c:pt>
                <c:pt idx="9">
                  <c:v>14.058869999999999</c:v>
                </c:pt>
                <c:pt idx="10">
                  <c:v>16.036810000000003</c:v>
                </c:pt>
              </c:numCache>
            </c:numRef>
          </c:cat>
          <c:val>
            <c:numRef>
              <c:f>'110'!$E$5:$E$15</c:f>
              <c:numCache>
                <c:formatCode>0.00000</c:formatCode>
                <c:ptCount val="11"/>
                <c:pt idx="0">
                  <c:v>0</c:v>
                </c:pt>
                <c:pt idx="1">
                  <c:v>2.1800000000000637</c:v>
                </c:pt>
                <c:pt idx="2">
                  <c:v>10.680000000000064</c:v>
                </c:pt>
                <c:pt idx="3">
                  <c:v>18.090000000000032</c:v>
                </c:pt>
                <c:pt idx="4">
                  <c:v>26.160000000000082</c:v>
                </c:pt>
                <c:pt idx="5">
                  <c:v>34.029999999999973</c:v>
                </c:pt>
                <c:pt idx="6">
                  <c:v>41.710000000000036</c:v>
                </c:pt>
                <c:pt idx="7">
                  <c:v>46.529999999999973</c:v>
                </c:pt>
                <c:pt idx="8">
                  <c:v>50.75</c:v>
                </c:pt>
                <c:pt idx="9">
                  <c:v>57.240000000000009</c:v>
                </c:pt>
                <c:pt idx="10">
                  <c:v>44.930000000000064</c:v>
                </c:pt>
              </c:numCache>
            </c:numRef>
          </c:val>
        </c:ser>
        <c:ser>
          <c:idx val="1"/>
          <c:order val="1"/>
          <c:tx>
            <c:strRef>
              <c:f>'110'!$F$3</c:f>
              <c:strCache>
                <c:ptCount val="1"/>
                <c:pt idx="0">
                  <c:v>300K</c:v>
                </c:pt>
              </c:strCache>
            </c:strRef>
          </c:tx>
          <c:marker>
            <c:symbol val="none"/>
          </c:marker>
          <c:cat>
            <c:numRef>
              <c:f>'110'!$C$5:$C$18</c:f>
              <c:numCache>
                <c:formatCode>0.00000</c:formatCode>
                <c:ptCount val="14"/>
                <c:pt idx="0">
                  <c:v>0</c:v>
                </c:pt>
                <c:pt idx="1">
                  <c:v>1.2749999999999986</c:v>
                </c:pt>
                <c:pt idx="2">
                  <c:v>2.6137499999999996</c:v>
                </c:pt>
                <c:pt idx="3">
                  <c:v>4.0194399999999995</c:v>
                </c:pt>
                <c:pt idx="4">
                  <c:v>5.4954099999999997</c:v>
                </c:pt>
                <c:pt idx="5">
                  <c:v>7.045180000000002</c:v>
                </c:pt>
                <c:pt idx="6">
                  <c:v>8.6724400000000017</c:v>
                </c:pt>
                <c:pt idx="7">
                  <c:v>10.381059999999998</c:v>
                </c:pt>
                <c:pt idx="8">
                  <c:v>12.175109999999997</c:v>
                </c:pt>
                <c:pt idx="9">
                  <c:v>14.058869999999999</c:v>
                </c:pt>
                <c:pt idx="10">
                  <c:v>16.036810000000003</c:v>
                </c:pt>
              </c:numCache>
            </c:numRef>
          </c:cat>
          <c:val>
            <c:numRef>
              <c:f>'110'!$G$5:$G$15</c:f>
              <c:numCache>
                <c:formatCode>0.00000</c:formatCode>
                <c:ptCount val="11"/>
                <c:pt idx="0">
                  <c:v>0</c:v>
                </c:pt>
                <c:pt idx="1">
                  <c:v>-0.5</c:v>
                </c:pt>
                <c:pt idx="2">
                  <c:v>8.2400000000000091</c:v>
                </c:pt>
                <c:pt idx="3">
                  <c:v>9.1200000000000045</c:v>
                </c:pt>
                <c:pt idx="4">
                  <c:v>20.049999999999955</c:v>
                </c:pt>
                <c:pt idx="5">
                  <c:v>28.149999999999977</c:v>
                </c:pt>
                <c:pt idx="6">
                  <c:v>17.5</c:v>
                </c:pt>
                <c:pt idx="7">
                  <c:v>21.230000000000018</c:v>
                </c:pt>
                <c:pt idx="8">
                  <c:v>26.399999999999977</c:v>
                </c:pt>
                <c:pt idx="9">
                  <c:v>31.309999999999945</c:v>
                </c:pt>
                <c:pt idx="10">
                  <c:v>12.549999999999955</c:v>
                </c:pt>
              </c:numCache>
            </c:numRef>
          </c:val>
        </c:ser>
        <c:marker val="1"/>
        <c:axId val="49526656"/>
        <c:axId val="49813760"/>
      </c:lineChart>
      <c:catAx>
        <c:axId val="49526656"/>
        <c:scaling>
          <c:orientation val="minMax"/>
        </c:scaling>
        <c:axPos val="b"/>
        <c:numFmt formatCode="0.00" sourceLinked="0"/>
        <c:tickLblPos val="nextTo"/>
        <c:crossAx val="49813760"/>
        <c:crosses val="autoZero"/>
        <c:auto val="1"/>
        <c:lblAlgn val="ctr"/>
        <c:lblOffset val="100"/>
      </c:catAx>
      <c:valAx>
        <c:axId val="49813760"/>
        <c:scaling>
          <c:orientation val="minMax"/>
        </c:scaling>
        <c:axPos val="l"/>
        <c:majorGridlines/>
        <c:numFmt formatCode="0.00000" sourceLinked="1"/>
        <c:tickLblPos val="nextTo"/>
        <c:crossAx val="49526656"/>
        <c:crosses val="autoZero"/>
        <c:crossBetween val="between"/>
      </c:valAx>
    </c:plotArea>
    <c:legend>
      <c:legendPos val="r"/>
      <c:layout/>
    </c:legend>
    <c:plotVisOnly val="1"/>
  </c:chart>
  <c:spPr>
    <a:solidFill>
      <a:schemeClr val="bg1"/>
    </a:solidFill>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a:t>110 - medium</a:t>
            </a:r>
          </a:p>
        </c:rich>
      </c:tx>
      <c:layout/>
    </c:title>
    <c:plotArea>
      <c:layout/>
      <c:lineChart>
        <c:grouping val="standard"/>
        <c:ser>
          <c:idx val="0"/>
          <c:order val="0"/>
          <c:tx>
            <c:strRef>
              <c:f>'110'!$D$3</c:f>
              <c:strCache>
                <c:ptCount val="1"/>
                <c:pt idx="0">
                  <c:v>1K</c:v>
                </c:pt>
              </c:strCache>
            </c:strRef>
          </c:tx>
          <c:marker>
            <c:symbol val="none"/>
          </c:marker>
          <c:cat>
            <c:numRef>
              <c:f>'110'!$C$5:$C$18</c:f>
              <c:numCache>
                <c:formatCode>0.00000</c:formatCode>
                <c:ptCount val="14"/>
                <c:pt idx="0">
                  <c:v>0</c:v>
                </c:pt>
                <c:pt idx="1">
                  <c:v>1.2749999999999986</c:v>
                </c:pt>
                <c:pt idx="2">
                  <c:v>2.6137499999999996</c:v>
                </c:pt>
                <c:pt idx="3">
                  <c:v>4.0194399999999995</c:v>
                </c:pt>
                <c:pt idx="4">
                  <c:v>5.4954099999999997</c:v>
                </c:pt>
                <c:pt idx="5">
                  <c:v>7.045180000000002</c:v>
                </c:pt>
                <c:pt idx="6">
                  <c:v>8.6724400000000017</c:v>
                </c:pt>
                <c:pt idx="7">
                  <c:v>10.381059999999998</c:v>
                </c:pt>
                <c:pt idx="8">
                  <c:v>12.175109999999997</c:v>
                </c:pt>
                <c:pt idx="9">
                  <c:v>14.058869999999999</c:v>
                </c:pt>
                <c:pt idx="10">
                  <c:v>16.036810000000003</c:v>
                </c:pt>
              </c:numCache>
            </c:numRef>
          </c:cat>
          <c:val>
            <c:numRef>
              <c:f>'110'!$I$5:$I$15</c:f>
              <c:numCache>
                <c:formatCode>0.00000</c:formatCode>
                <c:ptCount val="11"/>
                <c:pt idx="0">
                  <c:v>0</c:v>
                </c:pt>
                <c:pt idx="1">
                  <c:v>0.5</c:v>
                </c:pt>
                <c:pt idx="2">
                  <c:v>4.8000000000000114</c:v>
                </c:pt>
                <c:pt idx="3">
                  <c:v>9.6000000000000227</c:v>
                </c:pt>
                <c:pt idx="4">
                  <c:v>14.630000000000052</c:v>
                </c:pt>
                <c:pt idx="5">
                  <c:v>18.590000000000032</c:v>
                </c:pt>
                <c:pt idx="6">
                  <c:v>19.560000000000002</c:v>
                </c:pt>
                <c:pt idx="7">
                  <c:v>16.700000000000045</c:v>
                </c:pt>
              </c:numCache>
            </c:numRef>
          </c:val>
        </c:ser>
        <c:ser>
          <c:idx val="1"/>
          <c:order val="1"/>
          <c:tx>
            <c:strRef>
              <c:f>'110'!$F$3</c:f>
              <c:strCache>
                <c:ptCount val="1"/>
                <c:pt idx="0">
                  <c:v>300K</c:v>
                </c:pt>
              </c:strCache>
            </c:strRef>
          </c:tx>
          <c:marker>
            <c:symbol val="none"/>
          </c:marker>
          <c:cat>
            <c:numRef>
              <c:f>'110'!$C$5:$C$18</c:f>
              <c:numCache>
                <c:formatCode>0.00000</c:formatCode>
                <c:ptCount val="14"/>
                <c:pt idx="0">
                  <c:v>0</c:v>
                </c:pt>
                <c:pt idx="1">
                  <c:v>1.2749999999999986</c:v>
                </c:pt>
                <c:pt idx="2">
                  <c:v>2.6137499999999996</c:v>
                </c:pt>
                <c:pt idx="3">
                  <c:v>4.0194399999999995</c:v>
                </c:pt>
                <c:pt idx="4">
                  <c:v>5.4954099999999997</c:v>
                </c:pt>
                <c:pt idx="5">
                  <c:v>7.045180000000002</c:v>
                </c:pt>
                <c:pt idx="6">
                  <c:v>8.6724400000000017</c:v>
                </c:pt>
                <c:pt idx="7">
                  <c:v>10.381059999999998</c:v>
                </c:pt>
                <c:pt idx="8">
                  <c:v>12.175109999999997</c:v>
                </c:pt>
                <c:pt idx="9">
                  <c:v>14.058869999999999</c:v>
                </c:pt>
                <c:pt idx="10">
                  <c:v>16.036810000000003</c:v>
                </c:pt>
              </c:numCache>
            </c:numRef>
          </c:cat>
          <c:val>
            <c:numRef>
              <c:f>'110'!$K$5:$K$15</c:f>
              <c:numCache>
                <c:formatCode>0.00000</c:formatCode>
                <c:ptCount val="11"/>
                <c:pt idx="0">
                  <c:v>0</c:v>
                </c:pt>
                <c:pt idx="1">
                  <c:v>1.0099999999999909</c:v>
                </c:pt>
                <c:pt idx="2">
                  <c:v>6.0799999999999841</c:v>
                </c:pt>
                <c:pt idx="3">
                  <c:v>10.829999999999984</c:v>
                </c:pt>
                <c:pt idx="4">
                  <c:v>14.609999999999957</c:v>
                </c:pt>
                <c:pt idx="5">
                  <c:v>17.669999999999959</c:v>
                </c:pt>
                <c:pt idx="6">
                  <c:v>20.979999999999961</c:v>
                </c:pt>
                <c:pt idx="7">
                  <c:v>-5.4399999999999977</c:v>
                </c:pt>
              </c:numCache>
            </c:numRef>
          </c:val>
        </c:ser>
        <c:marker val="1"/>
        <c:axId val="46927872"/>
        <c:axId val="46929792"/>
      </c:lineChart>
      <c:catAx>
        <c:axId val="46927872"/>
        <c:scaling>
          <c:orientation val="minMax"/>
        </c:scaling>
        <c:axPos val="b"/>
        <c:numFmt formatCode="0.00" sourceLinked="0"/>
        <c:tickLblPos val="nextTo"/>
        <c:crossAx val="46929792"/>
        <c:crosses val="autoZero"/>
        <c:auto val="1"/>
        <c:lblAlgn val="ctr"/>
        <c:lblOffset val="100"/>
      </c:catAx>
      <c:valAx>
        <c:axId val="46929792"/>
        <c:scaling>
          <c:orientation val="minMax"/>
        </c:scaling>
        <c:axPos val="l"/>
        <c:majorGridlines/>
        <c:numFmt formatCode="0.00000" sourceLinked="1"/>
        <c:tickLblPos val="nextTo"/>
        <c:crossAx val="46927872"/>
        <c:crosses val="autoZero"/>
        <c:crossBetween val="between"/>
      </c:valAx>
    </c:plotArea>
    <c:legend>
      <c:legendPos val="r"/>
      <c:layout/>
    </c:legend>
    <c:plotVisOnly val="1"/>
  </c:chart>
  <c:spPr>
    <a:solidFill>
      <a:schemeClr val="bg1"/>
    </a:solidFill>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a:t>110 - small</a:t>
            </a:r>
          </a:p>
        </c:rich>
      </c:tx>
      <c:layout/>
    </c:title>
    <c:plotArea>
      <c:layout/>
      <c:lineChart>
        <c:grouping val="standard"/>
        <c:ser>
          <c:idx val="0"/>
          <c:order val="0"/>
          <c:tx>
            <c:strRef>
              <c:f>'110'!$D$3</c:f>
              <c:strCache>
                <c:ptCount val="1"/>
                <c:pt idx="0">
                  <c:v>1K</c:v>
                </c:pt>
              </c:strCache>
            </c:strRef>
          </c:tx>
          <c:marker>
            <c:symbol val="none"/>
          </c:marker>
          <c:cat>
            <c:numRef>
              <c:f>'110'!$C$5:$C$15</c:f>
              <c:numCache>
                <c:formatCode>0.00000</c:formatCode>
                <c:ptCount val="11"/>
                <c:pt idx="0">
                  <c:v>0</c:v>
                </c:pt>
                <c:pt idx="1">
                  <c:v>1.2749999999999986</c:v>
                </c:pt>
                <c:pt idx="2">
                  <c:v>2.6137499999999996</c:v>
                </c:pt>
                <c:pt idx="3">
                  <c:v>4.0194399999999995</c:v>
                </c:pt>
                <c:pt idx="4">
                  <c:v>5.4954099999999997</c:v>
                </c:pt>
                <c:pt idx="5">
                  <c:v>7.045180000000002</c:v>
                </c:pt>
                <c:pt idx="6">
                  <c:v>8.6724400000000017</c:v>
                </c:pt>
                <c:pt idx="7">
                  <c:v>10.381059999999998</c:v>
                </c:pt>
                <c:pt idx="8">
                  <c:v>12.175109999999997</c:v>
                </c:pt>
                <c:pt idx="9">
                  <c:v>14.058869999999999</c:v>
                </c:pt>
                <c:pt idx="10">
                  <c:v>16.036810000000003</c:v>
                </c:pt>
              </c:numCache>
            </c:numRef>
          </c:cat>
          <c:val>
            <c:numRef>
              <c:f>'110'!$M$5:$M$15</c:f>
              <c:numCache>
                <c:formatCode>0.00000</c:formatCode>
                <c:ptCount val="11"/>
                <c:pt idx="0">
                  <c:v>0</c:v>
                </c:pt>
                <c:pt idx="1">
                  <c:v>0.10999999999998522</c:v>
                </c:pt>
                <c:pt idx="2">
                  <c:v>2.6800000000000068</c:v>
                </c:pt>
                <c:pt idx="3">
                  <c:v>6.0199999999999818</c:v>
                </c:pt>
                <c:pt idx="4">
                  <c:v>7.4399999999999977</c:v>
                </c:pt>
                <c:pt idx="5">
                  <c:v>8.6500000000000057</c:v>
                </c:pt>
                <c:pt idx="6">
                  <c:v>8.6800000000000068</c:v>
                </c:pt>
              </c:numCache>
            </c:numRef>
          </c:val>
        </c:ser>
        <c:ser>
          <c:idx val="1"/>
          <c:order val="1"/>
          <c:tx>
            <c:strRef>
              <c:f>'110'!$F$3</c:f>
              <c:strCache>
                <c:ptCount val="1"/>
                <c:pt idx="0">
                  <c:v>300K</c:v>
                </c:pt>
              </c:strCache>
            </c:strRef>
          </c:tx>
          <c:marker>
            <c:symbol val="none"/>
          </c:marker>
          <c:cat>
            <c:numRef>
              <c:f>'110'!$C$5:$C$15</c:f>
              <c:numCache>
                <c:formatCode>0.00000</c:formatCode>
                <c:ptCount val="11"/>
                <c:pt idx="0">
                  <c:v>0</c:v>
                </c:pt>
                <c:pt idx="1">
                  <c:v>1.2749999999999986</c:v>
                </c:pt>
                <c:pt idx="2">
                  <c:v>2.6137499999999996</c:v>
                </c:pt>
                <c:pt idx="3">
                  <c:v>4.0194399999999995</c:v>
                </c:pt>
                <c:pt idx="4">
                  <c:v>5.4954099999999997</c:v>
                </c:pt>
                <c:pt idx="5">
                  <c:v>7.045180000000002</c:v>
                </c:pt>
                <c:pt idx="6">
                  <c:v>8.6724400000000017</c:v>
                </c:pt>
                <c:pt idx="7">
                  <c:v>10.381059999999998</c:v>
                </c:pt>
                <c:pt idx="8">
                  <c:v>12.175109999999997</c:v>
                </c:pt>
                <c:pt idx="9">
                  <c:v>14.058869999999999</c:v>
                </c:pt>
                <c:pt idx="10">
                  <c:v>16.036810000000003</c:v>
                </c:pt>
              </c:numCache>
            </c:numRef>
          </c:cat>
          <c:val>
            <c:numRef>
              <c:f>'110'!$O$5:$O$15</c:f>
              <c:numCache>
                <c:formatCode>0.00000</c:formatCode>
                <c:ptCount val="11"/>
                <c:pt idx="0">
                  <c:v>0</c:v>
                </c:pt>
                <c:pt idx="1">
                  <c:v>0.43000000000000682</c:v>
                </c:pt>
                <c:pt idx="2">
                  <c:v>3</c:v>
                </c:pt>
                <c:pt idx="3">
                  <c:v>5.3799999999999955</c:v>
                </c:pt>
                <c:pt idx="4">
                  <c:v>6.9099999999999966</c:v>
                </c:pt>
                <c:pt idx="5">
                  <c:v>7.2700000000000102</c:v>
                </c:pt>
              </c:numCache>
            </c:numRef>
          </c:val>
        </c:ser>
        <c:marker val="1"/>
        <c:axId val="49495040"/>
        <c:axId val="49576192"/>
      </c:lineChart>
      <c:catAx>
        <c:axId val="49495040"/>
        <c:scaling>
          <c:orientation val="minMax"/>
        </c:scaling>
        <c:axPos val="b"/>
        <c:numFmt formatCode="0.00" sourceLinked="0"/>
        <c:tickLblPos val="nextTo"/>
        <c:crossAx val="49576192"/>
        <c:crosses val="autoZero"/>
        <c:auto val="1"/>
        <c:lblAlgn val="ctr"/>
        <c:lblOffset val="100"/>
      </c:catAx>
      <c:valAx>
        <c:axId val="49576192"/>
        <c:scaling>
          <c:orientation val="minMax"/>
        </c:scaling>
        <c:axPos val="l"/>
        <c:majorGridlines/>
        <c:numFmt formatCode="0.00000" sourceLinked="1"/>
        <c:tickLblPos val="nextTo"/>
        <c:crossAx val="49495040"/>
        <c:crosses val="autoZero"/>
        <c:crossBetween val="between"/>
      </c:valAx>
    </c:plotArea>
    <c:legend>
      <c:legendPos val="r"/>
      <c:layout/>
    </c:legend>
    <c:plotVisOnly val="1"/>
  </c:chart>
  <c:spPr>
    <a:solidFill>
      <a:schemeClr val="bg1"/>
    </a:solidFill>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a:t>111 - big</a:t>
            </a:r>
          </a:p>
        </c:rich>
      </c:tx>
      <c:layout/>
    </c:title>
    <c:plotArea>
      <c:layout/>
      <c:lineChart>
        <c:grouping val="standard"/>
        <c:ser>
          <c:idx val="0"/>
          <c:order val="0"/>
          <c:tx>
            <c:strRef>
              <c:f>'111'!$D$3</c:f>
              <c:strCache>
                <c:ptCount val="1"/>
                <c:pt idx="0">
                  <c:v>1K</c:v>
                </c:pt>
              </c:strCache>
            </c:strRef>
          </c:tx>
          <c:marker>
            <c:symbol val="none"/>
          </c:marker>
          <c:cat>
            <c:numRef>
              <c:f>'111'!$C$5:$C$18</c:f>
              <c:numCache>
                <c:formatCode>0.00000</c:formatCode>
                <c:ptCount val="14"/>
                <c:pt idx="0">
                  <c:v>0</c:v>
                </c:pt>
                <c:pt idx="1">
                  <c:v>1.25</c:v>
                </c:pt>
                <c:pt idx="2">
                  <c:v>2.5625</c:v>
                </c:pt>
                <c:pt idx="3">
                  <c:v>3.9406299999999987</c:v>
                </c:pt>
                <c:pt idx="4">
                  <c:v>5.3876600000000003</c:v>
                </c:pt>
                <c:pt idx="5">
                  <c:v>6.9070399999999985</c:v>
                </c:pt>
                <c:pt idx="6">
                  <c:v>8.5023899999999983</c:v>
                </c:pt>
                <c:pt idx="7">
                  <c:v>10.177509999999998</c:v>
                </c:pt>
                <c:pt idx="8">
                  <c:v>11.936390000000003</c:v>
                </c:pt>
                <c:pt idx="9">
                  <c:v>13.783209999999997</c:v>
                </c:pt>
                <c:pt idx="10">
                  <c:v>15.722369999999998</c:v>
                </c:pt>
                <c:pt idx="11">
                  <c:v>17.758479999999999</c:v>
                </c:pt>
              </c:numCache>
            </c:numRef>
          </c:cat>
          <c:val>
            <c:numRef>
              <c:f>'111'!$E$5:$E$16</c:f>
              <c:numCache>
                <c:formatCode>0.00000</c:formatCode>
                <c:ptCount val="12"/>
                <c:pt idx="0">
                  <c:v>0</c:v>
                </c:pt>
                <c:pt idx="1">
                  <c:v>2.3999999999999773</c:v>
                </c:pt>
                <c:pt idx="2">
                  <c:v>9.8700000000000045</c:v>
                </c:pt>
                <c:pt idx="3">
                  <c:v>13.96999999999997</c:v>
                </c:pt>
                <c:pt idx="4">
                  <c:v>17.539999999999964</c:v>
                </c:pt>
                <c:pt idx="5">
                  <c:v>17.560000000000002</c:v>
                </c:pt>
                <c:pt idx="6">
                  <c:v>17.550000000000011</c:v>
                </c:pt>
              </c:numCache>
            </c:numRef>
          </c:val>
        </c:ser>
        <c:ser>
          <c:idx val="1"/>
          <c:order val="1"/>
          <c:tx>
            <c:strRef>
              <c:f>'111'!$F$3</c:f>
              <c:strCache>
                <c:ptCount val="1"/>
                <c:pt idx="0">
                  <c:v>300K</c:v>
                </c:pt>
              </c:strCache>
            </c:strRef>
          </c:tx>
          <c:marker>
            <c:symbol val="none"/>
          </c:marker>
          <c:cat>
            <c:numRef>
              <c:f>'111'!$C$5:$C$18</c:f>
              <c:numCache>
                <c:formatCode>0.00000</c:formatCode>
                <c:ptCount val="14"/>
                <c:pt idx="0">
                  <c:v>0</c:v>
                </c:pt>
                <c:pt idx="1">
                  <c:v>1.25</c:v>
                </c:pt>
                <c:pt idx="2">
                  <c:v>2.5625</c:v>
                </c:pt>
                <c:pt idx="3">
                  <c:v>3.9406299999999987</c:v>
                </c:pt>
                <c:pt idx="4">
                  <c:v>5.3876600000000003</c:v>
                </c:pt>
                <c:pt idx="5">
                  <c:v>6.9070399999999985</c:v>
                </c:pt>
                <c:pt idx="6">
                  <c:v>8.5023899999999983</c:v>
                </c:pt>
                <c:pt idx="7">
                  <c:v>10.177509999999998</c:v>
                </c:pt>
                <c:pt idx="8">
                  <c:v>11.936390000000003</c:v>
                </c:pt>
                <c:pt idx="9">
                  <c:v>13.783209999999997</c:v>
                </c:pt>
                <c:pt idx="10">
                  <c:v>15.722369999999998</c:v>
                </c:pt>
                <c:pt idx="11">
                  <c:v>17.758479999999999</c:v>
                </c:pt>
              </c:numCache>
            </c:numRef>
          </c:cat>
          <c:val>
            <c:numRef>
              <c:f>'111'!$G$5:$G$16</c:f>
              <c:numCache>
                <c:formatCode>0.00000</c:formatCode>
                <c:ptCount val="12"/>
                <c:pt idx="0">
                  <c:v>0</c:v>
                </c:pt>
                <c:pt idx="1">
                  <c:v>2.5500000000000114</c:v>
                </c:pt>
                <c:pt idx="2">
                  <c:v>1.2300000000000182</c:v>
                </c:pt>
                <c:pt idx="3">
                  <c:v>3.2900000000000205</c:v>
                </c:pt>
                <c:pt idx="4">
                  <c:v>7.7300000000000182</c:v>
                </c:pt>
                <c:pt idx="5">
                  <c:v>10.720000000000027</c:v>
                </c:pt>
                <c:pt idx="6">
                  <c:v>13.960000000000036</c:v>
                </c:pt>
                <c:pt idx="7">
                  <c:v>17.150000000000034</c:v>
                </c:pt>
                <c:pt idx="8">
                  <c:v>19.139999999999986</c:v>
                </c:pt>
              </c:numCache>
            </c:numRef>
          </c:val>
        </c:ser>
        <c:marker val="1"/>
        <c:axId val="47640576"/>
        <c:axId val="47642496"/>
      </c:lineChart>
      <c:catAx>
        <c:axId val="47640576"/>
        <c:scaling>
          <c:orientation val="minMax"/>
        </c:scaling>
        <c:axPos val="b"/>
        <c:numFmt formatCode="0.00" sourceLinked="0"/>
        <c:tickLblPos val="nextTo"/>
        <c:crossAx val="47642496"/>
        <c:crosses val="autoZero"/>
        <c:auto val="1"/>
        <c:lblAlgn val="ctr"/>
        <c:lblOffset val="100"/>
      </c:catAx>
      <c:valAx>
        <c:axId val="47642496"/>
        <c:scaling>
          <c:orientation val="minMax"/>
        </c:scaling>
        <c:axPos val="l"/>
        <c:majorGridlines/>
        <c:numFmt formatCode="0.00000" sourceLinked="1"/>
        <c:tickLblPos val="nextTo"/>
        <c:crossAx val="47640576"/>
        <c:crosses val="autoZero"/>
        <c:crossBetween val="between"/>
      </c:valAx>
    </c:plotArea>
    <c:legend>
      <c:legendPos val="r"/>
      <c:layout/>
    </c:legend>
    <c:plotVisOnly val="1"/>
  </c:chart>
  <c:spPr>
    <a:solidFill>
      <a:schemeClr val="bg1"/>
    </a:solidFill>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a:t>111 - medium</a:t>
            </a:r>
          </a:p>
        </c:rich>
      </c:tx>
      <c:layout/>
    </c:title>
    <c:plotArea>
      <c:layout/>
      <c:lineChart>
        <c:grouping val="standard"/>
        <c:ser>
          <c:idx val="0"/>
          <c:order val="0"/>
          <c:tx>
            <c:strRef>
              <c:f>'111'!$D$3</c:f>
              <c:strCache>
                <c:ptCount val="1"/>
                <c:pt idx="0">
                  <c:v>1K</c:v>
                </c:pt>
              </c:strCache>
            </c:strRef>
          </c:tx>
          <c:marker>
            <c:symbol val="none"/>
          </c:marker>
          <c:cat>
            <c:numRef>
              <c:f>'111'!$C$5:$C$16</c:f>
              <c:numCache>
                <c:formatCode>0.00000</c:formatCode>
                <c:ptCount val="12"/>
                <c:pt idx="0">
                  <c:v>0</c:v>
                </c:pt>
                <c:pt idx="1">
                  <c:v>1.25</c:v>
                </c:pt>
                <c:pt idx="2">
                  <c:v>2.5625</c:v>
                </c:pt>
                <c:pt idx="3">
                  <c:v>3.9406299999999987</c:v>
                </c:pt>
                <c:pt idx="4">
                  <c:v>5.3876600000000003</c:v>
                </c:pt>
                <c:pt idx="5">
                  <c:v>6.9070399999999985</c:v>
                </c:pt>
                <c:pt idx="6">
                  <c:v>8.5023899999999983</c:v>
                </c:pt>
                <c:pt idx="7">
                  <c:v>10.177509999999998</c:v>
                </c:pt>
                <c:pt idx="8">
                  <c:v>11.936390000000003</c:v>
                </c:pt>
                <c:pt idx="9">
                  <c:v>13.783209999999997</c:v>
                </c:pt>
                <c:pt idx="10">
                  <c:v>15.722369999999998</c:v>
                </c:pt>
                <c:pt idx="11">
                  <c:v>17.758479999999999</c:v>
                </c:pt>
              </c:numCache>
            </c:numRef>
          </c:cat>
          <c:val>
            <c:numRef>
              <c:f>'111'!$I$5:$I$16</c:f>
              <c:numCache>
                <c:formatCode>0.00000</c:formatCode>
                <c:ptCount val="12"/>
                <c:pt idx="0">
                  <c:v>0</c:v>
                </c:pt>
                <c:pt idx="1">
                  <c:v>0.87999999999999545</c:v>
                </c:pt>
                <c:pt idx="2">
                  <c:v>3.9799999999999898</c:v>
                </c:pt>
                <c:pt idx="3">
                  <c:v>-11.400000000000006</c:v>
                </c:pt>
              </c:numCache>
            </c:numRef>
          </c:val>
        </c:ser>
        <c:ser>
          <c:idx val="1"/>
          <c:order val="1"/>
          <c:tx>
            <c:strRef>
              <c:f>'111'!$F$3</c:f>
              <c:strCache>
                <c:ptCount val="1"/>
                <c:pt idx="0">
                  <c:v>300K</c:v>
                </c:pt>
              </c:strCache>
            </c:strRef>
          </c:tx>
          <c:marker>
            <c:symbol val="none"/>
          </c:marker>
          <c:cat>
            <c:numRef>
              <c:f>'111'!$C$5:$C$16</c:f>
              <c:numCache>
                <c:formatCode>0.00000</c:formatCode>
                <c:ptCount val="12"/>
                <c:pt idx="0">
                  <c:v>0</c:v>
                </c:pt>
                <c:pt idx="1">
                  <c:v>1.25</c:v>
                </c:pt>
                <c:pt idx="2">
                  <c:v>2.5625</c:v>
                </c:pt>
                <c:pt idx="3">
                  <c:v>3.9406299999999987</c:v>
                </c:pt>
                <c:pt idx="4">
                  <c:v>5.3876600000000003</c:v>
                </c:pt>
                <c:pt idx="5">
                  <c:v>6.9070399999999985</c:v>
                </c:pt>
                <c:pt idx="6">
                  <c:v>8.5023899999999983</c:v>
                </c:pt>
                <c:pt idx="7">
                  <c:v>10.177509999999998</c:v>
                </c:pt>
                <c:pt idx="8">
                  <c:v>11.936390000000003</c:v>
                </c:pt>
                <c:pt idx="9">
                  <c:v>13.783209999999997</c:v>
                </c:pt>
                <c:pt idx="10">
                  <c:v>15.722369999999998</c:v>
                </c:pt>
                <c:pt idx="11">
                  <c:v>17.758479999999999</c:v>
                </c:pt>
              </c:numCache>
            </c:numRef>
          </c:cat>
          <c:val>
            <c:numRef>
              <c:f>'111'!$K$5:$K$16</c:f>
              <c:numCache>
                <c:formatCode>0.00000</c:formatCode>
                <c:ptCount val="12"/>
                <c:pt idx="0">
                  <c:v>0</c:v>
                </c:pt>
                <c:pt idx="1">
                  <c:v>0.84000000000000341</c:v>
                </c:pt>
                <c:pt idx="2">
                  <c:v>4.1100000000000136</c:v>
                </c:pt>
                <c:pt idx="3">
                  <c:v>-1.4499999999999886</c:v>
                </c:pt>
                <c:pt idx="4">
                  <c:v>1.2700000000000102</c:v>
                </c:pt>
                <c:pt idx="5">
                  <c:v>2.7199999999999989</c:v>
                </c:pt>
              </c:numCache>
            </c:numRef>
          </c:val>
        </c:ser>
        <c:marker val="1"/>
        <c:axId val="62884096"/>
        <c:axId val="62892288"/>
      </c:lineChart>
      <c:catAx>
        <c:axId val="62884096"/>
        <c:scaling>
          <c:orientation val="minMax"/>
        </c:scaling>
        <c:axPos val="b"/>
        <c:numFmt formatCode="0.00" sourceLinked="0"/>
        <c:tickLblPos val="nextTo"/>
        <c:crossAx val="62892288"/>
        <c:crosses val="autoZero"/>
        <c:auto val="1"/>
        <c:lblAlgn val="ctr"/>
        <c:lblOffset val="100"/>
      </c:catAx>
      <c:valAx>
        <c:axId val="62892288"/>
        <c:scaling>
          <c:orientation val="minMax"/>
        </c:scaling>
        <c:axPos val="l"/>
        <c:majorGridlines/>
        <c:numFmt formatCode="0.00000" sourceLinked="1"/>
        <c:tickLblPos val="nextTo"/>
        <c:crossAx val="62884096"/>
        <c:crosses val="autoZero"/>
        <c:crossBetween val="between"/>
      </c:valAx>
    </c:plotArea>
    <c:legend>
      <c:legendPos val="r"/>
      <c:layout/>
    </c:legend>
    <c:plotVisOnly val="1"/>
  </c:chart>
  <c:spPr>
    <a:solidFill>
      <a:schemeClr val="bg1"/>
    </a:solidFill>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tr-TR"/>
  <c:chart>
    <c:title>
      <c:tx>
        <c:rich>
          <a:bodyPr/>
          <a:lstStyle/>
          <a:p>
            <a:pPr>
              <a:defRPr/>
            </a:pPr>
            <a:r>
              <a:rPr lang="tr-TR"/>
              <a:t>111 - small</a:t>
            </a:r>
          </a:p>
        </c:rich>
      </c:tx>
      <c:layout/>
    </c:title>
    <c:plotArea>
      <c:layout/>
      <c:lineChart>
        <c:grouping val="standard"/>
        <c:ser>
          <c:idx val="1"/>
          <c:order val="0"/>
          <c:tx>
            <c:strRef>
              <c:f>'111'!$F$3</c:f>
              <c:strCache>
                <c:ptCount val="1"/>
                <c:pt idx="0">
                  <c:v>300K</c:v>
                </c:pt>
              </c:strCache>
            </c:strRef>
          </c:tx>
          <c:marker>
            <c:symbol val="none"/>
          </c:marker>
          <c:cat>
            <c:numRef>
              <c:f>'111'!$C$5:$C$16</c:f>
              <c:numCache>
                <c:formatCode>0.00000</c:formatCode>
                <c:ptCount val="12"/>
                <c:pt idx="0">
                  <c:v>0</c:v>
                </c:pt>
                <c:pt idx="1">
                  <c:v>1.25</c:v>
                </c:pt>
                <c:pt idx="2">
                  <c:v>2.5625</c:v>
                </c:pt>
                <c:pt idx="3">
                  <c:v>3.9406299999999987</c:v>
                </c:pt>
                <c:pt idx="4">
                  <c:v>5.3876600000000003</c:v>
                </c:pt>
                <c:pt idx="5">
                  <c:v>6.9070399999999985</c:v>
                </c:pt>
                <c:pt idx="6">
                  <c:v>8.5023899999999983</c:v>
                </c:pt>
                <c:pt idx="7">
                  <c:v>10.177509999999998</c:v>
                </c:pt>
                <c:pt idx="8">
                  <c:v>11.936390000000003</c:v>
                </c:pt>
                <c:pt idx="9">
                  <c:v>13.783209999999997</c:v>
                </c:pt>
                <c:pt idx="10">
                  <c:v>15.722369999999998</c:v>
                </c:pt>
                <c:pt idx="11">
                  <c:v>17.758479999999999</c:v>
                </c:pt>
              </c:numCache>
            </c:numRef>
          </c:cat>
          <c:val>
            <c:numRef>
              <c:f>'111'!$O$5:$O$16</c:f>
              <c:numCache>
                <c:formatCode>0.00000</c:formatCode>
                <c:ptCount val="12"/>
                <c:pt idx="0">
                  <c:v>0</c:v>
                </c:pt>
              </c:numCache>
            </c:numRef>
          </c:val>
        </c:ser>
        <c:ser>
          <c:idx val="0"/>
          <c:order val="1"/>
          <c:tx>
            <c:strRef>
              <c:f>'111'!$D$3</c:f>
              <c:strCache>
                <c:ptCount val="1"/>
                <c:pt idx="0">
                  <c:v>1K</c:v>
                </c:pt>
              </c:strCache>
            </c:strRef>
          </c:tx>
          <c:marker>
            <c:symbol val="none"/>
          </c:marker>
          <c:cat>
            <c:numRef>
              <c:f>'111'!$C$5:$C$16</c:f>
              <c:numCache>
                <c:formatCode>0.00000</c:formatCode>
                <c:ptCount val="12"/>
                <c:pt idx="0">
                  <c:v>0</c:v>
                </c:pt>
                <c:pt idx="1">
                  <c:v>1.25</c:v>
                </c:pt>
                <c:pt idx="2">
                  <c:v>2.5625</c:v>
                </c:pt>
                <c:pt idx="3">
                  <c:v>3.9406299999999987</c:v>
                </c:pt>
                <c:pt idx="4">
                  <c:v>5.3876600000000003</c:v>
                </c:pt>
                <c:pt idx="5">
                  <c:v>6.9070399999999985</c:v>
                </c:pt>
                <c:pt idx="6">
                  <c:v>8.5023899999999983</c:v>
                </c:pt>
                <c:pt idx="7">
                  <c:v>10.177509999999998</c:v>
                </c:pt>
                <c:pt idx="8">
                  <c:v>11.936390000000003</c:v>
                </c:pt>
                <c:pt idx="9">
                  <c:v>13.783209999999997</c:v>
                </c:pt>
                <c:pt idx="10">
                  <c:v>15.722369999999998</c:v>
                </c:pt>
                <c:pt idx="11">
                  <c:v>17.758479999999999</c:v>
                </c:pt>
              </c:numCache>
            </c:numRef>
          </c:cat>
          <c:val>
            <c:numRef>
              <c:f>'111'!$M$5:$M$16</c:f>
              <c:numCache>
                <c:formatCode>0.00000</c:formatCode>
                <c:ptCount val="12"/>
                <c:pt idx="0">
                  <c:v>0</c:v>
                </c:pt>
                <c:pt idx="1">
                  <c:v>1.1610000000000014</c:v>
                </c:pt>
                <c:pt idx="2">
                  <c:v>-2.0889999999999986</c:v>
                </c:pt>
              </c:numCache>
            </c:numRef>
          </c:val>
        </c:ser>
        <c:marker val="1"/>
        <c:axId val="62912384"/>
        <c:axId val="62920960"/>
      </c:lineChart>
      <c:catAx>
        <c:axId val="62912384"/>
        <c:scaling>
          <c:orientation val="minMax"/>
        </c:scaling>
        <c:axPos val="b"/>
        <c:numFmt formatCode="0.00" sourceLinked="0"/>
        <c:tickLblPos val="nextTo"/>
        <c:crossAx val="62920960"/>
        <c:crosses val="autoZero"/>
        <c:auto val="1"/>
        <c:lblAlgn val="ctr"/>
        <c:lblOffset val="100"/>
      </c:catAx>
      <c:valAx>
        <c:axId val="62920960"/>
        <c:scaling>
          <c:orientation val="minMax"/>
        </c:scaling>
        <c:axPos val="l"/>
        <c:majorGridlines/>
        <c:numFmt formatCode="0.00000" sourceLinked="1"/>
        <c:tickLblPos val="nextTo"/>
        <c:crossAx val="62912384"/>
        <c:crosses val="autoZero"/>
        <c:crossBetween val="between"/>
      </c:valAx>
    </c:plotArea>
    <c:legend>
      <c:legendPos val="r"/>
      <c:layout/>
    </c:legend>
    <c:plotVisOnly val="1"/>
  </c:chart>
  <c:spPr>
    <a:solidFill>
      <a:schemeClr val="bg1"/>
    </a:solidFill>
  </c:sp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tr-TR"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875AA749-C08F-4BCF-BD2B-9E2F55A82930}" type="datetimeFigureOut">
              <a:rPr lang="tr-TR" smtClean="0"/>
              <a:pPr/>
              <a:t>11.06.2012</a:t>
            </a:fld>
            <a:endParaRPr lang="tr-TR"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tr-TR"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96DDE8D4-EC83-4820-AFEC-2D87FADF38CF}" type="slidenum">
              <a:rPr lang="tr-TR" smtClean="0"/>
              <a:pPr/>
              <a:t>‹#›</a:t>
            </a:fld>
            <a:endParaRPr lang="tr-TR"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tr-TR" dirty="0"/>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40052D04-02E3-442A-B4B8-98C33FD0A91B}" type="datetimeFigureOut">
              <a:rPr lang="tr-TR" smtClean="0"/>
              <a:pPr/>
              <a:t>11.06.2012</a:t>
            </a:fld>
            <a:endParaRPr lang="tr-TR" dirty="0"/>
          </a:p>
        </p:txBody>
      </p:sp>
      <p:sp>
        <p:nvSpPr>
          <p:cNvPr id="4" name="Slide Image Placeholder 3"/>
          <p:cNvSpPr>
            <a:spLocks noGrp="1" noRot="1" noChangeAspect="1"/>
          </p:cNvSpPr>
          <p:nvPr>
            <p:ph type="sldImg" idx="2"/>
          </p:nvPr>
        </p:nvSpPr>
        <p:spPr>
          <a:xfrm>
            <a:off x="2357438" y="720725"/>
            <a:ext cx="2600325" cy="360045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tr-TR"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02547CA4-4C20-4C15-8ABD-B81B964DDFD7}" type="slidenum">
              <a:rPr lang="tr-TR" smtClean="0"/>
              <a:pPr/>
              <a:t>‹#›</a:t>
            </a:fld>
            <a:endParaRPr lang="tr-TR" dirty="0"/>
          </a:p>
        </p:txBody>
      </p:sp>
    </p:spTree>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6"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59" algn="l" defTabSz="914373" rtl="0" eaLnBrk="1" latinLnBrk="0" hangingPunct="1">
      <a:defRPr sz="1200" kern="1200">
        <a:solidFill>
          <a:schemeClr val="tx1"/>
        </a:solidFill>
        <a:latin typeface="+mn-lt"/>
        <a:ea typeface="+mn-ea"/>
        <a:cs typeface="+mn-cs"/>
      </a:defRPr>
    </a:lvl4pPr>
    <a:lvl5pPr marL="1828745" algn="l" defTabSz="914373" rtl="0" eaLnBrk="1" latinLnBrk="0" hangingPunct="1">
      <a:defRPr sz="1200" kern="1200">
        <a:solidFill>
          <a:schemeClr val="tx1"/>
        </a:solidFill>
        <a:latin typeface="+mn-lt"/>
        <a:ea typeface="+mn-ea"/>
        <a:cs typeface="+mn-cs"/>
      </a:defRPr>
    </a:lvl5pPr>
    <a:lvl6pPr marL="2285932" algn="l" defTabSz="914373" rtl="0" eaLnBrk="1" latinLnBrk="0" hangingPunct="1">
      <a:defRPr sz="1200" kern="1200">
        <a:solidFill>
          <a:schemeClr val="tx1"/>
        </a:solidFill>
        <a:latin typeface="+mn-lt"/>
        <a:ea typeface="+mn-ea"/>
        <a:cs typeface="+mn-cs"/>
      </a:defRPr>
    </a:lvl6pPr>
    <a:lvl7pPr marL="2743118" algn="l" defTabSz="914373" rtl="0" eaLnBrk="1" latinLnBrk="0" hangingPunct="1">
      <a:defRPr sz="1200" kern="1200">
        <a:solidFill>
          <a:schemeClr val="tx1"/>
        </a:solidFill>
        <a:latin typeface="+mn-lt"/>
        <a:ea typeface="+mn-ea"/>
        <a:cs typeface="+mn-cs"/>
      </a:defRPr>
    </a:lvl7pPr>
    <a:lvl8pPr marL="3200301" algn="l" defTabSz="914373" rtl="0" eaLnBrk="1" latinLnBrk="0" hangingPunct="1">
      <a:defRPr sz="1200" kern="1200">
        <a:solidFill>
          <a:schemeClr val="tx1"/>
        </a:solidFill>
        <a:latin typeface="+mn-lt"/>
        <a:ea typeface="+mn-ea"/>
        <a:cs typeface="+mn-cs"/>
      </a:defRPr>
    </a:lvl8pPr>
    <a:lvl9pPr marL="3657488"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57438" y="720725"/>
            <a:ext cx="2600325" cy="3600450"/>
          </a:xfrm>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02547CA4-4C20-4C15-8ABD-B81B964DDFD7}" type="slidenum">
              <a:rPr lang="tr-TR" smtClean="0"/>
              <a:pPr/>
              <a:t>1</a:t>
            </a:fld>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5221" y="10066286"/>
            <a:ext cx="19892486" cy="6945869"/>
          </a:xfrm>
        </p:spPr>
        <p:txBody>
          <a:bodyPr/>
          <a:lstStyle/>
          <a:p>
            <a:r>
              <a:rPr lang="en-US" smtClean="0"/>
              <a:t>Click to edit Master title style</a:t>
            </a:r>
            <a:endParaRPr lang="tr-TR"/>
          </a:p>
        </p:txBody>
      </p:sp>
      <p:sp>
        <p:nvSpPr>
          <p:cNvPr id="3" name="Subtitle 2"/>
          <p:cNvSpPr>
            <a:spLocks noGrp="1"/>
          </p:cNvSpPr>
          <p:nvPr>
            <p:ph type="subTitle" idx="1"/>
          </p:nvPr>
        </p:nvSpPr>
        <p:spPr>
          <a:xfrm>
            <a:off x="3510439" y="18362295"/>
            <a:ext cx="16382048" cy="8281035"/>
          </a:xfrm>
        </p:spPr>
        <p:txBody>
          <a:bodyPr/>
          <a:lstStyle>
            <a:lvl1pPr marL="0" indent="0" algn="ctr">
              <a:buNone/>
              <a:defRPr>
                <a:solidFill>
                  <a:schemeClr val="tx1">
                    <a:tint val="75000"/>
                  </a:schemeClr>
                </a:solidFill>
              </a:defRPr>
            </a:lvl1pPr>
            <a:lvl2pPr marL="1657299" indent="0" algn="ctr">
              <a:buNone/>
              <a:defRPr>
                <a:solidFill>
                  <a:schemeClr val="tx1">
                    <a:tint val="75000"/>
                  </a:schemeClr>
                </a:solidFill>
              </a:defRPr>
            </a:lvl2pPr>
            <a:lvl3pPr marL="3314599" indent="0" algn="ctr">
              <a:buNone/>
              <a:defRPr>
                <a:solidFill>
                  <a:schemeClr val="tx1">
                    <a:tint val="75000"/>
                  </a:schemeClr>
                </a:solidFill>
              </a:defRPr>
            </a:lvl3pPr>
            <a:lvl4pPr marL="4971898" indent="0" algn="ctr">
              <a:buNone/>
              <a:defRPr>
                <a:solidFill>
                  <a:schemeClr val="tx1">
                    <a:tint val="75000"/>
                  </a:schemeClr>
                </a:solidFill>
              </a:defRPr>
            </a:lvl4pPr>
            <a:lvl5pPr marL="6629198" indent="0" algn="ctr">
              <a:buNone/>
              <a:defRPr>
                <a:solidFill>
                  <a:schemeClr val="tx1">
                    <a:tint val="75000"/>
                  </a:schemeClr>
                </a:solidFill>
              </a:defRPr>
            </a:lvl5pPr>
            <a:lvl6pPr marL="8286497" indent="0" algn="ctr">
              <a:buNone/>
              <a:defRPr>
                <a:solidFill>
                  <a:schemeClr val="tx1">
                    <a:tint val="75000"/>
                  </a:schemeClr>
                </a:solidFill>
              </a:defRPr>
            </a:lvl6pPr>
            <a:lvl7pPr marL="9943799" indent="0" algn="ctr">
              <a:buNone/>
              <a:defRPr>
                <a:solidFill>
                  <a:schemeClr val="tx1">
                    <a:tint val="75000"/>
                  </a:schemeClr>
                </a:solidFill>
              </a:defRPr>
            </a:lvl7pPr>
            <a:lvl8pPr marL="11601099" indent="0" algn="ctr">
              <a:buNone/>
              <a:defRPr>
                <a:solidFill>
                  <a:schemeClr val="tx1">
                    <a:tint val="75000"/>
                  </a:schemeClr>
                </a:solidFill>
              </a:defRPr>
            </a:lvl8pPr>
            <a:lvl9pPr marL="13258398"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C51DE37A-05C5-4991-8569-3CFA34FE1115}" type="datetimeFigureOut">
              <a:rPr lang="tr-TR" smtClean="0"/>
              <a:pPr/>
              <a:t>11.06.2012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C51DE37A-05C5-4991-8569-3CFA34FE1115}" type="datetimeFigureOut">
              <a:rPr lang="tr-TR" smtClean="0"/>
              <a:pPr/>
              <a:t>11.06.2012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017506" y="5453210"/>
            <a:ext cx="29485249" cy="116122011"/>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6553641" y="5453210"/>
            <a:ext cx="88073822" cy="1161220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C51DE37A-05C5-4991-8569-3CFA34FE1115}" type="datetimeFigureOut">
              <a:rPr lang="tr-TR" smtClean="0"/>
              <a:pPr/>
              <a:t>11.06.2012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C51DE37A-05C5-4991-8569-3CFA34FE1115}" type="datetimeFigureOut">
              <a:rPr lang="tr-TR" smtClean="0"/>
              <a:pPr/>
              <a:t>11.06.2012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8672" y="20822630"/>
            <a:ext cx="19892486" cy="6435804"/>
          </a:xfrm>
        </p:spPr>
        <p:txBody>
          <a:bodyPr anchor="t"/>
          <a:lstStyle>
            <a:lvl1pPr algn="l">
              <a:defRPr sz="14600" b="1" cap="all"/>
            </a:lvl1pPr>
          </a:lstStyle>
          <a:p>
            <a:r>
              <a:rPr lang="en-US" smtClean="0"/>
              <a:t>Click to edit Master title style</a:t>
            </a:r>
            <a:endParaRPr lang="tr-TR"/>
          </a:p>
        </p:txBody>
      </p:sp>
      <p:sp>
        <p:nvSpPr>
          <p:cNvPr id="3" name="Text Placeholder 2"/>
          <p:cNvSpPr>
            <a:spLocks noGrp="1"/>
          </p:cNvSpPr>
          <p:nvPr>
            <p:ph type="body" idx="1"/>
          </p:nvPr>
        </p:nvSpPr>
        <p:spPr>
          <a:xfrm>
            <a:off x="1848672" y="13734246"/>
            <a:ext cx="19892486" cy="7088384"/>
          </a:xfrm>
        </p:spPr>
        <p:txBody>
          <a:bodyPr anchor="b"/>
          <a:lstStyle>
            <a:lvl1pPr marL="0" indent="0">
              <a:buNone/>
              <a:defRPr sz="7200">
                <a:solidFill>
                  <a:schemeClr val="tx1">
                    <a:tint val="75000"/>
                  </a:schemeClr>
                </a:solidFill>
              </a:defRPr>
            </a:lvl1pPr>
            <a:lvl2pPr marL="1657299" indent="0">
              <a:buNone/>
              <a:defRPr sz="6500">
                <a:solidFill>
                  <a:schemeClr val="tx1">
                    <a:tint val="75000"/>
                  </a:schemeClr>
                </a:solidFill>
              </a:defRPr>
            </a:lvl2pPr>
            <a:lvl3pPr marL="3314599" indent="0">
              <a:buNone/>
              <a:defRPr sz="5900">
                <a:solidFill>
                  <a:schemeClr val="tx1">
                    <a:tint val="75000"/>
                  </a:schemeClr>
                </a:solidFill>
              </a:defRPr>
            </a:lvl3pPr>
            <a:lvl4pPr marL="4971898" indent="0">
              <a:buNone/>
              <a:defRPr sz="5000">
                <a:solidFill>
                  <a:schemeClr val="tx1">
                    <a:tint val="75000"/>
                  </a:schemeClr>
                </a:solidFill>
              </a:defRPr>
            </a:lvl4pPr>
            <a:lvl5pPr marL="6629198" indent="0">
              <a:buNone/>
              <a:defRPr sz="5000">
                <a:solidFill>
                  <a:schemeClr val="tx1">
                    <a:tint val="75000"/>
                  </a:schemeClr>
                </a:solidFill>
              </a:defRPr>
            </a:lvl5pPr>
            <a:lvl6pPr marL="8286497" indent="0">
              <a:buNone/>
              <a:defRPr sz="5000">
                <a:solidFill>
                  <a:schemeClr val="tx1">
                    <a:tint val="75000"/>
                  </a:schemeClr>
                </a:solidFill>
              </a:defRPr>
            </a:lvl6pPr>
            <a:lvl7pPr marL="9943799" indent="0">
              <a:buNone/>
              <a:defRPr sz="5000">
                <a:solidFill>
                  <a:schemeClr val="tx1">
                    <a:tint val="75000"/>
                  </a:schemeClr>
                </a:solidFill>
              </a:defRPr>
            </a:lvl7pPr>
            <a:lvl8pPr marL="11601099" indent="0">
              <a:buNone/>
              <a:defRPr sz="5000">
                <a:solidFill>
                  <a:schemeClr val="tx1">
                    <a:tint val="75000"/>
                  </a:schemeClr>
                </a:solidFill>
              </a:defRPr>
            </a:lvl8pPr>
            <a:lvl9pPr marL="13258398" indent="0">
              <a:buNone/>
              <a:defRPr sz="5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1DE37A-05C5-4991-8569-3CFA34FE1115}" type="datetimeFigureOut">
              <a:rPr lang="tr-TR" smtClean="0"/>
              <a:pPr/>
              <a:t>11.06.2012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6553635" y="31758995"/>
            <a:ext cx="58779534" cy="89816226"/>
          </a:xfrm>
        </p:spPr>
        <p:txBody>
          <a:bodyPr/>
          <a:lstStyle>
            <a:lvl1pPr>
              <a:defRPr sz="10300"/>
            </a:lvl1pPr>
            <a:lvl2pPr>
              <a:defRPr sz="8700"/>
            </a:lvl2pPr>
            <a:lvl3pPr>
              <a:defRPr sz="72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5723224" y="31758995"/>
            <a:ext cx="58779534" cy="89816226"/>
          </a:xfrm>
        </p:spPr>
        <p:txBody>
          <a:bodyPr/>
          <a:lstStyle>
            <a:lvl1pPr>
              <a:defRPr sz="10300"/>
            </a:lvl1pPr>
            <a:lvl2pPr>
              <a:defRPr sz="8700"/>
            </a:lvl2pPr>
            <a:lvl3pPr>
              <a:defRPr sz="72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C51DE37A-05C5-4991-8569-3CFA34FE1115}" type="datetimeFigureOut">
              <a:rPr lang="tr-TR" smtClean="0"/>
              <a:pPr/>
              <a:t>11.06.2012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70146" y="1297665"/>
            <a:ext cx="21062633" cy="5400675"/>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1170153" y="7253409"/>
            <a:ext cx="10340355" cy="3022875"/>
          </a:xfrm>
        </p:spPr>
        <p:txBody>
          <a:bodyPr anchor="b"/>
          <a:lstStyle>
            <a:lvl1pPr marL="0" indent="0">
              <a:buNone/>
              <a:defRPr sz="8700" b="1"/>
            </a:lvl1pPr>
            <a:lvl2pPr marL="1657299" indent="0">
              <a:buNone/>
              <a:defRPr sz="7200" b="1"/>
            </a:lvl2pPr>
            <a:lvl3pPr marL="3314599" indent="0">
              <a:buNone/>
              <a:defRPr sz="6500" b="1"/>
            </a:lvl3pPr>
            <a:lvl4pPr marL="4971898" indent="0">
              <a:buNone/>
              <a:defRPr sz="5900" b="1"/>
            </a:lvl4pPr>
            <a:lvl5pPr marL="6629198" indent="0">
              <a:buNone/>
              <a:defRPr sz="5900" b="1"/>
            </a:lvl5pPr>
            <a:lvl6pPr marL="8286497" indent="0">
              <a:buNone/>
              <a:defRPr sz="5900" b="1"/>
            </a:lvl6pPr>
            <a:lvl7pPr marL="9943799" indent="0">
              <a:buNone/>
              <a:defRPr sz="5900" b="1"/>
            </a:lvl7pPr>
            <a:lvl8pPr marL="11601099" indent="0">
              <a:buNone/>
              <a:defRPr sz="5900" b="1"/>
            </a:lvl8pPr>
            <a:lvl9pPr marL="13258398" indent="0">
              <a:buNone/>
              <a:defRPr sz="5900" b="1"/>
            </a:lvl9pPr>
          </a:lstStyle>
          <a:p>
            <a:pPr lvl="0"/>
            <a:r>
              <a:rPr lang="en-US" smtClean="0"/>
              <a:t>Click to edit Master text styles</a:t>
            </a:r>
          </a:p>
        </p:txBody>
      </p:sp>
      <p:sp>
        <p:nvSpPr>
          <p:cNvPr id="4" name="Content Placeholder 3"/>
          <p:cNvSpPr>
            <a:spLocks noGrp="1"/>
          </p:cNvSpPr>
          <p:nvPr>
            <p:ph sz="half" idx="2"/>
          </p:nvPr>
        </p:nvSpPr>
        <p:spPr>
          <a:xfrm>
            <a:off x="1170153" y="10276284"/>
            <a:ext cx="10340355" cy="18669836"/>
          </a:xfrm>
        </p:spPr>
        <p:txBody>
          <a:bodyPr/>
          <a:lstStyle>
            <a:lvl1pPr>
              <a:defRPr sz="8700"/>
            </a:lvl1pPr>
            <a:lvl2pPr>
              <a:defRPr sz="7200"/>
            </a:lvl2pPr>
            <a:lvl3pPr>
              <a:defRPr sz="6500"/>
            </a:lvl3pPr>
            <a:lvl4pPr>
              <a:defRPr sz="5900"/>
            </a:lvl4pPr>
            <a:lvl5pPr>
              <a:defRPr sz="59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11888373" y="7253409"/>
            <a:ext cx="10344417" cy="3022875"/>
          </a:xfrm>
        </p:spPr>
        <p:txBody>
          <a:bodyPr anchor="b"/>
          <a:lstStyle>
            <a:lvl1pPr marL="0" indent="0">
              <a:buNone/>
              <a:defRPr sz="8700" b="1"/>
            </a:lvl1pPr>
            <a:lvl2pPr marL="1657299" indent="0">
              <a:buNone/>
              <a:defRPr sz="7200" b="1"/>
            </a:lvl2pPr>
            <a:lvl3pPr marL="3314599" indent="0">
              <a:buNone/>
              <a:defRPr sz="6500" b="1"/>
            </a:lvl3pPr>
            <a:lvl4pPr marL="4971898" indent="0">
              <a:buNone/>
              <a:defRPr sz="5900" b="1"/>
            </a:lvl4pPr>
            <a:lvl5pPr marL="6629198" indent="0">
              <a:buNone/>
              <a:defRPr sz="5900" b="1"/>
            </a:lvl5pPr>
            <a:lvl6pPr marL="8286497" indent="0">
              <a:buNone/>
              <a:defRPr sz="5900" b="1"/>
            </a:lvl6pPr>
            <a:lvl7pPr marL="9943799" indent="0">
              <a:buNone/>
              <a:defRPr sz="5900" b="1"/>
            </a:lvl7pPr>
            <a:lvl8pPr marL="11601099" indent="0">
              <a:buNone/>
              <a:defRPr sz="5900" b="1"/>
            </a:lvl8pPr>
            <a:lvl9pPr marL="13258398" indent="0">
              <a:buNone/>
              <a:defRPr sz="5900" b="1"/>
            </a:lvl9pPr>
          </a:lstStyle>
          <a:p>
            <a:pPr lvl="0"/>
            <a:r>
              <a:rPr lang="en-US" smtClean="0"/>
              <a:t>Click to edit Master text styles</a:t>
            </a:r>
          </a:p>
        </p:txBody>
      </p:sp>
      <p:sp>
        <p:nvSpPr>
          <p:cNvPr id="6" name="Content Placeholder 5"/>
          <p:cNvSpPr>
            <a:spLocks noGrp="1"/>
          </p:cNvSpPr>
          <p:nvPr>
            <p:ph sz="quarter" idx="4"/>
          </p:nvPr>
        </p:nvSpPr>
        <p:spPr>
          <a:xfrm>
            <a:off x="11888373" y="10276284"/>
            <a:ext cx="10344417" cy="18669836"/>
          </a:xfrm>
        </p:spPr>
        <p:txBody>
          <a:bodyPr/>
          <a:lstStyle>
            <a:lvl1pPr>
              <a:defRPr sz="8700"/>
            </a:lvl1pPr>
            <a:lvl2pPr>
              <a:defRPr sz="7200"/>
            </a:lvl2pPr>
            <a:lvl3pPr>
              <a:defRPr sz="6500"/>
            </a:lvl3pPr>
            <a:lvl4pPr>
              <a:defRPr sz="5900"/>
            </a:lvl4pPr>
            <a:lvl5pPr>
              <a:defRPr sz="59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C51DE37A-05C5-4991-8569-3CFA34FE1115}" type="datetimeFigureOut">
              <a:rPr lang="tr-TR" smtClean="0"/>
              <a:pPr/>
              <a:t>11.06.2012</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C51DE37A-05C5-4991-8569-3CFA34FE1115}" type="datetimeFigureOut">
              <a:rPr lang="tr-TR" smtClean="0"/>
              <a:pPr/>
              <a:t>11.06.2012</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DE37A-05C5-4991-8569-3CFA34FE1115}" type="datetimeFigureOut">
              <a:rPr lang="tr-TR" smtClean="0"/>
              <a:pPr/>
              <a:t>11.06.2012</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0159" y="1290165"/>
            <a:ext cx="7699401" cy="5490687"/>
          </a:xfrm>
        </p:spPr>
        <p:txBody>
          <a:bodyPr anchor="b"/>
          <a:lstStyle>
            <a:lvl1pPr algn="l">
              <a:defRPr sz="7200" b="1"/>
            </a:lvl1pPr>
          </a:lstStyle>
          <a:p>
            <a:r>
              <a:rPr lang="en-US" smtClean="0"/>
              <a:t>Click to edit Master title style</a:t>
            </a:r>
            <a:endParaRPr lang="tr-TR"/>
          </a:p>
        </p:txBody>
      </p:sp>
      <p:sp>
        <p:nvSpPr>
          <p:cNvPr id="3" name="Content Placeholder 2"/>
          <p:cNvSpPr>
            <a:spLocks noGrp="1"/>
          </p:cNvSpPr>
          <p:nvPr>
            <p:ph idx="1"/>
          </p:nvPr>
        </p:nvSpPr>
        <p:spPr>
          <a:xfrm>
            <a:off x="9149898" y="1290188"/>
            <a:ext cx="13082883" cy="27655959"/>
          </a:xfrm>
        </p:spPr>
        <p:txBody>
          <a:bodyPr/>
          <a:lstStyle>
            <a:lvl1pPr>
              <a:defRPr sz="11500"/>
            </a:lvl1pPr>
            <a:lvl2pPr>
              <a:defRPr sz="10300"/>
            </a:lvl2pPr>
            <a:lvl3pPr>
              <a:defRPr sz="87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1170159" y="6780875"/>
            <a:ext cx="7699401" cy="22165272"/>
          </a:xfrm>
        </p:spPr>
        <p:txBody>
          <a:bodyPr/>
          <a:lstStyle>
            <a:lvl1pPr marL="0" indent="0">
              <a:buNone/>
              <a:defRPr sz="5000"/>
            </a:lvl1pPr>
            <a:lvl2pPr marL="1657299" indent="0">
              <a:buNone/>
              <a:defRPr sz="4400"/>
            </a:lvl2pPr>
            <a:lvl3pPr marL="3314599" indent="0">
              <a:buNone/>
              <a:defRPr sz="3700"/>
            </a:lvl3pPr>
            <a:lvl4pPr marL="4971898" indent="0">
              <a:buNone/>
              <a:defRPr sz="3400"/>
            </a:lvl4pPr>
            <a:lvl5pPr marL="6629198" indent="0">
              <a:buNone/>
              <a:defRPr sz="3400"/>
            </a:lvl5pPr>
            <a:lvl6pPr marL="8286497" indent="0">
              <a:buNone/>
              <a:defRPr sz="3400"/>
            </a:lvl6pPr>
            <a:lvl7pPr marL="9943799" indent="0">
              <a:buNone/>
              <a:defRPr sz="3400"/>
            </a:lvl7pPr>
            <a:lvl8pPr marL="11601099" indent="0">
              <a:buNone/>
              <a:defRPr sz="3400"/>
            </a:lvl8pPr>
            <a:lvl9pPr marL="13258398"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DE37A-05C5-4991-8569-3CFA34FE1115}" type="datetimeFigureOut">
              <a:rPr lang="tr-TR" smtClean="0"/>
              <a:pPr/>
              <a:t>11.06.2012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87137" y="22682842"/>
            <a:ext cx="14041755" cy="2677838"/>
          </a:xfrm>
        </p:spPr>
        <p:txBody>
          <a:bodyPr anchor="b"/>
          <a:lstStyle>
            <a:lvl1pPr algn="l">
              <a:defRPr sz="7200" b="1"/>
            </a:lvl1pPr>
          </a:lstStyle>
          <a:p>
            <a:r>
              <a:rPr lang="en-US" smtClean="0"/>
              <a:t>Click to edit Master title style</a:t>
            </a:r>
            <a:endParaRPr lang="tr-TR"/>
          </a:p>
        </p:txBody>
      </p:sp>
      <p:sp>
        <p:nvSpPr>
          <p:cNvPr id="3" name="Picture Placeholder 2"/>
          <p:cNvSpPr>
            <a:spLocks noGrp="1"/>
          </p:cNvSpPr>
          <p:nvPr>
            <p:ph type="pic" idx="1"/>
          </p:nvPr>
        </p:nvSpPr>
        <p:spPr>
          <a:xfrm>
            <a:off x="4587137" y="2895366"/>
            <a:ext cx="14041755" cy="19442430"/>
          </a:xfrm>
        </p:spPr>
        <p:txBody>
          <a:bodyPr/>
          <a:lstStyle>
            <a:lvl1pPr marL="0" indent="0">
              <a:buNone/>
              <a:defRPr sz="11500"/>
            </a:lvl1pPr>
            <a:lvl2pPr marL="1657299" indent="0">
              <a:buNone/>
              <a:defRPr sz="10300"/>
            </a:lvl2pPr>
            <a:lvl3pPr marL="3314599" indent="0">
              <a:buNone/>
              <a:defRPr sz="8700"/>
            </a:lvl3pPr>
            <a:lvl4pPr marL="4971898" indent="0">
              <a:buNone/>
              <a:defRPr sz="7200"/>
            </a:lvl4pPr>
            <a:lvl5pPr marL="6629198" indent="0">
              <a:buNone/>
              <a:defRPr sz="7200"/>
            </a:lvl5pPr>
            <a:lvl6pPr marL="8286497" indent="0">
              <a:buNone/>
              <a:defRPr sz="7200"/>
            </a:lvl6pPr>
            <a:lvl7pPr marL="9943799" indent="0">
              <a:buNone/>
              <a:defRPr sz="7200"/>
            </a:lvl7pPr>
            <a:lvl8pPr marL="11601099" indent="0">
              <a:buNone/>
              <a:defRPr sz="7200"/>
            </a:lvl8pPr>
            <a:lvl9pPr marL="13258398" indent="0">
              <a:buNone/>
              <a:defRPr sz="7200"/>
            </a:lvl9pPr>
          </a:lstStyle>
          <a:p>
            <a:endParaRPr lang="tr-TR" dirty="0"/>
          </a:p>
        </p:txBody>
      </p:sp>
      <p:sp>
        <p:nvSpPr>
          <p:cNvPr id="4" name="Text Placeholder 3"/>
          <p:cNvSpPr>
            <a:spLocks noGrp="1"/>
          </p:cNvSpPr>
          <p:nvPr>
            <p:ph type="body" sz="half" idx="2"/>
          </p:nvPr>
        </p:nvSpPr>
        <p:spPr>
          <a:xfrm>
            <a:off x="4587137" y="25360673"/>
            <a:ext cx="14041755" cy="3802973"/>
          </a:xfrm>
        </p:spPr>
        <p:txBody>
          <a:bodyPr/>
          <a:lstStyle>
            <a:lvl1pPr marL="0" indent="0">
              <a:buNone/>
              <a:defRPr sz="5000"/>
            </a:lvl1pPr>
            <a:lvl2pPr marL="1657299" indent="0">
              <a:buNone/>
              <a:defRPr sz="4400"/>
            </a:lvl2pPr>
            <a:lvl3pPr marL="3314599" indent="0">
              <a:buNone/>
              <a:defRPr sz="3700"/>
            </a:lvl3pPr>
            <a:lvl4pPr marL="4971898" indent="0">
              <a:buNone/>
              <a:defRPr sz="3400"/>
            </a:lvl4pPr>
            <a:lvl5pPr marL="6629198" indent="0">
              <a:buNone/>
              <a:defRPr sz="3400"/>
            </a:lvl5pPr>
            <a:lvl6pPr marL="8286497" indent="0">
              <a:buNone/>
              <a:defRPr sz="3400"/>
            </a:lvl6pPr>
            <a:lvl7pPr marL="9943799" indent="0">
              <a:buNone/>
              <a:defRPr sz="3400"/>
            </a:lvl7pPr>
            <a:lvl8pPr marL="11601099" indent="0">
              <a:buNone/>
              <a:defRPr sz="3400"/>
            </a:lvl8pPr>
            <a:lvl9pPr marL="13258398"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DE37A-05C5-4991-8569-3CFA34FE1115}" type="datetimeFigureOut">
              <a:rPr lang="tr-TR" smtClean="0"/>
              <a:pPr/>
              <a:t>11.06.2012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D2ED590E-E71A-48B8-B1F3-922B92C88911}" type="slidenum">
              <a:rPr lang="tr-TR" smtClean="0"/>
              <a:pPr/>
              <a:t>‹#›</a:t>
            </a:fld>
            <a:endParaRPr lang="tr-T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70146" y="1297665"/>
            <a:ext cx="21062633" cy="5400675"/>
          </a:xfrm>
          <a:prstGeom prst="rect">
            <a:avLst/>
          </a:prstGeom>
        </p:spPr>
        <p:txBody>
          <a:bodyPr vert="horz" lIns="331460" tIns="165731" rIns="331460" bIns="165731"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1170146" y="7560974"/>
            <a:ext cx="21062633" cy="21385175"/>
          </a:xfrm>
          <a:prstGeom prst="rect">
            <a:avLst/>
          </a:prstGeom>
        </p:spPr>
        <p:txBody>
          <a:bodyPr vert="horz" lIns="331460" tIns="165731" rIns="331460" bIns="1657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1170146" y="30033782"/>
            <a:ext cx="5460683" cy="1725216"/>
          </a:xfrm>
          <a:prstGeom prst="rect">
            <a:avLst/>
          </a:prstGeom>
        </p:spPr>
        <p:txBody>
          <a:bodyPr vert="horz" lIns="331460" tIns="165731" rIns="331460" bIns="165731" rtlCol="0" anchor="ctr"/>
          <a:lstStyle>
            <a:lvl1pPr algn="l">
              <a:defRPr sz="4400">
                <a:solidFill>
                  <a:schemeClr val="tx1">
                    <a:tint val="75000"/>
                  </a:schemeClr>
                </a:solidFill>
              </a:defRPr>
            </a:lvl1pPr>
          </a:lstStyle>
          <a:p>
            <a:fld id="{C51DE37A-05C5-4991-8569-3CFA34FE1115}" type="datetimeFigureOut">
              <a:rPr lang="tr-TR" smtClean="0"/>
              <a:pPr/>
              <a:t>11.06.2012</a:t>
            </a:fld>
            <a:endParaRPr lang="tr-TR" dirty="0"/>
          </a:p>
        </p:txBody>
      </p:sp>
      <p:sp>
        <p:nvSpPr>
          <p:cNvPr id="5" name="Footer Placeholder 4"/>
          <p:cNvSpPr>
            <a:spLocks noGrp="1"/>
          </p:cNvSpPr>
          <p:nvPr>
            <p:ph type="ftr" sz="quarter" idx="3"/>
          </p:nvPr>
        </p:nvSpPr>
        <p:spPr>
          <a:xfrm>
            <a:off x="7996001" y="30033782"/>
            <a:ext cx="7410926" cy="1725216"/>
          </a:xfrm>
          <a:prstGeom prst="rect">
            <a:avLst/>
          </a:prstGeom>
        </p:spPr>
        <p:txBody>
          <a:bodyPr vert="horz" lIns="331460" tIns="165731" rIns="331460" bIns="165731" rtlCol="0" anchor="ctr"/>
          <a:lstStyle>
            <a:lvl1pPr algn="ctr">
              <a:defRPr sz="4400">
                <a:solidFill>
                  <a:schemeClr val="tx1">
                    <a:tint val="75000"/>
                  </a:schemeClr>
                </a:solidFill>
              </a:defRPr>
            </a:lvl1pPr>
          </a:lstStyle>
          <a:p>
            <a:endParaRPr lang="tr-TR" dirty="0"/>
          </a:p>
        </p:txBody>
      </p:sp>
      <p:sp>
        <p:nvSpPr>
          <p:cNvPr id="6" name="Slide Number Placeholder 5"/>
          <p:cNvSpPr>
            <a:spLocks noGrp="1"/>
          </p:cNvSpPr>
          <p:nvPr>
            <p:ph type="sldNum" sz="quarter" idx="4"/>
          </p:nvPr>
        </p:nvSpPr>
        <p:spPr>
          <a:xfrm>
            <a:off x="16772096" y="30033782"/>
            <a:ext cx="5460683" cy="1725216"/>
          </a:xfrm>
          <a:prstGeom prst="rect">
            <a:avLst/>
          </a:prstGeom>
        </p:spPr>
        <p:txBody>
          <a:bodyPr vert="horz" lIns="331460" tIns="165731" rIns="331460" bIns="165731" rtlCol="0" anchor="ctr"/>
          <a:lstStyle>
            <a:lvl1pPr algn="r">
              <a:defRPr sz="4400">
                <a:solidFill>
                  <a:schemeClr val="tx1">
                    <a:tint val="75000"/>
                  </a:schemeClr>
                </a:solidFill>
              </a:defRPr>
            </a:lvl1pPr>
          </a:lstStyle>
          <a:p>
            <a:fld id="{D2ED590E-E71A-48B8-B1F3-922B92C88911}" type="slidenum">
              <a:rPr lang="tr-TR" smtClean="0"/>
              <a:pPr/>
              <a:t>‹#›</a:t>
            </a:fld>
            <a:endParaRPr lang="tr-T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3314599" rtl="0" eaLnBrk="1" latinLnBrk="0" hangingPunct="1">
        <a:spcBef>
          <a:spcPct val="0"/>
        </a:spcBef>
        <a:buNone/>
        <a:defRPr sz="15900" kern="1200">
          <a:solidFill>
            <a:schemeClr val="tx1"/>
          </a:solidFill>
          <a:latin typeface="+mj-lt"/>
          <a:ea typeface="+mj-ea"/>
          <a:cs typeface="+mj-cs"/>
        </a:defRPr>
      </a:lvl1pPr>
    </p:titleStyle>
    <p:bodyStyle>
      <a:lvl1pPr marL="1242974" indent="-1242974" algn="l" defTabSz="3314599" rtl="0" eaLnBrk="1" latinLnBrk="0" hangingPunct="1">
        <a:spcBef>
          <a:spcPct val="20000"/>
        </a:spcBef>
        <a:buFont typeface="Arial" pitchFamily="34" charset="0"/>
        <a:buChar char="•"/>
        <a:defRPr sz="11500" kern="1200">
          <a:solidFill>
            <a:schemeClr val="tx1"/>
          </a:solidFill>
          <a:latin typeface="+mn-lt"/>
          <a:ea typeface="+mn-ea"/>
          <a:cs typeface="+mn-cs"/>
        </a:defRPr>
      </a:lvl1pPr>
      <a:lvl2pPr marL="2693113" indent="-1035814" algn="l" defTabSz="3314599" rtl="0" eaLnBrk="1" latinLnBrk="0" hangingPunct="1">
        <a:spcBef>
          <a:spcPct val="20000"/>
        </a:spcBef>
        <a:buFont typeface="Arial" pitchFamily="34" charset="0"/>
        <a:buChar char="–"/>
        <a:defRPr sz="10300" kern="1200">
          <a:solidFill>
            <a:schemeClr val="tx1"/>
          </a:solidFill>
          <a:latin typeface="+mn-lt"/>
          <a:ea typeface="+mn-ea"/>
          <a:cs typeface="+mn-cs"/>
        </a:defRPr>
      </a:lvl2pPr>
      <a:lvl3pPr marL="4143250" indent="-828651" algn="l" defTabSz="3314599"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800549" indent="-828651" algn="l" defTabSz="3314599"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57849" indent="-828651" algn="l" defTabSz="3314599"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115148" indent="-828651" algn="l" defTabSz="331459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772448" indent="-828651" algn="l" defTabSz="331459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429747" indent="-828651" algn="l" defTabSz="331459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4087046" indent="-828651" algn="l" defTabSz="331459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tr-TR"/>
      </a:defPPr>
      <a:lvl1pPr marL="0" algn="l" defTabSz="3314599" rtl="0" eaLnBrk="1" latinLnBrk="0" hangingPunct="1">
        <a:defRPr sz="6500" kern="1200">
          <a:solidFill>
            <a:schemeClr val="tx1"/>
          </a:solidFill>
          <a:latin typeface="+mn-lt"/>
          <a:ea typeface="+mn-ea"/>
          <a:cs typeface="+mn-cs"/>
        </a:defRPr>
      </a:lvl1pPr>
      <a:lvl2pPr marL="1657299" algn="l" defTabSz="3314599" rtl="0" eaLnBrk="1" latinLnBrk="0" hangingPunct="1">
        <a:defRPr sz="6500" kern="1200">
          <a:solidFill>
            <a:schemeClr val="tx1"/>
          </a:solidFill>
          <a:latin typeface="+mn-lt"/>
          <a:ea typeface="+mn-ea"/>
          <a:cs typeface="+mn-cs"/>
        </a:defRPr>
      </a:lvl2pPr>
      <a:lvl3pPr marL="3314599" algn="l" defTabSz="3314599" rtl="0" eaLnBrk="1" latinLnBrk="0" hangingPunct="1">
        <a:defRPr sz="6500" kern="1200">
          <a:solidFill>
            <a:schemeClr val="tx1"/>
          </a:solidFill>
          <a:latin typeface="+mn-lt"/>
          <a:ea typeface="+mn-ea"/>
          <a:cs typeface="+mn-cs"/>
        </a:defRPr>
      </a:lvl3pPr>
      <a:lvl4pPr marL="4971898" algn="l" defTabSz="3314599" rtl="0" eaLnBrk="1" latinLnBrk="0" hangingPunct="1">
        <a:defRPr sz="6500" kern="1200">
          <a:solidFill>
            <a:schemeClr val="tx1"/>
          </a:solidFill>
          <a:latin typeface="+mn-lt"/>
          <a:ea typeface="+mn-ea"/>
          <a:cs typeface="+mn-cs"/>
        </a:defRPr>
      </a:lvl4pPr>
      <a:lvl5pPr marL="6629198" algn="l" defTabSz="3314599" rtl="0" eaLnBrk="1" latinLnBrk="0" hangingPunct="1">
        <a:defRPr sz="6500" kern="1200">
          <a:solidFill>
            <a:schemeClr val="tx1"/>
          </a:solidFill>
          <a:latin typeface="+mn-lt"/>
          <a:ea typeface="+mn-ea"/>
          <a:cs typeface="+mn-cs"/>
        </a:defRPr>
      </a:lvl5pPr>
      <a:lvl6pPr marL="8286497" algn="l" defTabSz="3314599" rtl="0" eaLnBrk="1" latinLnBrk="0" hangingPunct="1">
        <a:defRPr sz="6500" kern="1200">
          <a:solidFill>
            <a:schemeClr val="tx1"/>
          </a:solidFill>
          <a:latin typeface="+mn-lt"/>
          <a:ea typeface="+mn-ea"/>
          <a:cs typeface="+mn-cs"/>
        </a:defRPr>
      </a:lvl6pPr>
      <a:lvl7pPr marL="9943799" algn="l" defTabSz="3314599" rtl="0" eaLnBrk="1" latinLnBrk="0" hangingPunct="1">
        <a:defRPr sz="6500" kern="1200">
          <a:solidFill>
            <a:schemeClr val="tx1"/>
          </a:solidFill>
          <a:latin typeface="+mn-lt"/>
          <a:ea typeface="+mn-ea"/>
          <a:cs typeface="+mn-cs"/>
        </a:defRPr>
      </a:lvl7pPr>
      <a:lvl8pPr marL="11601099" algn="l" defTabSz="3314599" rtl="0" eaLnBrk="1" latinLnBrk="0" hangingPunct="1">
        <a:defRPr sz="6500" kern="1200">
          <a:solidFill>
            <a:schemeClr val="tx1"/>
          </a:solidFill>
          <a:latin typeface="+mn-lt"/>
          <a:ea typeface="+mn-ea"/>
          <a:cs typeface="+mn-cs"/>
        </a:defRPr>
      </a:lvl8pPr>
      <a:lvl9pPr marL="13258398" algn="l" defTabSz="3314599" rtl="0" eaLnBrk="1" latinLnBrk="0" hangingPunct="1">
        <a:defRPr sz="6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chart" Target="../charts/chart4.xml"/><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chart" Target="../charts/chart3.xml"/><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chart" Target="../charts/chart7.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chart" Target="../charts/chart2.xml"/><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chart" Target="../charts/chart1.xml"/><Relationship Id="rId28" Type="http://schemas.openxmlformats.org/officeDocument/2006/relationships/chart" Target="../charts/chart6.xml"/><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chart" Target="../charts/chart9.xm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chart" Target="../charts/chart5.xml"/><Relationship Id="rId30"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303019" y="29667521"/>
            <a:ext cx="22553521" cy="2018344"/>
          </a:xfrm>
          <a:prstGeom prst="roundRect">
            <a:avLst>
              <a:gd name="adj" fmla="val 1484"/>
            </a:avLst>
          </a:prstGeom>
        </p:spPr>
        <p:style>
          <a:lnRef idx="1">
            <a:schemeClr val="accent2"/>
          </a:lnRef>
          <a:fillRef idx="2">
            <a:schemeClr val="accent2"/>
          </a:fillRef>
          <a:effectRef idx="1">
            <a:schemeClr val="accent2"/>
          </a:effectRef>
          <a:fontRef idx="minor">
            <a:schemeClr val="dk1"/>
          </a:fontRef>
        </p:style>
        <p:txBody>
          <a:bodyPr lIns="216000" tIns="0" rIns="108000" bIns="33148" rtlCol="0" anchor="ctr" anchorCtr="0"/>
          <a:lstStyle/>
          <a:p>
            <a:r>
              <a:rPr lang="en-US" sz="2800" dirty="0" smtClean="0"/>
              <a:t>References</a:t>
            </a:r>
          </a:p>
          <a:p>
            <a:r>
              <a:rPr lang="en-US" sz="2000" dirty="0" smtClean="0">
                <a:solidFill>
                  <a:srgbClr val="FF0000"/>
                </a:solidFill>
              </a:rPr>
              <a:t>[1]</a:t>
            </a:r>
            <a:r>
              <a:rPr lang="en-US" sz="2000" dirty="0" smtClean="0"/>
              <a:t> S. </a:t>
            </a:r>
            <a:r>
              <a:rPr lang="en-US" sz="2000" dirty="0" err="1" smtClean="0"/>
              <a:t>Erkoc</a:t>
            </a:r>
            <a:r>
              <a:rPr lang="en-US" sz="2000" dirty="0" smtClean="0"/>
              <a:t>, "Empirical Potential Energy Functions Used in the Simulations of Materials Properties", in "Annual Review of Computational Physics", Ed. D. Stauffer, Vol. IX, World Scientific, Singapore, 2001, pp. 1-103. </a:t>
            </a:r>
            <a:endParaRPr lang="tr-TR" sz="2000" dirty="0" smtClean="0"/>
          </a:p>
          <a:p>
            <a:pPr lvl="0"/>
            <a:r>
              <a:rPr lang="en-US" sz="2000" dirty="0" smtClean="0">
                <a:solidFill>
                  <a:srgbClr val="FF0000"/>
                </a:solidFill>
              </a:rPr>
              <a:t>[2]</a:t>
            </a:r>
            <a:r>
              <a:rPr lang="en-US" sz="2000" dirty="0" smtClean="0"/>
              <a:t> S. </a:t>
            </a:r>
            <a:r>
              <a:rPr lang="en-US" sz="2000" dirty="0" err="1" smtClean="0"/>
              <a:t>Erkoc</a:t>
            </a:r>
            <a:r>
              <a:rPr lang="en-US" sz="2000" dirty="0" smtClean="0"/>
              <a:t>, "An Empirical Many-Body Potential Energy Function Constructed from Pair-Interactions", Z. Phys. D: Atoms Molecules and Clusters 32, 257(1994).</a:t>
            </a:r>
          </a:p>
        </p:txBody>
      </p:sp>
      <p:sp>
        <p:nvSpPr>
          <p:cNvPr id="11" name="Rounded Rectangle 10"/>
          <p:cNvSpPr/>
          <p:nvPr/>
        </p:nvSpPr>
        <p:spPr>
          <a:xfrm>
            <a:off x="358080" y="5688857"/>
            <a:ext cx="7313467" cy="5903494"/>
          </a:xfrm>
          <a:prstGeom prst="roundRect">
            <a:avLst>
              <a:gd name="adj" fmla="val 1622"/>
            </a:avLst>
          </a:prstGeom>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nchor="t" anchorCtr="0">
            <a:spAutoFit/>
          </a:bodyPr>
          <a:lstStyle/>
          <a:p>
            <a:pPr algn="just"/>
            <a:r>
              <a:rPr lang="en-GB" sz="2400" dirty="0" smtClean="0"/>
              <a:t>Atomistic level computer simulations using empirical model potentials can be done using Molecular-Dynamics. The interaction between atoms is calculated using a predefined potential energy function. The total force applied on single atom is found by calculating the potential energy between each of all the atoms in the system and summing the resulting forces.</a:t>
            </a:r>
            <a:endParaRPr lang="tr-TR" sz="2400" dirty="0" smtClean="0"/>
          </a:p>
          <a:p>
            <a:pPr algn="just"/>
            <a:r>
              <a:rPr lang="en-GB" sz="2400" dirty="0" smtClean="0"/>
              <a:t>The main computational load in the problem is to calculate the total force applied to each atom by all other atoms. This function’s computational load increases with O(n2) when increasing number of atoms. In solving the problem, my main focus was to parallelize this force calculation.</a:t>
            </a:r>
            <a:endParaRPr lang="tr-TR" sz="2400" dirty="0" smtClean="0"/>
          </a:p>
          <a:p>
            <a:pPr algn="just"/>
            <a:r>
              <a:rPr lang="en-GB" sz="2400" dirty="0" smtClean="0"/>
              <a:t>Using the GPU, the problem size solvable in tolerable time increased greatly.</a:t>
            </a:r>
            <a:endParaRPr lang="tr-TR" sz="2400" dirty="0" smtClean="0"/>
          </a:p>
        </p:txBody>
      </p:sp>
      <p:sp>
        <p:nvSpPr>
          <p:cNvPr id="17" name="Rounded Rectangle 16"/>
          <p:cNvSpPr/>
          <p:nvPr/>
        </p:nvSpPr>
        <p:spPr>
          <a:xfrm>
            <a:off x="4608675" y="576289"/>
            <a:ext cx="14185575" cy="3096344"/>
          </a:xfrm>
          <a:prstGeom prst="roundRect">
            <a:avLst>
              <a:gd name="adj" fmla="val 997"/>
            </a:avLst>
          </a:prstGeom>
        </p:spPr>
        <p:style>
          <a:lnRef idx="1">
            <a:schemeClr val="accent1"/>
          </a:lnRef>
          <a:fillRef idx="2">
            <a:schemeClr val="accent1"/>
          </a:fillRef>
          <a:effectRef idx="1">
            <a:schemeClr val="accent1"/>
          </a:effectRef>
          <a:fontRef idx="minor">
            <a:schemeClr val="dk1"/>
          </a:fontRef>
        </p:style>
        <p:txBody>
          <a:bodyPr wrap="square" lIns="66292" tIns="0" rIns="66292" bIns="33148" rtlCol="0" anchor="ctr"/>
          <a:lstStyle/>
          <a:p>
            <a:pPr algn="ctr"/>
            <a:r>
              <a:rPr lang="en-US" sz="4400" b="1" dirty="0" smtClean="0">
                <a:solidFill>
                  <a:schemeClr val="tx2">
                    <a:lumMod val="50000"/>
                  </a:schemeClr>
                </a:solidFill>
              </a:rPr>
              <a:t>Structural Properties of Copper Nanorods under Strain: Molecular Dynamics Simulations</a:t>
            </a:r>
            <a:endParaRPr lang="en-US" sz="2000" dirty="0" smtClean="0">
              <a:solidFill>
                <a:schemeClr val="tx2">
                  <a:lumMod val="50000"/>
                </a:schemeClr>
              </a:solidFill>
            </a:endParaRPr>
          </a:p>
          <a:p>
            <a:pPr algn="ctr"/>
            <a:endParaRPr lang="en-US" sz="1600" dirty="0" smtClean="0">
              <a:solidFill>
                <a:schemeClr val="accent1">
                  <a:lumMod val="50000"/>
                </a:schemeClr>
              </a:solidFill>
            </a:endParaRPr>
          </a:p>
          <a:p>
            <a:pPr algn="ctr"/>
            <a:r>
              <a:rPr lang="en-US" sz="4000" dirty="0" smtClean="0">
                <a:solidFill>
                  <a:schemeClr val="accent1">
                    <a:lumMod val="50000"/>
                  </a:schemeClr>
                </a:solidFill>
              </a:rPr>
              <a:t>Hüseyin Yağlı</a:t>
            </a:r>
            <a:r>
              <a:rPr lang="en-US" sz="4000" baseline="30000" dirty="0" smtClean="0">
                <a:solidFill>
                  <a:schemeClr val="accent1">
                    <a:lumMod val="50000"/>
                  </a:schemeClr>
                </a:solidFill>
              </a:rPr>
              <a:t>1</a:t>
            </a:r>
            <a:r>
              <a:rPr lang="en-US" sz="4000" dirty="0" smtClean="0">
                <a:solidFill>
                  <a:schemeClr val="accent1">
                    <a:lumMod val="50000"/>
                  </a:schemeClr>
                </a:solidFill>
              </a:rPr>
              <a:t>, Şakir Erkoç</a:t>
            </a:r>
            <a:r>
              <a:rPr lang="en-US" sz="4000" baseline="30000" dirty="0" smtClean="0">
                <a:solidFill>
                  <a:schemeClr val="accent1">
                    <a:lumMod val="50000"/>
                  </a:schemeClr>
                </a:solidFill>
              </a:rPr>
              <a:t>1,2</a:t>
            </a:r>
          </a:p>
          <a:p>
            <a:pPr algn="ctr"/>
            <a:r>
              <a:rPr lang="en-US" sz="2800" dirty="0" smtClean="0">
                <a:solidFill>
                  <a:schemeClr val="accent1">
                    <a:lumMod val="75000"/>
                  </a:schemeClr>
                </a:solidFill>
              </a:rPr>
              <a:t>1. Micro and Nanotechnology Program, 2. Department of Physics, METU, 06531, Ankara</a:t>
            </a:r>
            <a:endParaRPr lang="en-US" sz="3200" dirty="0" smtClean="0">
              <a:solidFill>
                <a:schemeClr val="accent1">
                  <a:lumMod val="75000"/>
                </a:schemeClr>
              </a:solidFill>
            </a:endParaRPr>
          </a:p>
        </p:txBody>
      </p:sp>
      <p:sp>
        <p:nvSpPr>
          <p:cNvPr id="6" name="TextBox 5"/>
          <p:cNvSpPr txBox="1"/>
          <p:nvPr/>
        </p:nvSpPr>
        <p:spPr>
          <a:xfrm>
            <a:off x="413146" y="4752754"/>
            <a:ext cx="7042593" cy="979069"/>
          </a:xfrm>
          <a:prstGeom prst="rect">
            <a:avLst/>
          </a:prstGeom>
          <a:noFill/>
        </p:spPr>
        <p:txBody>
          <a:bodyPr wrap="square" lIns="180000" tIns="180000" rIns="180000" bIns="180000" rtlCol="0">
            <a:spAutoFit/>
          </a:bodyPr>
          <a:lstStyle/>
          <a:p>
            <a:r>
              <a:rPr lang="en-US" sz="4000" dirty="0" smtClean="0">
                <a:latin typeface="Segoe UI Semibold" pitchFamily="34" charset="0"/>
              </a:rPr>
              <a:t>Abstract</a:t>
            </a:r>
          </a:p>
        </p:txBody>
      </p:sp>
      <p:sp>
        <p:nvSpPr>
          <p:cNvPr id="12" name="Rounded Rectangle 11"/>
          <p:cNvSpPr/>
          <p:nvPr/>
        </p:nvSpPr>
        <p:spPr>
          <a:xfrm>
            <a:off x="468214" y="13105681"/>
            <a:ext cx="7056784" cy="13033448"/>
          </a:xfrm>
          <a:prstGeom prst="roundRect">
            <a:avLst>
              <a:gd name="adj" fmla="val 775"/>
            </a:avLst>
          </a:prstGeom>
          <a:gradFill flip="none" rotWithShape="1">
            <a:gsLst>
              <a:gs pos="0">
                <a:schemeClr val="accent3">
                  <a:lumMod val="20000"/>
                  <a:lumOff val="80000"/>
                </a:schemeClr>
              </a:gs>
              <a:gs pos="100000">
                <a:schemeClr val="accent3">
                  <a:lumMod val="60000"/>
                  <a:lumOff val="40000"/>
                </a:schemeClr>
              </a:gs>
            </a:gsLst>
            <a:lin ang="5400000" scaled="1"/>
            <a:tileRect/>
          </a:gradFill>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nchor="t" anchorCtr="0">
            <a:noAutofit/>
          </a:bodyPr>
          <a:lstStyle/>
          <a:p>
            <a:pPr algn="just"/>
            <a:r>
              <a:rPr lang="en-US" sz="2600" dirty="0" smtClean="0"/>
              <a:t>The problem in this project was that while the algorithm produced good results in small systems with atoms less than 200, it was not feasible to use with larger systems. With the number of atoms increasing, the time it took to run the simulations increased to a few weeks from a few hours.</a:t>
            </a:r>
          </a:p>
          <a:p>
            <a:pPr algn="just"/>
            <a:r>
              <a:rPr lang="en-US" sz="2600" dirty="0" smtClean="0"/>
              <a:t>The algorithm was implemented in FORTRAN more than 20 years ago. In an attempt to parallelize the code, I used OpenMP. The only part of the code which was parallelizable was the force function. The CPU parallel code ran 3.9 times faster in quad core CPU which showed a very successful result.</a:t>
            </a:r>
          </a:p>
          <a:p>
            <a:pPr algn="just"/>
            <a:r>
              <a:rPr lang="en-US" sz="2600" dirty="0" smtClean="0"/>
              <a:t>In the CUDA version, a kernel computes the forces applied to each atom by all the other atoms. Each thread computes the forces for one atom. Each thread requires accessing the coordinates of all atoms. The coordinates are held in textures for cached memory access. A coarse grain parallelization was chosen to prevent the high number of reduction needed in fine grain method.</a:t>
            </a:r>
          </a:p>
        </p:txBody>
      </p:sp>
      <p:sp>
        <p:nvSpPr>
          <p:cNvPr id="18" name="Rounded Rectangle 17"/>
          <p:cNvSpPr/>
          <p:nvPr/>
        </p:nvSpPr>
        <p:spPr>
          <a:xfrm>
            <a:off x="8317086" y="5688857"/>
            <a:ext cx="14590588" cy="20450272"/>
          </a:xfrm>
          <a:prstGeom prst="roundRect">
            <a:avLst>
              <a:gd name="adj" fmla="val 706"/>
            </a:avLst>
          </a:prstGeom>
          <a:solidFill>
            <a:schemeClr val="accent3">
              <a:lumMod val="40000"/>
              <a:lumOff val="60000"/>
            </a:schemeClr>
          </a:solidFill>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nchor="t" anchorCtr="0">
            <a:noAutofit/>
          </a:bodyPr>
          <a:lstStyle/>
          <a:p>
            <a:pPr algn="just"/>
            <a:endParaRPr lang="en-US" sz="2600" dirty="0" smtClean="0"/>
          </a:p>
        </p:txBody>
      </p:sp>
      <p:pic>
        <p:nvPicPr>
          <p:cNvPr id="19" name="Picture 18" descr="metu_logo.jpg"/>
          <p:cNvPicPr>
            <a:picLocks noChangeAspect="1"/>
          </p:cNvPicPr>
          <p:nvPr/>
        </p:nvPicPr>
        <p:blipFill>
          <a:blip r:embed="rId3" cstate="print"/>
          <a:stretch>
            <a:fillRect/>
          </a:stretch>
        </p:blipFill>
        <p:spPr>
          <a:xfrm>
            <a:off x="144016" y="288257"/>
            <a:ext cx="4212630" cy="3737638"/>
          </a:xfrm>
          <a:prstGeom prst="rect">
            <a:avLst/>
          </a:prstGeom>
          <a:noFill/>
          <a:ln>
            <a:noFill/>
          </a:ln>
        </p:spPr>
      </p:pic>
      <p:pic>
        <p:nvPicPr>
          <p:cNvPr id="3074" name="Picture 2" descr="http://www.nanotr8.com/tr/images/nano_logo.png"/>
          <p:cNvPicPr>
            <a:picLocks noChangeAspect="1" noChangeArrowheads="1"/>
          </p:cNvPicPr>
          <p:nvPr/>
        </p:nvPicPr>
        <p:blipFill>
          <a:blip r:embed="rId4" cstate="print"/>
          <a:stretch>
            <a:fillRect/>
          </a:stretch>
        </p:blipFill>
        <p:spPr bwMode="auto">
          <a:xfrm>
            <a:off x="19046278" y="864321"/>
            <a:ext cx="4107839" cy="2448272"/>
          </a:xfrm>
          <a:prstGeom prst="rect">
            <a:avLst/>
          </a:prstGeom>
          <a:noFill/>
          <a:ln>
            <a:noFill/>
          </a:ln>
        </p:spPr>
      </p:pic>
      <p:sp>
        <p:nvSpPr>
          <p:cNvPr id="2" name="Text Box 3"/>
          <p:cNvSpPr txBox="1">
            <a:spLocks noChangeArrowheads="1"/>
          </p:cNvSpPr>
          <p:nvPr/>
        </p:nvSpPr>
        <p:spPr bwMode="auto">
          <a:xfrm>
            <a:off x="358080" y="27111238"/>
            <a:ext cx="7314565" cy="794403"/>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nchor="t" anchorCtr="0">
            <a:spAutoFit/>
          </a:bodyPr>
          <a:lstStyle/>
          <a:p>
            <a:pPr marR="0" lvl="0" indent="0" fontAlgn="base">
              <a:lnSpc>
                <a:spcPct val="100000"/>
              </a:lnSpc>
              <a:spcBef>
                <a:spcPct val="0"/>
              </a:spcBef>
              <a:spcAft>
                <a:spcPts val="1000"/>
              </a:spcAft>
              <a:buClrTx/>
              <a:buSzTx/>
              <a:buFontTx/>
              <a:buNone/>
              <a:tabLst/>
            </a:pPr>
            <a:r>
              <a:rPr lang="en-US" sz="2800" smtClean="0">
                <a:solidFill>
                  <a:schemeClr val="dk1"/>
                </a:solidFill>
              </a:rPr>
              <a:t>Figure 1: Stretching of nanorods until breaking.</a:t>
            </a:r>
          </a:p>
        </p:txBody>
      </p:sp>
      <p:sp>
        <p:nvSpPr>
          <p:cNvPr id="25" name="TextBox 5"/>
          <p:cNvSpPr txBox="1"/>
          <p:nvPr/>
        </p:nvSpPr>
        <p:spPr>
          <a:xfrm>
            <a:off x="612230" y="12025561"/>
            <a:ext cx="7042593" cy="979069"/>
          </a:xfrm>
          <a:prstGeom prst="rect">
            <a:avLst/>
          </a:prstGeom>
          <a:noFill/>
        </p:spPr>
        <p:txBody>
          <a:bodyPr wrap="square" lIns="180000" tIns="180000" rIns="180000" bIns="180000" rtlCol="0">
            <a:spAutoFit/>
          </a:bodyPr>
          <a:lstStyle/>
          <a:p>
            <a:r>
              <a:rPr lang="en-US" sz="4000" dirty="0" smtClean="0">
                <a:latin typeface="Segoe UI Semibold" pitchFamily="34" charset="0"/>
              </a:rPr>
              <a:t>Introduction</a:t>
            </a:r>
          </a:p>
        </p:txBody>
      </p:sp>
      <p:sp>
        <p:nvSpPr>
          <p:cNvPr id="26" name="TextBox 5"/>
          <p:cNvSpPr txBox="1"/>
          <p:nvPr/>
        </p:nvSpPr>
        <p:spPr>
          <a:xfrm>
            <a:off x="8245078" y="4608737"/>
            <a:ext cx="7042593" cy="979069"/>
          </a:xfrm>
          <a:prstGeom prst="rect">
            <a:avLst/>
          </a:prstGeom>
          <a:noFill/>
        </p:spPr>
        <p:txBody>
          <a:bodyPr wrap="square" lIns="180000" tIns="180000" rIns="180000" bIns="180000" rtlCol="0">
            <a:spAutoFit/>
          </a:bodyPr>
          <a:lstStyle/>
          <a:p>
            <a:r>
              <a:rPr lang="en-US" sz="4000" dirty="0" smtClean="0">
                <a:latin typeface="Segoe UI Semibold" pitchFamily="34" charset="0"/>
              </a:rPr>
              <a:t>Results</a:t>
            </a:r>
          </a:p>
        </p:txBody>
      </p:sp>
      <p:pic>
        <p:nvPicPr>
          <p:cNvPr id="3" name="Picture 2"/>
          <p:cNvPicPr>
            <a:picLocks noChangeAspect="1" noChangeArrowheads="1"/>
          </p:cNvPicPr>
          <p:nvPr/>
        </p:nvPicPr>
        <p:blipFill>
          <a:blip r:embed="rId5" cstate="print"/>
          <a:stretch>
            <a:fillRect/>
          </a:stretch>
        </p:blipFill>
        <p:spPr bwMode="auto">
          <a:xfrm>
            <a:off x="8640000" y="6120000"/>
            <a:ext cx="2225774" cy="1800000"/>
          </a:xfrm>
          <a:prstGeom prst="rect">
            <a:avLst/>
          </a:prstGeom>
          <a:noFill/>
          <a:ln w="9525">
            <a:noFill/>
            <a:miter lim="800000"/>
            <a:headEnd/>
            <a:tailEnd/>
          </a:ln>
        </p:spPr>
      </p:pic>
      <p:pic>
        <p:nvPicPr>
          <p:cNvPr id="1027" name="Picture 3"/>
          <p:cNvPicPr>
            <a:picLocks noChangeAspect="1" noChangeArrowheads="1"/>
          </p:cNvPicPr>
          <p:nvPr/>
        </p:nvPicPr>
        <p:blipFill>
          <a:blip r:embed="rId6" cstate="print"/>
          <a:srcRect/>
          <a:stretch>
            <a:fillRect/>
          </a:stretch>
        </p:blipFill>
        <p:spPr bwMode="auto">
          <a:xfrm>
            <a:off x="11520000" y="6120000"/>
            <a:ext cx="2226386" cy="1800000"/>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8640000" y="8100000"/>
            <a:ext cx="2226381" cy="1800000"/>
          </a:xfrm>
          <a:prstGeom prst="rect">
            <a:avLst/>
          </a:prstGeom>
          <a:noFill/>
          <a:ln w="9525">
            <a:noFill/>
            <a:miter lim="800000"/>
            <a:headEnd/>
            <a:tailEnd/>
          </a:ln>
        </p:spPr>
      </p:pic>
      <p:pic>
        <p:nvPicPr>
          <p:cNvPr id="1029" name="Picture 5"/>
          <p:cNvPicPr>
            <a:picLocks noChangeAspect="1" noChangeArrowheads="1"/>
          </p:cNvPicPr>
          <p:nvPr/>
        </p:nvPicPr>
        <p:blipFill>
          <a:blip r:embed="rId8" cstate="print"/>
          <a:srcRect/>
          <a:stretch>
            <a:fillRect/>
          </a:stretch>
        </p:blipFill>
        <p:spPr bwMode="auto">
          <a:xfrm>
            <a:off x="11520000" y="8100000"/>
            <a:ext cx="2226382" cy="1800000"/>
          </a:xfrm>
          <a:prstGeom prst="rect">
            <a:avLst/>
          </a:prstGeom>
          <a:noFill/>
          <a:ln w="9525">
            <a:noFill/>
            <a:miter lim="800000"/>
            <a:headEnd/>
            <a:tailEnd/>
          </a:ln>
        </p:spPr>
      </p:pic>
      <p:pic>
        <p:nvPicPr>
          <p:cNvPr id="1030" name="Picture 6"/>
          <p:cNvPicPr>
            <a:picLocks noChangeAspect="1" noChangeArrowheads="1"/>
          </p:cNvPicPr>
          <p:nvPr/>
        </p:nvPicPr>
        <p:blipFill>
          <a:blip r:embed="rId9" cstate="print"/>
          <a:srcRect/>
          <a:stretch>
            <a:fillRect/>
          </a:stretch>
        </p:blipFill>
        <p:spPr bwMode="auto">
          <a:xfrm>
            <a:off x="8640000" y="10080000"/>
            <a:ext cx="2226381" cy="1800000"/>
          </a:xfrm>
          <a:prstGeom prst="rect">
            <a:avLst/>
          </a:prstGeom>
          <a:noFill/>
          <a:ln w="9525">
            <a:noFill/>
            <a:miter lim="800000"/>
            <a:headEnd/>
            <a:tailEnd/>
          </a:ln>
        </p:spPr>
      </p:pic>
      <p:pic>
        <p:nvPicPr>
          <p:cNvPr id="1031" name="Picture 7"/>
          <p:cNvPicPr>
            <a:picLocks noChangeAspect="1" noChangeArrowheads="1"/>
          </p:cNvPicPr>
          <p:nvPr/>
        </p:nvPicPr>
        <p:blipFill>
          <a:blip r:embed="rId10" cstate="print"/>
          <a:srcRect/>
          <a:stretch>
            <a:fillRect/>
          </a:stretch>
        </p:blipFill>
        <p:spPr bwMode="auto">
          <a:xfrm>
            <a:off x="11520000" y="10080000"/>
            <a:ext cx="2226382" cy="1800000"/>
          </a:xfrm>
          <a:prstGeom prst="rect">
            <a:avLst/>
          </a:prstGeom>
          <a:noFill/>
          <a:ln w="9525">
            <a:noFill/>
            <a:miter lim="800000"/>
            <a:headEnd/>
            <a:tailEnd/>
          </a:ln>
        </p:spPr>
      </p:pic>
      <p:pic>
        <p:nvPicPr>
          <p:cNvPr id="1032" name="Picture 8"/>
          <p:cNvPicPr>
            <a:picLocks noChangeAspect="1" noChangeArrowheads="1"/>
          </p:cNvPicPr>
          <p:nvPr/>
        </p:nvPicPr>
        <p:blipFill>
          <a:blip r:embed="rId11" cstate="print"/>
          <a:srcRect/>
          <a:stretch>
            <a:fillRect/>
          </a:stretch>
        </p:blipFill>
        <p:spPr bwMode="auto">
          <a:xfrm>
            <a:off x="8640000" y="12600000"/>
            <a:ext cx="2226386" cy="1800000"/>
          </a:xfrm>
          <a:prstGeom prst="rect">
            <a:avLst/>
          </a:prstGeom>
          <a:noFill/>
          <a:ln w="9525">
            <a:noFill/>
            <a:miter lim="800000"/>
            <a:headEnd/>
            <a:tailEnd/>
          </a:ln>
        </p:spPr>
      </p:pic>
      <p:pic>
        <p:nvPicPr>
          <p:cNvPr id="1033" name="Picture 9"/>
          <p:cNvPicPr>
            <a:picLocks noChangeAspect="1" noChangeArrowheads="1"/>
          </p:cNvPicPr>
          <p:nvPr/>
        </p:nvPicPr>
        <p:blipFill>
          <a:blip r:embed="rId12" cstate="print"/>
          <a:srcRect/>
          <a:stretch>
            <a:fillRect/>
          </a:stretch>
        </p:blipFill>
        <p:spPr bwMode="auto">
          <a:xfrm>
            <a:off x="11520000" y="12600000"/>
            <a:ext cx="2226383" cy="1800000"/>
          </a:xfrm>
          <a:prstGeom prst="rect">
            <a:avLst/>
          </a:prstGeom>
          <a:noFill/>
          <a:ln w="9525">
            <a:noFill/>
            <a:miter lim="800000"/>
            <a:headEnd/>
            <a:tailEnd/>
          </a:ln>
        </p:spPr>
      </p:pic>
      <p:pic>
        <p:nvPicPr>
          <p:cNvPr id="1034" name="Picture 10"/>
          <p:cNvPicPr>
            <a:picLocks noChangeAspect="1" noChangeArrowheads="1"/>
          </p:cNvPicPr>
          <p:nvPr/>
        </p:nvPicPr>
        <p:blipFill>
          <a:blip r:embed="rId13" cstate="print"/>
          <a:srcRect/>
          <a:stretch>
            <a:fillRect/>
          </a:stretch>
        </p:blipFill>
        <p:spPr bwMode="auto">
          <a:xfrm>
            <a:off x="8640000" y="14580000"/>
            <a:ext cx="2226386" cy="1800000"/>
          </a:xfrm>
          <a:prstGeom prst="rect">
            <a:avLst/>
          </a:prstGeom>
          <a:noFill/>
          <a:ln w="9525">
            <a:noFill/>
            <a:miter lim="800000"/>
            <a:headEnd/>
            <a:tailEnd/>
          </a:ln>
        </p:spPr>
      </p:pic>
      <p:pic>
        <p:nvPicPr>
          <p:cNvPr id="1036" name="Picture 12"/>
          <p:cNvPicPr>
            <a:picLocks noChangeAspect="1" noChangeArrowheads="1"/>
          </p:cNvPicPr>
          <p:nvPr/>
        </p:nvPicPr>
        <p:blipFill>
          <a:blip r:embed="rId14" cstate="print"/>
          <a:srcRect/>
          <a:stretch>
            <a:fillRect/>
          </a:stretch>
        </p:blipFill>
        <p:spPr bwMode="auto">
          <a:xfrm>
            <a:off x="11520000" y="14580000"/>
            <a:ext cx="2226385" cy="1800000"/>
          </a:xfrm>
          <a:prstGeom prst="rect">
            <a:avLst/>
          </a:prstGeom>
          <a:noFill/>
          <a:ln w="9525">
            <a:noFill/>
            <a:miter lim="800000"/>
            <a:headEnd/>
            <a:tailEnd/>
          </a:ln>
        </p:spPr>
      </p:pic>
      <p:pic>
        <p:nvPicPr>
          <p:cNvPr id="1037" name="Picture 13"/>
          <p:cNvPicPr>
            <a:picLocks noChangeAspect="1" noChangeArrowheads="1"/>
          </p:cNvPicPr>
          <p:nvPr/>
        </p:nvPicPr>
        <p:blipFill>
          <a:blip r:embed="rId15" cstate="print"/>
          <a:srcRect/>
          <a:stretch>
            <a:fillRect/>
          </a:stretch>
        </p:blipFill>
        <p:spPr bwMode="auto">
          <a:xfrm>
            <a:off x="8640000" y="16560000"/>
            <a:ext cx="2226386" cy="1800000"/>
          </a:xfrm>
          <a:prstGeom prst="rect">
            <a:avLst/>
          </a:prstGeom>
          <a:noFill/>
          <a:ln w="9525">
            <a:noFill/>
            <a:miter lim="800000"/>
            <a:headEnd/>
            <a:tailEnd/>
          </a:ln>
        </p:spPr>
      </p:pic>
      <p:pic>
        <p:nvPicPr>
          <p:cNvPr id="1038" name="Picture 14"/>
          <p:cNvPicPr>
            <a:picLocks noChangeAspect="1" noChangeArrowheads="1"/>
          </p:cNvPicPr>
          <p:nvPr/>
        </p:nvPicPr>
        <p:blipFill>
          <a:blip r:embed="rId16" cstate="print"/>
          <a:srcRect/>
          <a:stretch>
            <a:fillRect/>
          </a:stretch>
        </p:blipFill>
        <p:spPr bwMode="auto">
          <a:xfrm>
            <a:off x="11520000" y="16560000"/>
            <a:ext cx="2226385" cy="1800000"/>
          </a:xfrm>
          <a:prstGeom prst="rect">
            <a:avLst/>
          </a:prstGeom>
          <a:noFill/>
          <a:ln w="9525">
            <a:noFill/>
            <a:miter lim="800000"/>
            <a:headEnd/>
            <a:tailEnd/>
          </a:ln>
        </p:spPr>
      </p:pic>
      <p:pic>
        <p:nvPicPr>
          <p:cNvPr id="1039" name="Picture 15"/>
          <p:cNvPicPr>
            <a:picLocks noChangeAspect="1" noChangeArrowheads="1"/>
          </p:cNvPicPr>
          <p:nvPr/>
        </p:nvPicPr>
        <p:blipFill>
          <a:blip r:embed="rId17" cstate="print"/>
          <a:srcRect/>
          <a:stretch>
            <a:fillRect/>
          </a:stretch>
        </p:blipFill>
        <p:spPr bwMode="auto">
          <a:xfrm>
            <a:off x="8640000" y="19080000"/>
            <a:ext cx="2226384" cy="1800000"/>
          </a:xfrm>
          <a:prstGeom prst="rect">
            <a:avLst/>
          </a:prstGeom>
          <a:noFill/>
          <a:ln w="9525">
            <a:noFill/>
            <a:miter lim="800000"/>
            <a:headEnd/>
            <a:tailEnd/>
          </a:ln>
        </p:spPr>
      </p:pic>
      <p:pic>
        <p:nvPicPr>
          <p:cNvPr id="1041" name="Picture 17"/>
          <p:cNvPicPr>
            <a:picLocks noChangeAspect="1" noChangeArrowheads="1"/>
          </p:cNvPicPr>
          <p:nvPr/>
        </p:nvPicPr>
        <p:blipFill>
          <a:blip r:embed="rId18" cstate="print"/>
          <a:srcRect/>
          <a:stretch>
            <a:fillRect/>
          </a:stretch>
        </p:blipFill>
        <p:spPr bwMode="auto">
          <a:xfrm>
            <a:off x="8640000" y="21060000"/>
            <a:ext cx="2226633" cy="1800200"/>
          </a:xfrm>
          <a:prstGeom prst="rect">
            <a:avLst/>
          </a:prstGeom>
          <a:noFill/>
          <a:ln w="9525">
            <a:noFill/>
            <a:miter lim="800000"/>
            <a:headEnd/>
            <a:tailEnd/>
          </a:ln>
        </p:spPr>
      </p:pic>
      <p:pic>
        <p:nvPicPr>
          <p:cNvPr id="1042" name="Picture 18"/>
          <p:cNvPicPr>
            <a:picLocks noChangeAspect="1" noChangeArrowheads="1"/>
          </p:cNvPicPr>
          <p:nvPr/>
        </p:nvPicPr>
        <p:blipFill>
          <a:blip r:embed="rId19" cstate="print"/>
          <a:srcRect/>
          <a:stretch>
            <a:fillRect/>
          </a:stretch>
        </p:blipFill>
        <p:spPr bwMode="auto">
          <a:xfrm>
            <a:off x="11520000" y="21060000"/>
            <a:ext cx="2226385" cy="1800000"/>
          </a:xfrm>
          <a:prstGeom prst="rect">
            <a:avLst/>
          </a:prstGeom>
          <a:noFill/>
          <a:ln w="9525">
            <a:noFill/>
            <a:miter lim="800000"/>
            <a:headEnd/>
            <a:tailEnd/>
          </a:ln>
        </p:spPr>
      </p:pic>
      <p:pic>
        <p:nvPicPr>
          <p:cNvPr id="1043" name="Picture 19"/>
          <p:cNvPicPr>
            <a:picLocks noChangeAspect="1" noChangeArrowheads="1"/>
          </p:cNvPicPr>
          <p:nvPr/>
        </p:nvPicPr>
        <p:blipFill>
          <a:blip r:embed="rId20" cstate="print"/>
          <a:srcRect/>
          <a:stretch>
            <a:fillRect/>
          </a:stretch>
        </p:blipFill>
        <p:spPr bwMode="auto">
          <a:xfrm>
            <a:off x="8640001" y="23040000"/>
            <a:ext cx="2226385" cy="1800000"/>
          </a:xfrm>
          <a:prstGeom prst="rect">
            <a:avLst/>
          </a:prstGeom>
          <a:noFill/>
          <a:ln w="9525">
            <a:noFill/>
            <a:miter lim="800000"/>
            <a:headEnd/>
            <a:tailEnd/>
          </a:ln>
        </p:spPr>
      </p:pic>
      <p:pic>
        <p:nvPicPr>
          <p:cNvPr id="1044" name="Picture 20"/>
          <p:cNvPicPr>
            <a:picLocks noChangeAspect="1" noChangeArrowheads="1"/>
          </p:cNvPicPr>
          <p:nvPr/>
        </p:nvPicPr>
        <p:blipFill>
          <a:blip r:embed="rId21" cstate="print"/>
          <a:srcRect/>
          <a:stretch>
            <a:fillRect/>
          </a:stretch>
        </p:blipFill>
        <p:spPr bwMode="auto">
          <a:xfrm>
            <a:off x="11520000" y="23040000"/>
            <a:ext cx="2226385" cy="1800000"/>
          </a:xfrm>
          <a:prstGeom prst="rect">
            <a:avLst/>
          </a:prstGeom>
          <a:noFill/>
          <a:ln w="9525">
            <a:noFill/>
            <a:miter lim="800000"/>
            <a:headEnd/>
            <a:tailEnd/>
          </a:ln>
        </p:spPr>
      </p:pic>
      <p:pic>
        <p:nvPicPr>
          <p:cNvPr id="1026" name="Picture 2"/>
          <p:cNvPicPr>
            <a:picLocks noChangeAspect="1" noChangeArrowheads="1"/>
          </p:cNvPicPr>
          <p:nvPr/>
        </p:nvPicPr>
        <p:blipFill>
          <a:blip r:embed="rId22" cstate="print"/>
          <a:srcRect/>
          <a:stretch>
            <a:fillRect/>
          </a:stretch>
        </p:blipFill>
        <p:spPr bwMode="auto">
          <a:xfrm>
            <a:off x="11519999" y="19079999"/>
            <a:ext cx="2226386" cy="1800000"/>
          </a:xfrm>
          <a:prstGeom prst="rect">
            <a:avLst/>
          </a:prstGeom>
          <a:noFill/>
          <a:ln w="9525">
            <a:noFill/>
            <a:miter lim="800000"/>
            <a:headEnd/>
            <a:tailEnd/>
          </a:ln>
        </p:spPr>
      </p:pic>
      <p:graphicFrame>
        <p:nvGraphicFramePr>
          <p:cNvPr id="31" name="1 Grafik"/>
          <p:cNvGraphicFramePr>
            <a:graphicFrameLocks/>
          </p:cNvGraphicFramePr>
          <p:nvPr/>
        </p:nvGraphicFramePr>
        <p:xfrm>
          <a:off x="14760000" y="5940000"/>
          <a:ext cx="4320000" cy="2160000"/>
        </p:xfrm>
        <a:graphic>
          <a:graphicData uri="http://schemas.openxmlformats.org/drawingml/2006/chart">
            <c:chart xmlns:c="http://schemas.openxmlformats.org/drawingml/2006/chart" xmlns:r="http://schemas.openxmlformats.org/officeDocument/2006/relationships" r:id="rId23"/>
          </a:graphicData>
        </a:graphic>
      </p:graphicFrame>
      <p:graphicFrame>
        <p:nvGraphicFramePr>
          <p:cNvPr id="32" name="2 Grafik"/>
          <p:cNvGraphicFramePr/>
          <p:nvPr/>
        </p:nvGraphicFramePr>
        <p:xfrm>
          <a:off x="14760000" y="7920000"/>
          <a:ext cx="4320000" cy="2160000"/>
        </p:xfrm>
        <a:graphic>
          <a:graphicData uri="http://schemas.openxmlformats.org/drawingml/2006/chart">
            <c:chart xmlns:c="http://schemas.openxmlformats.org/drawingml/2006/chart" xmlns:r="http://schemas.openxmlformats.org/officeDocument/2006/relationships" r:id="rId24"/>
          </a:graphicData>
        </a:graphic>
      </p:graphicFrame>
      <p:graphicFrame>
        <p:nvGraphicFramePr>
          <p:cNvPr id="34" name="3 Grafik"/>
          <p:cNvGraphicFramePr>
            <a:graphicFrameLocks/>
          </p:cNvGraphicFramePr>
          <p:nvPr/>
        </p:nvGraphicFramePr>
        <p:xfrm>
          <a:off x="14760000" y="9900000"/>
          <a:ext cx="4320000" cy="2160000"/>
        </p:xfrm>
        <a:graphic>
          <a:graphicData uri="http://schemas.openxmlformats.org/drawingml/2006/chart">
            <c:chart xmlns:c="http://schemas.openxmlformats.org/drawingml/2006/chart" xmlns:r="http://schemas.openxmlformats.org/officeDocument/2006/relationships" r:id="rId25"/>
          </a:graphicData>
        </a:graphic>
      </p:graphicFrame>
      <p:graphicFrame>
        <p:nvGraphicFramePr>
          <p:cNvPr id="35" name="1 Grafik"/>
          <p:cNvGraphicFramePr/>
          <p:nvPr/>
        </p:nvGraphicFramePr>
        <p:xfrm>
          <a:off x="14760000" y="12420000"/>
          <a:ext cx="4320000" cy="2160000"/>
        </p:xfrm>
        <a:graphic>
          <a:graphicData uri="http://schemas.openxmlformats.org/drawingml/2006/chart">
            <c:chart xmlns:c="http://schemas.openxmlformats.org/drawingml/2006/chart" xmlns:r="http://schemas.openxmlformats.org/officeDocument/2006/relationships" r:id="rId26"/>
          </a:graphicData>
        </a:graphic>
      </p:graphicFrame>
      <p:graphicFrame>
        <p:nvGraphicFramePr>
          <p:cNvPr id="36" name="3 Grafik"/>
          <p:cNvGraphicFramePr/>
          <p:nvPr/>
        </p:nvGraphicFramePr>
        <p:xfrm>
          <a:off x="14760000" y="14400000"/>
          <a:ext cx="4320000" cy="2160000"/>
        </p:xfrm>
        <a:graphic>
          <a:graphicData uri="http://schemas.openxmlformats.org/drawingml/2006/chart">
            <c:chart xmlns:c="http://schemas.openxmlformats.org/drawingml/2006/chart" xmlns:r="http://schemas.openxmlformats.org/officeDocument/2006/relationships" r:id="rId27"/>
          </a:graphicData>
        </a:graphic>
      </p:graphicFrame>
      <p:graphicFrame>
        <p:nvGraphicFramePr>
          <p:cNvPr id="37" name="2 Grafik"/>
          <p:cNvGraphicFramePr/>
          <p:nvPr/>
        </p:nvGraphicFramePr>
        <p:xfrm>
          <a:off x="14760000" y="16380000"/>
          <a:ext cx="4320000" cy="2160000"/>
        </p:xfrm>
        <a:graphic>
          <a:graphicData uri="http://schemas.openxmlformats.org/drawingml/2006/chart">
            <c:chart xmlns:c="http://schemas.openxmlformats.org/drawingml/2006/chart" xmlns:r="http://schemas.openxmlformats.org/officeDocument/2006/relationships" r:id="rId28"/>
          </a:graphicData>
        </a:graphic>
      </p:graphicFrame>
      <p:graphicFrame>
        <p:nvGraphicFramePr>
          <p:cNvPr id="38" name="1 Grafik"/>
          <p:cNvGraphicFramePr/>
          <p:nvPr/>
        </p:nvGraphicFramePr>
        <p:xfrm>
          <a:off x="14760000" y="18900000"/>
          <a:ext cx="4320000" cy="2160000"/>
        </p:xfrm>
        <a:graphic>
          <a:graphicData uri="http://schemas.openxmlformats.org/drawingml/2006/chart">
            <c:chart xmlns:c="http://schemas.openxmlformats.org/drawingml/2006/chart" xmlns:r="http://schemas.openxmlformats.org/officeDocument/2006/relationships" r:id="rId29"/>
          </a:graphicData>
        </a:graphic>
      </p:graphicFrame>
      <p:graphicFrame>
        <p:nvGraphicFramePr>
          <p:cNvPr id="39" name="3 Grafik"/>
          <p:cNvGraphicFramePr/>
          <p:nvPr/>
        </p:nvGraphicFramePr>
        <p:xfrm>
          <a:off x="14760000" y="20880000"/>
          <a:ext cx="4320000" cy="2160000"/>
        </p:xfrm>
        <a:graphic>
          <a:graphicData uri="http://schemas.openxmlformats.org/drawingml/2006/chart">
            <c:chart xmlns:c="http://schemas.openxmlformats.org/drawingml/2006/chart" xmlns:r="http://schemas.openxmlformats.org/officeDocument/2006/relationships" r:id="rId30"/>
          </a:graphicData>
        </a:graphic>
      </p:graphicFrame>
      <p:graphicFrame>
        <p:nvGraphicFramePr>
          <p:cNvPr id="40" name="2 Grafik"/>
          <p:cNvGraphicFramePr/>
          <p:nvPr/>
        </p:nvGraphicFramePr>
        <p:xfrm>
          <a:off x="14760000" y="22860000"/>
          <a:ext cx="4320000" cy="2160000"/>
        </p:xfrm>
        <a:graphic>
          <a:graphicData uri="http://schemas.openxmlformats.org/drawingml/2006/chart">
            <c:chart xmlns:c="http://schemas.openxmlformats.org/drawingml/2006/chart" xmlns:r="http://schemas.openxmlformats.org/officeDocument/2006/relationships" r:id="rId31"/>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616</TotalTime>
  <Words>460</Words>
  <Application>Microsoft Office PowerPoint</Application>
  <PresentationFormat>Özel</PresentationFormat>
  <Paragraphs>27</Paragraphs>
  <Slides>1</Slides>
  <Notes>1</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Office Theme</vt:lpstr>
      <vt:lpstr>Slayt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Nanorods under strain</dc:title>
  <dc:subject>Molecular Dynamics Simulation</dc:subject>
  <dc:creator>Huseyin Yagli</dc:creator>
  <cp:keywords>nanotechnology, nanorods, molecular dynamics, simulation</cp:keywords>
  <cp:lastModifiedBy>hus</cp:lastModifiedBy>
  <cp:revision>118</cp:revision>
  <dcterms:created xsi:type="dcterms:W3CDTF">2010-03-18T10:51:20Z</dcterms:created>
  <dcterms:modified xsi:type="dcterms:W3CDTF">2012-06-11T07:24:00Z</dcterms:modified>
</cp:coreProperties>
</file>