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23402925" cy="32404050"/>
  <p:notesSz cx="7315200" cy="9601200"/>
  <p:defaultTextStyle>
    <a:defPPr>
      <a:defRPr lang="tr-TR"/>
    </a:defPPr>
    <a:lvl1pPr marL="0" algn="l" defTabSz="3314599" rtl="0" eaLnBrk="1" latinLnBrk="0" hangingPunct="1">
      <a:defRPr sz="6500" kern="1200">
        <a:solidFill>
          <a:schemeClr val="tx1"/>
        </a:solidFill>
        <a:latin typeface="+mn-lt"/>
        <a:ea typeface="+mn-ea"/>
        <a:cs typeface="+mn-cs"/>
      </a:defRPr>
    </a:lvl1pPr>
    <a:lvl2pPr marL="1657299" algn="l" defTabSz="3314599" rtl="0" eaLnBrk="1" latinLnBrk="0" hangingPunct="1">
      <a:defRPr sz="6500" kern="1200">
        <a:solidFill>
          <a:schemeClr val="tx1"/>
        </a:solidFill>
        <a:latin typeface="+mn-lt"/>
        <a:ea typeface="+mn-ea"/>
        <a:cs typeface="+mn-cs"/>
      </a:defRPr>
    </a:lvl2pPr>
    <a:lvl3pPr marL="3314599" algn="l" defTabSz="3314599" rtl="0" eaLnBrk="1" latinLnBrk="0" hangingPunct="1">
      <a:defRPr sz="6500" kern="1200">
        <a:solidFill>
          <a:schemeClr val="tx1"/>
        </a:solidFill>
        <a:latin typeface="+mn-lt"/>
        <a:ea typeface="+mn-ea"/>
        <a:cs typeface="+mn-cs"/>
      </a:defRPr>
    </a:lvl3pPr>
    <a:lvl4pPr marL="4971898" algn="l" defTabSz="3314599" rtl="0" eaLnBrk="1" latinLnBrk="0" hangingPunct="1">
      <a:defRPr sz="6500" kern="1200">
        <a:solidFill>
          <a:schemeClr val="tx1"/>
        </a:solidFill>
        <a:latin typeface="+mn-lt"/>
        <a:ea typeface="+mn-ea"/>
        <a:cs typeface="+mn-cs"/>
      </a:defRPr>
    </a:lvl4pPr>
    <a:lvl5pPr marL="6629198" algn="l" defTabSz="3314599" rtl="0" eaLnBrk="1" latinLnBrk="0" hangingPunct="1">
      <a:defRPr sz="6500" kern="1200">
        <a:solidFill>
          <a:schemeClr val="tx1"/>
        </a:solidFill>
        <a:latin typeface="+mn-lt"/>
        <a:ea typeface="+mn-ea"/>
        <a:cs typeface="+mn-cs"/>
      </a:defRPr>
    </a:lvl5pPr>
    <a:lvl6pPr marL="8286497" algn="l" defTabSz="3314599" rtl="0" eaLnBrk="1" latinLnBrk="0" hangingPunct="1">
      <a:defRPr sz="6500" kern="1200">
        <a:solidFill>
          <a:schemeClr val="tx1"/>
        </a:solidFill>
        <a:latin typeface="+mn-lt"/>
        <a:ea typeface="+mn-ea"/>
        <a:cs typeface="+mn-cs"/>
      </a:defRPr>
    </a:lvl6pPr>
    <a:lvl7pPr marL="9943799" algn="l" defTabSz="3314599" rtl="0" eaLnBrk="1" latinLnBrk="0" hangingPunct="1">
      <a:defRPr sz="6500" kern="1200">
        <a:solidFill>
          <a:schemeClr val="tx1"/>
        </a:solidFill>
        <a:latin typeface="+mn-lt"/>
        <a:ea typeface="+mn-ea"/>
        <a:cs typeface="+mn-cs"/>
      </a:defRPr>
    </a:lvl7pPr>
    <a:lvl8pPr marL="11601099" algn="l" defTabSz="3314599" rtl="0" eaLnBrk="1" latinLnBrk="0" hangingPunct="1">
      <a:defRPr sz="6500" kern="1200">
        <a:solidFill>
          <a:schemeClr val="tx1"/>
        </a:solidFill>
        <a:latin typeface="+mn-lt"/>
        <a:ea typeface="+mn-ea"/>
        <a:cs typeface="+mn-cs"/>
      </a:defRPr>
    </a:lvl8pPr>
    <a:lvl9pPr marL="13258398" algn="l" defTabSz="3314599" rtl="0" eaLnBrk="1" latinLnBrk="0" hangingPunct="1">
      <a:defRPr sz="6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F0DC"/>
    <a:srgbClr val="E5EDD3"/>
    <a:srgbClr val="FFFFFF"/>
    <a:srgbClr val="EDF3E1"/>
    <a:srgbClr val="FAFBF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78" y="-78"/>
      </p:cViewPr>
      <p:guideLst>
        <p:guide orient="horz" pos="10206"/>
        <p:guide pos="7371"/>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us\Desktop\nanotr8\Strain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us\Desktop\nanotr8\Strain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us\Desktop\nanotr8\Strain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us\Desktop\nanotr8\Strain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hus\Desktop\nanotr8\Strain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hus\Desktop\nanotr8\Strain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hus\Desktop\nanotr8\StrainGraph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hus\Desktop\nanotr8\StrainGraph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hus\Desktop\nanotr8\Strain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dirty="0"/>
              <a:t>111 - </a:t>
            </a:r>
            <a:r>
              <a:rPr lang="en-US" noProof="0" dirty="0" smtClean="0"/>
              <a:t>big</a:t>
            </a:r>
            <a:endParaRPr lang="en-US" noProof="0" dirty="0"/>
          </a:p>
        </c:rich>
      </c:tx>
      <c:layout/>
    </c:title>
    <c:plotArea>
      <c:layout/>
      <c:lineChart>
        <c:grouping val="standard"/>
        <c:ser>
          <c:idx val="0"/>
          <c:order val="0"/>
          <c:tx>
            <c:strRef>
              <c:f>'111'!$D$3</c:f>
              <c:strCache>
                <c:ptCount val="1"/>
                <c:pt idx="0">
                  <c:v>1K</c:v>
                </c:pt>
              </c:strCache>
            </c:strRef>
          </c:tx>
          <c:marker>
            <c:symbol val="none"/>
          </c:marker>
          <c:cat>
            <c:numRef>
              <c:f>'111'!$C$5:$C$18</c:f>
              <c:numCache>
                <c:formatCode>0.00\ %</c:formatCode>
                <c:ptCount val="14"/>
                <c:pt idx="0">
                  <c:v>0</c:v>
                </c:pt>
                <c:pt idx="1">
                  <c:v>5.0000000000000031E-2</c:v>
                </c:pt>
                <c:pt idx="2">
                  <c:v>0.10249999999999998</c:v>
                </c:pt>
                <c:pt idx="3">
                  <c:v>0.15762519999999994</c:v>
                </c:pt>
                <c:pt idx="4">
                  <c:v>0.21550640000000013</c:v>
                </c:pt>
                <c:pt idx="5">
                  <c:v>0.27628160000000002</c:v>
                </c:pt>
                <c:pt idx="6">
                  <c:v>0.34009560000000016</c:v>
                </c:pt>
                <c:pt idx="7">
                  <c:v>0.40710040000000008</c:v>
                </c:pt>
                <c:pt idx="8">
                  <c:v>0.47745560000000026</c:v>
                </c:pt>
                <c:pt idx="9">
                  <c:v>0.5513283999999995</c:v>
                </c:pt>
                <c:pt idx="10">
                  <c:v>0.62889480000000031</c:v>
                </c:pt>
                <c:pt idx="11">
                  <c:v>0.71033919999999962</c:v>
                </c:pt>
              </c:numCache>
            </c:numRef>
          </c:cat>
          <c:val>
            <c:numRef>
              <c:f>'111'!$E$5:$E$16</c:f>
              <c:numCache>
                <c:formatCode>0.00000</c:formatCode>
                <c:ptCount val="12"/>
                <c:pt idx="0">
                  <c:v>0</c:v>
                </c:pt>
                <c:pt idx="1">
                  <c:v>2.3999999999999773</c:v>
                </c:pt>
                <c:pt idx="2">
                  <c:v>9.8700000000000045</c:v>
                </c:pt>
                <c:pt idx="3">
                  <c:v>13.969999999999976</c:v>
                </c:pt>
                <c:pt idx="4">
                  <c:v>17.539999999999964</c:v>
                </c:pt>
                <c:pt idx="5">
                  <c:v>17.560000000000002</c:v>
                </c:pt>
                <c:pt idx="6">
                  <c:v>17.550000000000011</c:v>
                </c:pt>
              </c:numCache>
            </c:numRef>
          </c:val>
        </c:ser>
        <c:ser>
          <c:idx val="1"/>
          <c:order val="1"/>
          <c:tx>
            <c:strRef>
              <c:f>'111'!$F$3</c:f>
              <c:strCache>
                <c:ptCount val="1"/>
                <c:pt idx="0">
                  <c:v>300K</c:v>
                </c:pt>
              </c:strCache>
            </c:strRef>
          </c:tx>
          <c:marker>
            <c:symbol val="none"/>
          </c:marker>
          <c:cat>
            <c:numRef>
              <c:f>'111'!$C$5:$C$18</c:f>
              <c:numCache>
                <c:formatCode>0.00\ %</c:formatCode>
                <c:ptCount val="14"/>
                <c:pt idx="0">
                  <c:v>0</c:v>
                </c:pt>
                <c:pt idx="1">
                  <c:v>5.0000000000000031E-2</c:v>
                </c:pt>
                <c:pt idx="2">
                  <c:v>0.10249999999999998</c:v>
                </c:pt>
                <c:pt idx="3">
                  <c:v>0.15762519999999994</c:v>
                </c:pt>
                <c:pt idx="4">
                  <c:v>0.21550640000000013</c:v>
                </c:pt>
                <c:pt idx="5">
                  <c:v>0.27628160000000002</c:v>
                </c:pt>
                <c:pt idx="6">
                  <c:v>0.34009560000000016</c:v>
                </c:pt>
                <c:pt idx="7">
                  <c:v>0.40710040000000008</c:v>
                </c:pt>
                <c:pt idx="8">
                  <c:v>0.47745560000000026</c:v>
                </c:pt>
                <c:pt idx="9">
                  <c:v>0.5513283999999995</c:v>
                </c:pt>
                <c:pt idx="10">
                  <c:v>0.62889480000000031</c:v>
                </c:pt>
                <c:pt idx="11">
                  <c:v>0.71033919999999962</c:v>
                </c:pt>
              </c:numCache>
            </c:numRef>
          </c:cat>
          <c:val>
            <c:numRef>
              <c:f>'111'!$G$5:$G$16</c:f>
              <c:numCache>
                <c:formatCode>0.00000</c:formatCode>
                <c:ptCount val="12"/>
                <c:pt idx="0">
                  <c:v>0</c:v>
                </c:pt>
                <c:pt idx="1">
                  <c:v>2.5500000000000114</c:v>
                </c:pt>
                <c:pt idx="2">
                  <c:v>1.2300000000000182</c:v>
                </c:pt>
                <c:pt idx="3">
                  <c:v>3.2900000000000205</c:v>
                </c:pt>
                <c:pt idx="4">
                  <c:v>7.7300000000000182</c:v>
                </c:pt>
                <c:pt idx="5">
                  <c:v>10.720000000000022</c:v>
                </c:pt>
                <c:pt idx="6">
                  <c:v>13.960000000000036</c:v>
                </c:pt>
                <c:pt idx="7">
                  <c:v>17.150000000000034</c:v>
                </c:pt>
                <c:pt idx="8">
                  <c:v>19.13999999999999</c:v>
                </c:pt>
              </c:numCache>
            </c:numRef>
          </c:val>
        </c:ser>
        <c:marker val="1"/>
        <c:axId val="64877312"/>
        <c:axId val="64878848"/>
      </c:lineChart>
      <c:catAx>
        <c:axId val="64877312"/>
        <c:scaling>
          <c:orientation val="minMax"/>
        </c:scaling>
        <c:axPos val="b"/>
        <c:numFmt formatCode="0.00\ %" sourceLinked="0"/>
        <c:tickLblPos val="nextTo"/>
        <c:crossAx val="64878848"/>
        <c:crosses val="autoZero"/>
        <c:auto val="1"/>
        <c:lblAlgn val="ctr"/>
        <c:lblOffset val="100"/>
      </c:catAx>
      <c:valAx>
        <c:axId val="64878848"/>
        <c:scaling>
          <c:orientation val="minMax"/>
        </c:scaling>
        <c:axPos val="l"/>
        <c:majorGridlines/>
        <c:numFmt formatCode="0.00000" sourceLinked="1"/>
        <c:tickLblPos val="nextTo"/>
        <c:crossAx val="64877312"/>
        <c:crosses val="autoZero"/>
        <c:crossBetween val="midCat"/>
      </c:valAx>
    </c:plotArea>
    <c:legend>
      <c:legendPos val="r"/>
      <c:layout/>
    </c:legend>
    <c:plotVisOnly val="1"/>
  </c:chart>
  <c:spPr>
    <a:solidFill>
      <a:schemeClr val="bg1"/>
    </a:soli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dirty="0"/>
              <a:t>111 - </a:t>
            </a:r>
            <a:r>
              <a:rPr lang="en-US" noProof="0" dirty="0" smtClean="0"/>
              <a:t>medium</a:t>
            </a:r>
            <a:endParaRPr lang="en-US" noProof="0" dirty="0"/>
          </a:p>
        </c:rich>
      </c:tx>
      <c:layout/>
    </c:title>
    <c:plotArea>
      <c:layout/>
      <c:lineChart>
        <c:grouping val="standard"/>
        <c:ser>
          <c:idx val="0"/>
          <c:order val="0"/>
          <c:tx>
            <c:strRef>
              <c:f>'111'!$D$3</c:f>
              <c:strCache>
                <c:ptCount val="1"/>
                <c:pt idx="0">
                  <c:v>1K</c:v>
                </c:pt>
              </c:strCache>
            </c:strRef>
          </c:tx>
          <c:marker>
            <c:symbol val="none"/>
          </c:marker>
          <c:cat>
            <c:numRef>
              <c:f>'111'!$C$5:$C$16</c:f>
              <c:numCache>
                <c:formatCode>0.00\ %</c:formatCode>
                <c:ptCount val="12"/>
                <c:pt idx="0">
                  <c:v>0</c:v>
                </c:pt>
                <c:pt idx="1">
                  <c:v>0.05</c:v>
                </c:pt>
                <c:pt idx="2">
                  <c:v>0.10249999999999998</c:v>
                </c:pt>
                <c:pt idx="3">
                  <c:v>0.15762519999999994</c:v>
                </c:pt>
                <c:pt idx="4">
                  <c:v>0.21550640000000013</c:v>
                </c:pt>
                <c:pt idx="5">
                  <c:v>0.27628160000000002</c:v>
                </c:pt>
                <c:pt idx="6">
                  <c:v>0.3400956</c:v>
                </c:pt>
                <c:pt idx="7">
                  <c:v>0.40710040000000008</c:v>
                </c:pt>
                <c:pt idx="8">
                  <c:v>0.47745560000000026</c:v>
                </c:pt>
                <c:pt idx="9">
                  <c:v>0.5513283999999995</c:v>
                </c:pt>
                <c:pt idx="10">
                  <c:v>0.62889480000000031</c:v>
                </c:pt>
                <c:pt idx="11">
                  <c:v>0.71033919999999962</c:v>
                </c:pt>
              </c:numCache>
            </c:numRef>
          </c:cat>
          <c:val>
            <c:numRef>
              <c:f>'111'!$I$5:$I$16</c:f>
              <c:numCache>
                <c:formatCode>0.00000</c:formatCode>
                <c:ptCount val="12"/>
                <c:pt idx="0">
                  <c:v>0</c:v>
                </c:pt>
                <c:pt idx="1">
                  <c:v>0.8799999999999959</c:v>
                </c:pt>
                <c:pt idx="2">
                  <c:v>3.9799999999999884</c:v>
                </c:pt>
                <c:pt idx="3">
                  <c:v>-11.400000000000006</c:v>
                </c:pt>
              </c:numCache>
            </c:numRef>
          </c:val>
        </c:ser>
        <c:ser>
          <c:idx val="1"/>
          <c:order val="1"/>
          <c:tx>
            <c:strRef>
              <c:f>'111'!$F$3</c:f>
              <c:strCache>
                <c:ptCount val="1"/>
                <c:pt idx="0">
                  <c:v>300K</c:v>
                </c:pt>
              </c:strCache>
            </c:strRef>
          </c:tx>
          <c:marker>
            <c:symbol val="none"/>
          </c:marker>
          <c:cat>
            <c:numRef>
              <c:f>'111'!$C$5:$C$16</c:f>
              <c:numCache>
                <c:formatCode>0.00\ %</c:formatCode>
                <c:ptCount val="12"/>
                <c:pt idx="0">
                  <c:v>0</c:v>
                </c:pt>
                <c:pt idx="1">
                  <c:v>0.05</c:v>
                </c:pt>
                <c:pt idx="2">
                  <c:v>0.10249999999999998</c:v>
                </c:pt>
                <c:pt idx="3">
                  <c:v>0.15762519999999994</c:v>
                </c:pt>
                <c:pt idx="4">
                  <c:v>0.21550640000000013</c:v>
                </c:pt>
                <c:pt idx="5">
                  <c:v>0.27628160000000002</c:v>
                </c:pt>
                <c:pt idx="6">
                  <c:v>0.3400956</c:v>
                </c:pt>
                <c:pt idx="7">
                  <c:v>0.40710040000000008</c:v>
                </c:pt>
                <c:pt idx="8">
                  <c:v>0.47745560000000026</c:v>
                </c:pt>
                <c:pt idx="9">
                  <c:v>0.5513283999999995</c:v>
                </c:pt>
                <c:pt idx="10">
                  <c:v>0.62889480000000031</c:v>
                </c:pt>
                <c:pt idx="11">
                  <c:v>0.71033919999999962</c:v>
                </c:pt>
              </c:numCache>
            </c:numRef>
          </c:cat>
          <c:val>
            <c:numRef>
              <c:f>'111'!$K$5:$K$16</c:f>
              <c:numCache>
                <c:formatCode>0.00000</c:formatCode>
                <c:ptCount val="12"/>
                <c:pt idx="0">
                  <c:v>0</c:v>
                </c:pt>
                <c:pt idx="1">
                  <c:v>0.84000000000000363</c:v>
                </c:pt>
                <c:pt idx="2">
                  <c:v>4.110000000000011</c:v>
                </c:pt>
                <c:pt idx="3">
                  <c:v>-1.4499999999999873</c:v>
                </c:pt>
                <c:pt idx="4">
                  <c:v>1.2700000000000102</c:v>
                </c:pt>
                <c:pt idx="5">
                  <c:v>2.7199999999999989</c:v>
                </c:pt>
              </c:numCache>
            </c:numRef>
          </c:val>
        </c:ser>
        <c:marker val="1"/>
        <c:axId val="65064960"/>
        <c:axId val="65066496"/>
      </c:lineChart>
      <c:catAx>
        <c:axId val="65064960"/>
        <c:scaling>
          <c:orientation val="minMax"/>
        </c:scaling>
        <c:axPos val="b"/>
        <c:numFmt formatCode="0.00\ %" sourceLinked="0"/>
        <c:tickLblPos val="low"/>
        <c:txPr>
          <a:bodyPr rot="-2700000" vert="horz" anchor="t" anchorCtr="0"/>
          <a:lstStyle/>
          <a:p>
            <a:pPr>
              <a:defRPr/>
            </a:pPr>
            <a:endParaRPr lang="tr-TR"/>
          </a:p>
        </c:txPr>
        <c:crossAx val="65066496"/>
        <c:crosses val="autoZero"/>
        <c:auto val="1"/>
        <c:lblAlgn val="ctr"/>
        <c:lblOffset val="100"/>
      </c:catAx>
      <c:valAx>
        <c:axId val="65066496"/>
        <c:scaling>
          <c:orientation val="minMax"/>
        </c:scaling>
        <c:axPos val="l"/>
        <c:majorGridlines/>
        <c:numFmt formatCode="0.00000" sourceLinked="1"/>
        <c:tickLblPos val="nextTo"/>
        <c:crossAx val="65064960"/>
        <c:crosses val="autoZero"/>
        <c:crossBetween val="midCat"/>
      </c:valAx>
    </c:plotArea>
    <c:legend>
      <c:legendPos val="r"/>
      <c:layout/>
    </c:legend>
    <c:plotVisOnly val="1"/>
  </c:chart>
  <c:spPr>
    <a:solidFill>
      <a:schemeClr val="bg1"/>
    </a:soli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dirty="0"/>
              <a:t>111 - </a:t>
            </a:r>
            <a:r>
              <a:rPr lang="en-US" noProof="0" dirty="0" smtClean="0"/>
              <a:t>small</a:t>
            </a:r>
            <a:endParaRPr lang="en-US" noProof="0" dirty="0"/>
          </a:p>
        </c:rich>
      </c:tx>
      <c:layout/>
    </c:title>
    <c:plotArea>
      <c:layout/>
      <c:lineChart>
        <c:grouping val="standard"/>
        <c:ser>
          <c:idx val="1"/>
          <c:order val="0"/>
          <c:tx>
            <c:strRef>
              <c:f>'111'!$F$3</c:f>
              <c:strCache>
                <c:ptCount val="1"/>
                <c:pt idx="0">
                  <c:v>300K</c:v>
                </c:pt>
              </c:strCache>
            </c:strRef>
          </c:tx>
          <c:marker>
            <c:symbol val="none"/>
          </c:marker>
          <c:cat>
            <c:numRef>
              <c:f>'111'!$C$5:$C$16</c:f>
              <c:numCache>
                <c:formatCode>0.00\ %</c:formatCode>
                <c:ptCount val="12"/>
                <c:pt idx="0">
                  <c:v>0</c:v>
                </c:pt>
                <c:pt idx="1">
                  <c:v>0.05</c:v>
                </c:pt>
                <c:pt idx="2">
                  <c:v>0.10249999999999998</c:v>
                </c:pt>
                <c:pt idx="3">
                  <c:v>0.15762519999999994</c:v>
                </c:pt>
                <c:pt idx="4">
                  <c:v>0.21550640000000013</c:v>
                </c:pt>
                <c:pt idx="5">
                  <c:v>0.27628160000000002</c:v>
                </c:pt>
                <c:pt idx="6">
                  <c:v>0.3400956</c:v>
                </c:pt>
                <c:pt idx="7">
                  <c:v>0.40710040000000008</c:v>
                </c:pt>
                <c:pt idx="8">
                  <c:v>0.47745560000000026</c:v>
                </c:pt>
                <c:pt idx="9">
                  <c:v>0.5513283999999995</c:v>
                </c:pt>
                <c:pt idx="10">
                  <c:v>0.62889480000000031</c:v>
                </c:pt>
                <c:pt idx="11">
                  <c:v>0.71033919999999962</c:v>
                </c:pt>
              </c:numCache>
            </c:numRef>
          </c:cat>
          <c:val>
            <c:numRef>
              <c:f>'111'!$O$5:$O$16</c:f>
              <c:numCache>
                <c:formatCode>General</c:formatCode>
                <c:ptCount val="12"/>
                <c:pt idx="0" formatCode="0.00000">
                  <c:v>0</c:v>
                </c:pt>
              </c:numCache>
            </c:numRef>
          </c:val>
        </c:ser>
        <c:ser>
          <c:idx val="0"/>
          <c:order val="1"/>
          <c:tx>
            <c:strRef>
              <c:f>'111'!$D$3</c:f>
              <c:strCache>
                <c:ptCount val="1"/>
                <c:pt idx="0">
                  <c:v>1K</c:v>
                </c:pt>
              </c:strCache>
            </c:strRef>
          </c:tx>
          <c:marker>
            <c:symbol val="none"/>
          </c:marker>
          <c:cat>
            <c:numRef>
              <c:f>'111'!$C$5:$C$16</c:f>
              <c:numCache>
                <c:formatCode>0.00\ %</c:formatCode>
                <c:ptCount val="12"/>
                <c:pt idx="0">
                  <c:v>0</c:v>
                </c:pt>
                <c:pt idx="1">
                  <c:v>0.05</c:v>
                </c:pt>
                <c:pt idx="2">
                  <c:v>0.10249999999999998</c:v>
                </c:pt>
                <c:pt idx="3">
                  <c:v>0.15762519999999994</c:v>
                </c:pt>
                <c:pt idx="4">
                  <c:v>0.21550640000000013</c:v>
                </c:pt>
                <c:pt idx="5">
                  <c:v>0.27628160000000002</c:v>
                </c:pt>
                <c:pt idx="6">
                  <c:v>0.3400956</c:v>
                </c:pt>
                <c:pt idx="7">
                  <c:v>0.40710040000000008</c:v>
                </c:pt>
                <c:pt idx="8">
                  <c:v>0.47745560000000026</c:v>
                </c:pt>
                <c:pt idx="9">
                  <c:v>0.5513283999999995</c:v>
                </c:pt>
                <c:pt idx="10">
                  <c:v>0.62889480000000031</c:v>
                </c:pt>
                <c:pt idx="11">
                  <c:v>0.71033919999999962</c:v>
                </c:pt>
              </c:numCache>
            </c:numRef>
          </c:cat>
          <c:val>
            <c:numRef>
              <c:f>'111'!$M$5:$M$16</c:f>
              <c:numCache>
                <c:formatCode>0.00000</c:formatCode>
                <c:ptCount val="12"/>
                <c:pt idx="0">
                  <c:v>0</c:v>
                </c:pt>
                <c:pt idx="1">
                  <c:v>1.161000000000002</c:v>
                </c:pt>
                <c:pt idx="2">
                  <c:v>-2.0889999999999986</c:v>
                </c:pt>
              </c:numCache>
            </c:numRef>
          </c:val>
        </c:ser>
        <c:marker val="1"/>
        <c:axId val="65225472"/>
        <c:axId val="65227008"/>
      </c:lineChart>
      <c:catAx>
        <c:axId val="65225472"/>
        <c:scaling>
          <c:orientation val="minMax"/>
        </c:scaling>
        <c:axPos val="b"/>
        <c:numFmt formatCode="0.00\ %" sourceLinked="0"/>
        <c:tickLblPos val="low"/>
        <c:crossAx val="65227008"/>
        <c:crosses val="autoZero"/>
        <c:auto val="1"/>
        <c:lblAlgn val="ctr"/>
        <c:lblOffset val="100"/>
      </c:catAx>
      <c:valAx>
        <c:axId val="65227008"/>
        <c:scaling>
          <c:orientation val="minMax"/>
        </c:scaling>
        <c:axPos val="l"/>
        <c:majorGridlines/>
        <c:numFmt formatCode="0.00000" sourceLinked="1"/>
        <c:tickLblPos val="nextTo"/>
        <c:crossAx val="65225472"/>
        <c:crosses val="autoZero"/>
        <c:crossBetween val="midCat"/>
      </c:valAx>
    </c:plotArea>
    <c:legend>
      <c:legendPos val="r"/>
      <c:layout/>
    </c:legend>
    <c:plotVisOnly val="1"/>
  </c:chart>
  <c:spPr>
    <a:solidFill>
      <a:schemeClr val="bg1"/>
    </a:solidFill>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dirty="0"/>
              <a:t>110 - </a:t>
            </a:r>
            <a:r>
              <a:rPr lang="en-US" noProof="0" dirty="0" smtClean="0"/>
              <a:t>big</a:t>
            </a:r>
            <a:endParaRPr lang="en-US" noProof="0" dirty="0"/>
          </a:p>
        </c:rich>
      </c:tx>
      <c:layout/>
    </c:title>
    <c:plotArea>
      <c:layout/>
      <c:lineChart>
        <c:grouping val="standard"/>
        <c:ser>
          <c:idx val="0"/>
          <c:order val="0"/>
          <c:tx>
            <c:strRef>
              <c:f>'110'!$D$3</c:f>
              <c:strCache>
                <c:ptCount val="1"/>
                <c:pt idx="0">
                  <c:v>1K</c:v>
                </c:pt>
              </c:strCache>
            </c:strRef>
          </c:tx>
          <c:marker>
            <c:symbol val="none"/>
          </c:marker>
          <c:cat>
            <c:numRef>
              <c:f>'110'!$C$5:$C$18</c:f>
              <c:numCache>
                <c:formatCode>0.00\ %</c:formatCode>
                <c:ptCount val="14"/>
                <c:pt idx="0">
                  <c:v>0</c:v>
                </c:pt>
                <c:pt idx="1">
                  <c:v>4.9999999999999982E-2</c:v>
                </c:pt>
                <c:pt idx="2">
                  <c:v>0.10249999999999998</c:v>
                </c:pt>
                <c:pt idx="3">
                  <c:v>0.15762509803921571</c:v>
                </c:pt>
                <c:pt idx="4">
                  <c:v>0.215506274509804</c:v>
                </c:pt>
                <c:pt idx="5">
                  <c:v>0.27628156862745124</c:v>
                </c:pt>
                <c:pt idx="6">
                  <c:v>0.34009568627450987</c:v>
                </c:pt>
                <c:pt idx="7">
                  <c:v>0.40710039215686283</c:v>
                </c:pt>
                <c:pt idx="8">
                  <c:v>0.47745529411764714</c:v>
                </c:pt>
                <c:pt idx="9">
                  <c:v>0.55132823529411801</c:v>
                </c:pt>
                <c:pt idx="10">
                  <c:v>0.6288945098039217</c:v>
                </c:pt>
                <c:pt idx="11">
                  <c:v>0.71033923529411824</c:v>
                </c:pt>
              </c:numCache>
            </c:numRef>
          </c:cat>
          <c:val>
            <c:numRef>
              <c:f>'110'!$E$5:$E$16</c:f>
              <c:numCache>
                <c:formatCode>0.00000</c:formatCode>
                <c:ptCount val="12"/>
                <c:pt idx="0">
                  <c:v>0</c:v>
                </c:pt>
                <c:pt idx="1">
                  <c:v>2.1800000000000641</c:v>
                </c:pt>
                <c:pt idx="2">
                  <c:v>10.680000000000064</c:v>
                </c:pt>
                <c:pt idx="3">
                  <c:v>18.090000000000032</c:v>
                </c:pt>
                <c:pt idx="4">
                  <c:v>26.160000000000085</c:v>
                </c:pt>
                <c:pt idx="5">
                  <c:v>34.029999999999994</c:v>
                </c:pt>
                <c:pt idx="6">
                  <c:v>41.710000000000036</c:v>
                </c:pt>
                <c:pt idx="7">
                  <c:v>46.529999999999994</c:v>
                </c:pt>
                <c:pt idx="8">
                  <c:v>50.75</c:v>
                </c:pt>
                <c:pt idx="9">
                  <c:v>57.240000000000009</c:v>
                </c:pt>
                <c:pt idx="10">
                  <c:v>44.930000000000064</c:v>
                </c:pt>
              </c:numCache>
            </c:numRef>
          </c:val>
        </c:ser>
        <c:ser>
          <c:idx val="1"/>
          <c:order val="1"/>
          <c:tx>
            <c:strRef>
              <c:f>'110'!$F$3</c:f>
              <c:strCache>
                <c:ptCount val="1"/>
                <c:pt idx="0">
                  <c:v>300K</c:v>
                </c:pt>
              </c:strCache>
            </c:strRef>
          </c:tx>
          <c:marker>
            <c:symbol val="none"/>
          </c:marker>
          <c:cat>
            <c:numRef>
              <c:f>'110'!$C$5:$C$18</c:f>
              <c:numCache>
                <c:formatCode>0.00\ %</c:formatCode>
                <c:ptCount val="14"/>
                <c:pt idx="0">
                  <c:v>0</c:v>
                </c:pt>
                <c:pt idx="1">
                  <c:v>4.9999999999999982E-2</c:v>
                </c:pt>
                <c:pt idx="2">
                  <c:v>0.10249999999999998</c:v>
                </c:pt>
                <c:pt idx="3">
                  <c:v>0.15762509803921571</c:v>
                </c:pt>
                <c:pt idx="4">
                  <c:v>0.215506274509804</c:v>
                </c:pt>
                <c:pt idx="5">
                  <c:v>0.27628156862745124</c:v>
                </c:pt>
                <c:pt idx="6">
                  <c:v>0.34009568627450987</c:v>
                </c:pt>
                <c:pt idx="7">
                  <c:v>0.40710039215686283</c:v>
                </c:pt>
                <c:pt idx="8">
                  <c:v>0.47745529411764714</c:v>
                </c:pt>
                <c:pt idx="9">
                  <c:v>0.55132823529411801</c:v>
                </c:pt>
                <c:pt idx="10">
                  <c:v>0.6288945098039217</c:v>
                </c:pt>
                <c:pt idx="11">
                  <c:v>0.71033923529411824</c:v>
                </c:pt>
              </c:numCache>
            </c:numRef>
          </c:cat>
          <c:val>
            <c:numRef>
              <c:f>'110'!$G$5:$G$15</c:f>
              <c:numCache>
                <c:formatCode>0.00000</c:formatCode>
                <c:ptCount val="11"/>
                <c:pt idx="0">
                  <c:v>0</c:v>
                </c:pt>
                <c:pt idx="1">
                  <c:v>-0.5</c:v>
                </c:pt>
                <c:pt idx="2">
                  <c:v>8.2400000000000038</c:v>
                </c:pt>
                <c:pt idx="3">
                  <c:v>9.120000000000001</c:v>
                </c:pt>
                <c:pt idx="4">
                  <c:v>20.049999999999944</c:v>
                </c:pt>
                <c:pt idx="5">
                  <c:v>28.149999999999977</c:v>
                </c:pt>
                <c:pt idx="6">
                  <c:v>17.5</c:v>
                </c:pt>
                <c:pt idx="7">
                  <c:v>21.230000000000018</c:v>
                </c:pt>
                <c:pt idx="8">
                  <c:v>26.399999999999977</c:v>
                </c:pt>
                <c:pt idx="9">
                  <c:v>31.309999999999942</c:v>
                </c:pt>
                <c:pt idx="10">
                  <c:v>12.549999999999956</c:v>
                </c:pt>
              </c:numCache>
            </c:numRef>
          </c:val>
        </c:ser>
        <c:marker val="1"/>
        <c:axId val="65256064"/>
        <c:axId val="65270144"/>
      </c:lineChart>
      <c:catAx>
        <c:axId val="65256064"/>
        <c:scaling>
          <c:orientation val="minMax"/>
        </c:scaling>
        <c:axPos val="b"/>
        <c:numFmt formatCode="0.00\ %" sourceLinked="0"/>
        <c:tickLblPos val="low"/>
        <c:crossAx val="65270144"/>
        <c:crosses val="autoZero"/>
        <c:auto val="1"/>
        <c:lblAlgn val="ctr"/>
        <c:lblOffset val="100"/>
      </c:catAx>
      <c:valAx>
        <c:axId val="65270144"/>
        <c:scaling>
          <c:orientation val="minMax"/>
        </c:scaling>
        <c:axPos val="l"/>
        <c:majorGridlines/>
        <c:numFmt formatCode="0.00000" sourceLinked="1"/>
        <c:tickLblPos val="nextTo"/>
        <c:crossAx val="65256064"/>
        <c:crosses val="autoZero"/>
        <c:crossBetween val="midCat"/>
      </c:valAx>
    </c:plotArea>
    <c:legend>
      <c:legendPos val="r"/>
      <c:layout/>
    </c:legend>
    <c:plotVisOnly val="1"/>
  </c:chart>
  <c:spPr>
    <a:solidFill>
      <a:schemeClr val="bg1"/>
    </a:solidFill>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dirty="0"/>
              <a:t>110 - </a:t>
            </a:r>
            <a:r>
              <a:rPr lang="en-US" noProof="0" dirty="0" smtClean="0"/>
              <a:t>small</a:t>
            </a:r>
            <a:endParaRPr lang="en-US" noProof="0" dirty="0"/>
          </a:p>
        </c:rich>
      </c:tx>
      <c:layout/>
    </c:title>
    <c:plotArea>
      <c:layout/>
      <c:lineChart>
        <c:grouping val="standard"/>
        <c:ser>
          <c:idx val="0"/>
          <c:order val="0"/>
          <c:tx>
            <c:strRef>
              <c:f>'110'!$D$3</c:f>
              <c:strCache>
                <c:ptCount val="1"/>
                <c:pt idx="0">
                  <c:v>1K</c:v>
                </c:pt>
              </c:strCache>
            </c:strRef>
          </c:tx>
          <c:marker>
            <c:symbol val="none"/>
          </c:marker>
          <c:cat>
            <c:numRef>
              <c:f>'110'!$C$5:$C$15</c:f>
              <c:numCache>
                <c:formatCode>0.00\ %</c:formatCode>
                <c:ptCount val="11"/>
                <c:pt idx="0">
                  <c:v>0</c:v>
                </c:pt>
                <c:pt idx="1">
                  <c:v>4.9999999999999982E-2</c:v>
                </c:pt>
                <c:pt idx="2">
                  <c:v>0.10249999999999998</c:v>
                </c:pt>
                <c:pt idx="3">
                  <c:v>0.15762509803921571</c:v>
                </c:pt>
                <c:pt idx="4">
                  <c:v>0.215506274509804</c:v>
                </c:pt>
                <c:pt idx="5">
                  <c:v>0.27628156862745124</c:v>
                </c:pt>
                <c:pt idx="6">
                  <c:v>0.34009568627450987</c:v>
                </c:pt>
                <c:pt idx="7">
                  <c:v>0.40710039215686283</c:v>
                </c:pt>
                <c:pt idx="8">
                  <c:v>0.47745529411764714</c:v>
                </c:pt>
                <c:pt idx="9">
                  <c:v>0.55132823529411801</c:v>
                </c:pt>
                <c:pt idx="10">
                  <c:v>0.6288945098039217</c:v>
                </c:pt>
              </c:numCache>
            </c:numRef>
          </c:cat>
          <c:val>
            <c:numRef>
              <c:f>'110'!$M$5:$M$16</c:f>
              <c:numCache>
                <c:formatCode>0.00000</c:formatCode>
                <c:ptCount val="12"/>
                <c:pt idx="0">
                  <c:v>0</c:v>
                </c:pt>
                <c:pt idx="1">
                  <c:v>0.10999999999998521</c:v>
                </c:pt>
                <c:pt idx="2">
                  <c:v>2.6800000000000082</c:v>
                </c:pt>
                <c:pt idx="3">
                  <c:v>6.0199999999999818</c:v>
                </c:pt>
                <c:pt idx="4">
                  <c:v>7.44</c:v>
                </c:pt>
                <c:pt idx="5">
                  <c:v>8.6500000000000057</c:v>
                </c:pt>
                <c:pt idx="6">
                  <c:v>8.680000000000005</c:v>
                </c:pt>
              </c:numCache>
            </c:numRef>
          </c:val>
        </c:ser>
        <c:ser>
          <c:idx val="1"/>
          <c:order val="1"/>
          <c:tx>
            <c:strRef>
              <c:f>'110'!$F$3</c:f>
              <c:strCache>
                <c:ptCount val="1"/>
                <c:pt idx="0">
                  <c:v>300K</c:v>
                </c:pt>
              </c:strCache>
            </c:strRef>
          </c:tx>
          <c:marker>
            <c:symbol val="none"/>
          </c:marker>
          <c:cat>
            <c:numRef>
              <c:f>'110'!$C$5:$C$15</c:f>
              <c:numCache>
                <c:formatCode>0.00\ %</c:formatCode>
                <c:ptCount val="11"/>
                <c:pt idx="0">
                  <c:v>0</c:v>
                </c:pt>
                <c:pt idx="1">
                  <c:v>4.9999999999999982E-2</c:v>
                </c:pt>
                <c:pt idx="2">
                  <c:v>0.10249999999999998</c:v>
                </c:pt>
                <c:pt idx="3">
                  <c:v>0.15762509803921571</c:v>
                </c:pt>
                <c:pt idx="4">
                  <c:v>0.215506274509804</c:v>
                </c:pt>
                <c:pt idx="5">
                  <c:v>0.27628156862745124</c:v>
                </c:pt>
                <c:pt idx="6">
                  <c:v>0.34009568627450987</c:v>
                </c:pt>
                <c:pt idx="7">
                  <c:v>0.40710039215686283</c:v>
                </c:pt>
                <c:pt idx="8">
                  <c:v>0.47745529411764714</c:v>
                </c:pt>
                <c:pt idx="9">
                  <c:v>0.55132823529411801</c:v>
                </c:pt>
                <c:pt idx="10">
                  <c:v>0.6288945098039217</c:v>
                </c:pt>
              </c:numCache>
            </c:numRef>
          </c:cat>
          <c:val>
            <c:numRef>
              <c:f>'110'!$O$5:$O$15</c:f>
              <c:numCache>
                <c:formatCode>0.00000</c:formatCode>
                <c:ptCount val="11"/>
                <c:pt idx="0">
                  <c:v>0</c:v>
                </c:pt>
                <c:pt idx="1">
                  <c:v>0.43000000000000682</c:v>
                </c:pt>
                <c:pt idx="2">
                  <c:v>3</c:v>
                </c:pt>
                <c:pt idx="3">
                  <c:v>5.3799999999999963</c:v>
                </c:pt>
                <c:pt idx="4">
                  <c:v>6.9099999999999984</c:v>
                </c:pt>
                <c:pt idx="5">
                  <c:v>7.2700000000000102</c:v>
                </c:pt>
              </c:numCache>
            </c:numRef>
          </c:val>
        </c:ser>
        <c:marker val="1"/>
        <c:axId val="66016000"/>
        <c:axId val="66017536"/>
      </c:lineChart>
      <c:catAx>
        <c:axId val="66016000"/>
        <c:scaling>
          <c:orientation val="minMax"/>
        </c:scaling>
        <c:axPos val="b"/>
        <c:numFmt formatCode="0.00\ %" sourceLinked="0"/>
        <c:tickLblPos val="low"/>
        <c:crossAx val="66017536"/>
        <c:crosses val="autoZero"/>
        <c:auto val="1"/>
        <c:lblAlgn val="ctr"/>
        <c:lblOffset val="100"/>
      </c:catAx>
      <c:valAx>
        <c:axId val="66017536"/>
        <c:scaling>
          <c:orientation val="minMax"/>
        </c:scaling>
        <c:axPos val="l"/>
        <c:majorGridlines/>
        <c:numFmt formatCode="0.00000" sourceLinked="1"/>
        <c:tickLblPos val="nextTo"/>
        <c:crossAx val="66016000"/>
        <c:crosses val="autoZero"/>
        <c:crossBetween val="midCat"/>
      </c:valAx>
    </c:plotArea>
    <c:legend>
      <c:legendPos val="r"/>
      <c:layout/>
    </c:legend>
    <c:plotVisOnly val="1"/>
  </c:chart>
  <c:spPr>
    <a:solidFill>
      <a:schemeClr val="bg1"/>
    </a:solidFill>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dirty="0"/>
              <a:t>110 - </a:t>
            </a:r>
            <a:r>
              <a:rPr lang="en-US" noProof="0" dirty="0" smtClean="0"/>
              <a:t>medium</a:t>
            </a:r>
            <a:endParaRPr lang="en-US" noProof="0" dirty="0"/>
          </a:p>
        </c:rich>
      </c:tx>
      <c:layout/>
    </c:title>
    <c:plotArea>
      <c:layout/>
      <c:lineChart>
        <c:grouping val="standard"/>
        <c:ser>
          <c:idx val="0"/>
          <c:order val="0"/>
          <c:tx>
            <c:strRef>
              <c:f>'110'!$D$3</c:f>
              <c:strCache>
                <c:ptCount val="1"/>
                <c:pt idx="0">
                  <c:v>1K</c:v>
                </c:pt>
              </c:strCache>
            </c:strRef>
          </c:tx>
          <c:marker>
            <c:symbol val="none"/>
          </c:marker>
          <c:cat>
            <c:numRef>
              <c:f>'110'!$C$5:$C$18</c:f>
              <c:numCache>
                <c:formatCode>0.00\ %</c:formatCode>
                <c:ptCount val="14"/>
                <c:pt idx="0">
                  <c:v>0</c:v>
                </c:pt>
                <c:pt idx="1">
                  <c:v>4.9999999999999982E-2</c:v>
                </c:pt>
                <c:pt idx="2">
                  <c:v>0.10249999999999998</c:v>
                </c:pt>
                <c:pt idx="3">
                  <c:v>0.15762509803921571</c:v>
                </c:pt>
                <c:pt idx="4">
                  <c:v>0.215506274509804</c:v>
                </c:pt>
                <c:pt idx="5">
                  <c:v>0.27628156862745124</c:v>
                </c:pt>
                <c:pt idx="6">
                  <c:v>0.34009568627450987</c:v>
                </c:pt>
                <c:pt idx="7">
                  <c:v>0.40710039215686283</c:v>
                </c:pt>
                <c:pt idx="8">
                  <c:v>0.47745529411764714</c:v>
                </c:pt>
                <c:pt idx="9">
                  <c:v>0.55132823529411801</c:v>
                </c:pt>
                <c:pt idx="10">
                  <c:v>0.6288945098039217</c:v>
                </c:pt>
                <c:pt idx="11">
                  <c:v>0.71033923529411824</c:v>
                </c:pt>
              </c:numCache>
            </c:numRef>
          </c:cat>
          <c:val>
            <c:numRef>
              <c:f>'110'!$I$5:$I$16</c:f>
              <c:numCache>
                <c:formatCode>0.00000</c:formatCode>
                <c:ptCount val="12"/>
                <c:pt idx="0">
                  <c:v>0</c:v>
                </c:pt>
                <c:pt idx="1">
                  <c:v>0.5</c:v>
                </c:pt>
                <c:pt idx="2">
                  <c:v>4.8000000000000105</c:v>
                </c:pt>
                <c:pt idx="3">
                  <c:v>9.600000000000021</c:v>
                </c:pt>
                <c:pt idx="4">
                  <c:v>14.630000000000051</c:v>
                </c:pt>
                <c:pt idx="5">
                  <c:v>18.590000000000032</c:v>
                </c:pt>
                <c:pt idx="6">
                  <c:v>19.560000000000002</c:v>
                </c:pt>
                <c:pt idx="7">
                  <c:v>16.700000000000042</c:v>
                </c:pt>
              </c:numCache>
            </c:numRef>
          </c:val>
        </c:ser>
        <c:ser>
          <c:idx val="1"/>
          <c:order val="1"/>
          <c:tx>
            <c:strRef>
              <c:f>'110'!$F$3</c:f>
              <c:strCache>
                <c:ptCount val="1"/>
                <c:pt idx="0">
                  <c:v>300K</c:v>
                </c:pt>
              </c:strCache>
            </c:strRef>
          </c:tx>
          <c:marker>
            <c:symbol val="none"/>
          </c:marker>
          <c:cat>
            <c:numRef>
              <c:f>'110'!$C$5:$C$18</c:f>
              <c:numCache>
                <c:formatCode>0.00\ %</c:formatCode>
                <c:ptCount val="14"/>
                <c:pt idx="0">
                  <c:v>0</c:v>
                </c:pt>
                <c:pt idx="1">
                  <c:v>4.9999999999999982E-2</c:v>
                </c:pt>
                <c:pt idx="2">
                  <c:v>0.10249999999999998</c:v>
                </c:pt>
                <c:pt idx="3">
                  <c:v>0.15762509803921571</c:v>
                </c:pt>
                <c:pt idx="4">
                  <c:v>0.215506274509804</c:v>
                </c:pt>
                <c:pt idx="5">
                  <c:v>0.27628156862745124</c:v>
                </c:pt>
                <c:pt idx="6">
                  <c:v>0.34009568627450987</c:v>
                </c:pt>
                <c:pt idx="7">
                  <c:v>0.40710039215686283</c:v>
                </c:pt>
                <c:pt idx="8">
                  <c:v>0.47745529411764714</c:v>
                </c:pt>
                <c:pt idx="9">
                  <c:v>0.55132823529411801</c:v>
                </c:pt>
                <c:pt idx="10">
                  <c:v>0.6288945098039217</c:v>
                </c:pt>
                <c:pt idx="11">
                  <c:v>0.71033923529411824</c:v>
                </c:pt>
              </c:numCache>
            </c:numRef>
          </c:cat>
          <c:val>
            <c:numRef>
              <c:f>'110'!$K$5:$K$15</c:f>
              <c:numCache>
                <c:formatCode>0.00000</c:formatCode>
                <c:ptCount val="11"/>
                <c:pt idx="0">
                  <c:v>0</c:v>
                </c:pt>
                <c:pt idx="1">
                  <c:v>1.0099999999999896</c:v>
                </c:pt>
                <c:pt idx="2">
                  <c:v>6.0799999999999867</c:v>
                </c:pt>
                <c:pt idx="3">
                  <c:v>10.829999999999991</c:v>
                </c:pt>
                <c:pt idx="4">
                  <c:v>14.609999999999962</c:v>
                </c:pt>
                <c:pt idx="5">
                  <c:v>17.669999999999959</c:v>
                </c:pt>
                <c:pt idx="6">
                  <c:v>20.979999999999951</c:v>
                </c:pt>
                <c:pt idx="7">
                  <c:v>-5.44</c:v>
                </c:pt>
              </c:numCache>
            </c:numRef>
          </c:val>
        </c:ser>
        <c:marker val="1"/>
        <c:axId val="66030208"/>
        <c:axId val="66056576"/>
      </c:lineChart>
      <c:catAx>
        <c:axId val="66030208"/>
        <c:scaling>
          <c:orientation val="minMax"/>
        </c:scaling>
        <c:axPos val="b"/>
        <c:numFmt formatCode="0.00\ %" sourceLinked="0"/>
        <c:tickLblPos val="low"/>
        <c:crossAx val="66056576"/>
        <c:crosses val="autoZero"/>
        <c:auto val="1"/>
        <c:lblAlgn val="ctr"/>
        <c:lblOffset val="100"/>
      </c:catAx>
      <c:valAx>
        <c:axId val="66056576"/>
        <c:scaling>
          <c:orientation val="minMax"/>
        </c:scaling>
        <c:axPos val="l"/>
        <c:majorGridlines/>
        <c:numFmt formatCode="0.00000" sourceLinked="1"/>
        <c:tickLblPos val="nextTo"/>
        <c:crossAx val="66030208"/>
        <c:crosses val="autoZero"/>
        <c:crossBetween val="midCat"/>
      </c:valAx>
    </c:plotArea>
    <c:legend>
      <c:legendPos val="r"/>
      <c:layout/>
    </c:legend>
    <c:plotVisOnly val="1"/>
  </c:chart>
  <c:spPr>
    <a:solidFill>
      <a:schemeClr val="bg1"/>
    </a:solidFill>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tr-TR"/>
  <c:chart>
    <c:title>
      <c:tx>
        <c:rich>
          <a:bodyPr/>
          <a:lstStyle/>
          <a:p>
            <a:pPr>
              <a:defRPr/>
            </a:pPr>
            <a:r>
              <a:rPr lang="tr-TR" dirty="0"/>
              <a:t>100</a:t>
            </a:r>
            <a:r>
              <a:rPr lang="tr-TR" baseline="0" dirty="0"/>
              <a:t> - </a:t>
            </a:r>
            <a:r>
              <a:rPr lang="en-US" baseline="0" noProof="0" dirty="0" smtClean="0"/>
              <a:t>big</a:t>
            </a:r>
            <a:endParaRPr lang="en-US" baseline="0" noProof="0" dirty="0"/>
          </a:p>
        </c:rich>
      </c:tx>
      <c:layout/>
    </c:title>
    <c:plotArea>
      <c:layout/>
      <c:lineChart>
        <c:grouping val="standard"/>
        <c:ser>
          <c:idx val="0"/>
          <c:order val="0"/>
          <c:tx>
            <c:strRef>
              <c:f>'100'!$D$3</c:f>
              <c:strCache>
                <c:ptCount val="1"/>
                <c:pt idx="0">
                  <c:v>1K</c:v>
                </c:pt>
              </c:strCache>
            </c:strRef>
          </c:tx>
          <c:marker>
            <c:symbol val="none"/>
          </c:marker>
          <c:cat>
            <c:numRef>
              <c:f>'100'!$C$5:$C$18</c:f>
              <c:numCache>
                <c:formatCode>0.00\ %</c:formatCode>
                <c:ptCount val="14"/>
                <c:pt idx="0">
                  <c:v>0</c:v>
                </c:pt>
                <c:pt idx="1">
                  <c:v>5.0000000000000024E-2</c:v>
                </c:pt>
                <c:pt idx="2">
                  <c:v>0.10250019786307875</c:v>
                </c:pt>
                <c:pt idx="3">
                  <c:v>0.15762485160269096</c:v>
                </c:pt>
                <c:pt idx="4">
                  <c:v>0.21550613375544142</c:v>
                </c:pt>
                <c:pt idx="5">
                  <c:v>0.27628175702413926</c:v>
                </c:pt>
                <c:pt idx="6">
                  <c:v>0.34009576573011491</c:v>
                </c:pt>
                <c:pt idx="7">
                  <c:v>0.4071005144440048</c:v>
                </c:pt>
                <c:pt idx="8">
                  <c:v>0.47745548080728145</c:v>
                </c:pt>
                <c:pt idx="9">
                  <c:v>0.55132805698456711</c:v>
                </c:pt>
                <c:pt idx="10">
                  <c:v>0.62889473684210584</c:v>
                </c:pt>
                <c:pt idx="11">
                  <c:v>0.71033953304313469</c:v>
                </c:pt>
                <c:pt idx="12">
                  <c:v>0.79585635140482791</c:v>
                </c:pt>
                <c:pt idx="13">
                  <c:v>0.88564899089829863</c:v>
                </c:pt>
              </c:numCache>
            </c:numRef>
          </c:cat>
          <c:val>
            <c:numRef>
              <c:f>'100'!$E$5:$E$18</c:f>
              <c:numCache>
                <c:formatCode>0.00000</c:formatCode>
                <c:ptCount val="14"/>
                <c:pt idx="0">
                  <c:v>0</c:v>
                </c:pt>
                <c:pt idx="1">
                  <c:v>4.5099999999999909</c:v>
                </c:pt>
                <c:pt idx="2">
                  <c:v>9.3800000000000026</c:v>
                </c:pt>
                <c:pt idx="3">
                  <c:v>14.590000000000032</c:v>
                </c:pt>
                <c:pt idx="4">
                  <c:v>20.610000000000024</c:v>
                </c:pt>
                <c:pt idx="5">
                  <c:v>19.629999999999992</c:v>
                </c:pt>
                <c:pt idx="6">
                  <c:v>21.670000000000027</c:v>
                </c:pt>
                <c:pt idx="7">
                  <c:v>23.769999999999982</c:v>
                </c:pt>
                <c:pt idx="8">
                  <c:v>27.949999999999989</c:v>
                </c:pt>
                <c:pt idx="9">
                  <c:v>32.35</c:v>
                </c:pt>
                <c:pt idx="10">
                  <c:v>11.019999999999987</c:v>
                </c:pt>
              </c:numCache>
            </c:numRef>
          </c:val>
        </c:ser>
        <c:ser>
          <c:idx val="1"/>
          <c:order val="1"/>
          <c:tx>
            <c:strRef>
              <c:f>'100'!$F$3</c:f>
              <c:strCache>
                <c:ptCount val="1"/>
                <c:pt idx="0">
                  <c:v>300K</c:v>
                </c:pt>
              </c:strCache>
            </c:strRef>
          </c:tx>
          <c:marker>
            <c:symbol val="none"/>
          </c:marker>
          <c:cat>
            <c:numRef>
              <c:f>'100'!$C$5:$C$18</c:f>
              <c:numCache>
                <c:formatCode>0.00\ %</c:formatCode>
                <c:ptCount val="14"/>
                <c:pt idx="0">
                  <c:v>0</c:v>
                </c:pt>
                <c:pt idx="1">
                  <c:v>5.0000000000000024E-2</c:v>
                </c:pt>
                <c:pt idx="2">
                  <c:v>0.10250019786307875</c:v>
                </c:pt>
                <c:pt idx="3">
                  <c:v>0.15762485160269096</c:v>
                </c:pt>
                <c:pt idx="4">
                  <c:v>0.21550613375544142</c:v>
                </c:pt>
                <c:pt idx="5">
                  <c:v>0.27628175702413926</c:v>
                </c:pt>
                <c:pt idx="6">
                  <c:v>0.34009576573011491</c:v>
                </c:pt>
                <c:pt idx="7">
                  <c:v>0.4071005144440048</c:v>
                </c:pt>
                <c:pt idx="8">
                  <c:v>0.47745548080728145</c:v>
                </c:pt>
                <c:pt idx="9">
                  <c:v>0.55132805698456711</c:v>
                </c:pt>
                <c:pt idx="10">
                  <c:v>0.62889473684210584</c:v>
                </c:pt>
                <c:pt idx="11">
                  <c:v>0.71033953304313469</c:v>
                </c:pt>
                <c:pt idx="12">
                  <c:v>0.79585635140482791</c:v>
                </c:pt>
                <c:pt idx="13">
                  <c:v>0.88564899089829863</c:v>
                </c:pt>
              </c:numCache>
            </c:numRef>
          </c:cat>
          <c:val>
            <c:numRef>
              <c:f>'100'!$G$5:$G$18</c:f>
              <c:numCache>
                <c:formatCode>0.00000</c:formatCode>
                <c:ptCount val="14"/>
                <c:pt idx="0">
                  <c:v>0</c:v>
                </c:pt>
                <c:pt idx="1">
                  <c:v>4.5799999999999867</c:v>
                </c:pt>
                <c:pt idx="2">
                  <c:v>9.44</c:v>
                </c:pt>
                <c:pt idx="3">
                  <c:v>10.079999999999991</c:v>
                </c:pt>
                <c:pt idx="4">
                  <c:v>10.019999999999987</c:v>
                </c:pt>
                <c:pt idx="5">
                  <c:v>12.910000000000025</c:v>
                </c:pt>
                <c:pt idx="6">
                  <c:v>17.560000000000002</c:v>
                </c:pt>
                <c:pt idx="7">
                  <c:v>21.449999999999989</c:v>
                </c:pt>
                <c:pt idx="8">
                  <c:v>25.879999999999992</c:v>
                </c:pt>
                <c:pt idx="9">
                  <c:v>29.10000000000003</c:v>
                </c:pt>
                <c:pt idx="10">
                  <c:v>32.480000000000004</c:v>
                </c:pt>
                <c:pt idx="11">
                  <c:v>34.740000000000009</c:v>
                </c:pt>
                <c:pt idx="12">
                  <c:v>39.370000000000005</c:v>
                </c:pt>
                <c:pt idx="13">
                  <c:v>-8.4599999999999884</c:v>
                </c:pt>
              </c:numCache>
            </c:numRef>
          </c:val>
        </c:ser>
        <c:marker val="1"/>
        <c:axId val="66086784"/>
        <c:axId val="66088320"/>
      </c:lineChart>
      <c:catAx>
        <c:axId val="66086784"/>
        <c:scaling>
          <c:orientation val="minMax"/>
        </c:scaling>
        <c:axPos val="b"/>
        <c:numFmt formatCode="0.00\ %" sourceLinked="0"/>
        <c:tickLblPos val="low"/>
        <c:txPr>
          <a:bodyPr rot="-2700000"/>
          <a:lstStyle/>
          <a:p>
            <a:pPr>
              <a:defRPr/>
            </a:pPr>
            <a:endParaRPr lang="tr-TR"/>
          </a:p>
        </c:txPr>
        <c:crossAx val="66088320"/>
        <c:crosses val="autoZero"/>
        <c:auto val="1"/>
        <c:lblAlgn val="ctr"/>
        <c:lblOffset val="100"/>
        <c:tickLblSkip val="1"/>
      </c:catAx>
      <c:valAx>
        <c:axId val="66088320"/>
        <c:scaling>
          <c:orientation val="minMax"/>
        </c:scaling>
        <c:axPos val="l"/>
        <c:majorGridlines/>
        <c:numFmt formatCode="0.00000" sourceLinked="1"/>
        <c:tickLblPos val="nextTo"/>
        <c:crossAx val="66086784"/>
        <c:crosses val="autoZero"/>
        <c:crossBetween val="midCat"/>
      </c:valAx>
    </c:plotArea>
    <c:legend>
      <c:legendPos val="r"/>
      <c:layout/>
    </c:legend>
    <c:plotVisOnly val="1"/>
  </c:chart>
  <c:spPr>
    <a:solidFill>
      <a:schemeClr val="bg1"/>
    </a:solidFill>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dirty="0"/>
              <a:t>100 - </a:t>
            </a:r>
            <a:r>
              <a:rPr lang="en-US" noProof="0" dirty="0" smtClean="0"/>
              <a:t>small</a:t>
            </a:r>
            <a:endParaRPr lang="en-US" noProof="0" dirty="0"/>
          </a:p>
        </c:rich>
      </c:tx>
      <c:layout/>
    </c:title>
    <c:plotArea>
      <c:layout/>
      <c:lineChart>
        <c:grouping val="standard"/>
        <c:ser>
          <c:idx val="0"/>
          <c:order val="0"/>
          <c:tx>
            <c:strRef>
              <c:f>'100'!$D$3</c:f>
              <c:strCache>
                <c:ptCount val="1"/>
                <c:pt idx="0">
                  <c:v>1K</c:v>
                </c:pt>
              </c:strCache>
            </c:strRef>
          </c:tx>
          <c:marker>
            <c:symbol val="none"/>
          </c:marker>
          <c:cat>
            <c:numRef>
              <c:f>'100'!$C$5:$C$18</c:f>
              <c:numCache>
                <c:formatCode>0.00\ %</c:formatCode>
                <c:ptCount val="14"/>
                <c:pt idx="0">
                  <c:v>0</c:v>
                </c:pt>
                <c:pt idx="1">
                  <c:v>5.0000000000000024E-2</c:v>
                </c:pt>
                <c:pt idx="2">
                  <c:v>0.10250019786307875</c:v>
                </c:pt>
                <c:pt idx="3">
                  <c:v>0.15762485160269096</c:v>
                </c:pt>
                <c:pt idx="4">
                  <c:v>0.21550613375544142</c:v>
                </c:pt>
                <c:pt idx="5">
                  <c:v>0.27628175702413926</c:v>
                </c:pt>
                <c:pt idx="6">
                  <c:v>0.34009576573011491</c:v>
                </c:pt>
                <c:pt idx="7">
                  <c:v>0.4071005144440048</c:v>
                </c:pt>
                <c:pt idx="8">
                  <c:v>0.47745548080728145</c:v>
                </c:pt>
                <c:pt idx="9">
                  <c:v>0.55132805698456711</c:v>
                </c:pt>
                <c:pt idx="10">
                  <c:v>0.62889473684210584</c:v>
                </c:pt>
                <c:pt idx="11">
                  <c:v>0.71033953304313469</c:v>
                </c:pt>
                <c:pt idx="12">
                  <c:v>0.79585635140482791</c:v>
                </c:pt>
                <c:pt idx="13">
                  <c:v>0.88564899089829863</c:v>
                </c:pt>
              </c:numCache>
            </c:numRef>
          </c:cat>
          <c:val>
            <c:numRef>
              <c:f>'100'!$M$5:$M$18</c:f>
              <c:numCache>
                <c:formatCode>0.00000</c:formatCode>
                <c:ptCount val="14"/>
                <c:pt idx="0">
                  <c:v>0</c:v>
                </c:pt>
                <c:pt idx="1">
                  <c:v>1.2520000000000024</c:v>
                </c:pt>
                <c:pt idx="2">
                  <c:v>2.4990000000000023</c:v>
                </c:pt>
                <c:pt idx="3">
                  <c:v>-11.956000000000003</c:v>
                </c:pt>
              </c:numCache>
            </c:numRef>
          </c:val>
        </c:ser>
        <c:ser>
          <c:idx val="1"/>
          <c:order val="1"/>
          <c:tx>
            <c:strRef>
              <c:f>'100'!$F$3</c:f>
              <c:strCache>
                <c:ptCount val="1"/>
                <c:pt idx="0">
                  <c:v>300K</c:v>
                </c:pt>
              </c:strCache>
            </c:strRef>
          </c:tx>
          <c:marker>
            <c:symbol val="none"/>
          </c:marker>
          <c:cat>
            <c:numRef>
              <c:f>'100'!$C$5:$C$18</c:f>
              <c:numCache>
                <c:formatCode>0.00\ %</c:formatCode>
                <c:ptCount val="14"/>
                <c:pt idx="0">
                  <c:v>0</c:v>
                </c:pt>
                <c:pt idx="1">
                  <c:v>5.0000000000000024E-2</c:v>
                </c:pt>
                <c:pt idx="2">
                  <c:v>0.10250019786307875</c:v>
                </c:pt>
                <c:pt idx="3">
                  <c:v>0.15762485160269096</c:v>
                </c:pt>
                <c:pt idx="4">
                  <c:v>0.21550613375544142</c:v>
                </c:pt>
                <c:pt idx="5">
                  <c:v>0.27628175702413926</c:v>
                </c:pt>
                <c:pt idx="6">
                  <c:v>0.34009576573011491</c:v>
                </c:pt>
                <c:pt idx="7">
                  <c:v>0.4071005144440048</c:v>
                </c:pt>
                <c:pt idx="8">
                  <c:v>0.47745548080728145</c:v>
                </c:pt>
                <c:pt idx="9">
                  <c:v>0.55132805698456711</c:v>
                </c:pt>
                <c:pt idx="10">
                  <c:v>0.62889473684210584</c:v>
                </c:pt>
                <c:pt idx="11">
                  <c:v>0.71033953304313469</c:v>
                </c:pt>
                <c:pt idx="12">
                  <c:v>0.79585635140482791</c:v>
                </c:pt>
                <c:pt idx="13">
                  <c:v>0.88564899089829863</c:v>
                </c:pt>
              </c:numCache>
            </c:numRef>
          </c:cat>
          <c:val>
            <c:numRef>
              <c:f>'100'!$O$5:$O$18</c:f>
              <c:numCache>
                <c:formatCode>General</c:formatCode>
                <c:ptCount val="14"/>
                <c:pt idx="0" formatCode="0.00000">
                  <c:v>0</c:v>
                </c:pt>
              </c:numCache>
            </c:numRef>
          </c:val>
        </c:ser>
        <c:marker val="1"/>
        <c:axId val="67444736"/>
        <c:axId val="67446272"/>
      </c:lineChart>
      <c:catAx>
        <c:axId val="67444736"/>
        <c:scaling>
          <c:orientation val="minMax"/>
        </c:scaling>
        <c:axPos val="b"/>
        <c:numFmt formatCode="0.00\ %" sourceLinked="0"/>
        <c:tickLblPos val="low"/>
        <c:txPr>
          <a:bodyPr rot="-2700000" vert="horz"/>
          <a:lstStyle/>
          <a:p>
            <a:pPr>
              <a:defRPr/>
            </a:pPr>
            <a:endParaRPr lang="tr-TR"/>
          </a:p>
        </c:txPr>
        <c:crossAx val="67446272"/>
        <c:crosses val="autoZero"/>
        <c:auto val="1"/>
        <c:lblAlgn val="ctr"/>
        <c:lblOffset val="100"/>
        <c:tickLblSkip val="1"/>
      </c:catAx>
      <c:valAx>
        <c:axId val="67446272"/>
        <c:scaling>
          <c:orientation val="minMax"/>
        </c:scaling>
        <c:axPos val="l"/>
        <c:majorGridlines/>
        <c:numFmt formatCode="0.00000" sourceLinked="1"/>
        <c:tickLblPos val="nextTo"/>
        <c:crossAx val="67444736"/>
        <c:crosses val="autoZero"/>
        <c:crossBetween val="midCat"/>
      </c:valAx>
    </c:plotArea>
    <c:legend>
      <c:legendPos val="r"/>
      <c:layout/>
    </c:legend>
    <c:plotVisOnly val="1"/>
  </c:chart>
  <c:spPr>
    <a:solidFill>
      <a:schemeClr val="bg1"/>
    </a:solidFill>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dirty="0"/>
              <a:t>100 - </a:t>
            </a:r>
            <a:r>
              <a:rPr lang="en-US" noProof="0" dirty="0" smtClean="0"/>
              <a:t>medium</a:t>
            </a:r>
            <a:endParaRPr lang="en-US" noProof="0" dirty="0"/>
          </a:p>
        </c:rich>
      </c:tx>
      <c:layout/>
    </c:title>
    <c:plotArea>
      <c:layout/>
      <c:lineChart>
        <c:grouping val="standard"/>
        <c:ser>
          <c:idx val="0"/>
          <c:order val="0"/>
          <c:tx>
            <c:strRef>
              <c:f>'100'!$D$3</c:f>
              <c:strCache>
                <c:ptCount val="1"/>
                <c:pt idx="0">
                  <c:v>1K</c:v>
                </c:pt>
              </c:strCache>
            </c:strRef>
          </c:tx>
          <c:marker>
            <c:symbol val="none"/>
          </c:marker>
          <c:cat>
            <c:numRef>
              <c:f>'100'!$C$5:$C$18</c:f>
              <c:numCache>
                <c:formatCode>0.00\ %</c:formatCode>
                <c:ptCount val="14"/>
                <c:pt idx="0">
                  <c:v>0</c:v>
                </c:pt>
                <c:pt idx="1">
                  <c:v>5.0000000000000024E-2</c:v>
                </c:pt>
                <c:pt idx="2">
                  <c:v>0.10250019786307875</c:v>
                </c:pt>
                <c:pt idx="3">
                  <c:v>0.15762485160269096</c:v>
                </c:pt>
                <c:pt idx="4">
                  <c:v>0.21550613375544142</c:v>
                </c:pt>
                <c:pt idx="5">
                  <c:v>0.27628175702413926</c:v>
                </c:pt>
                <c:pt idx="6">
                  <c:v>0.34009576573011491</c:v>
                </c:pt>
                <c:pt idx="7">
                  <c:v>0.4071005144440048</c:v>
                </c:pt>
                <c:pt idx="8">
                  <c:v>0.47745548080728145</c:v>
                </c:pt>
                <c:pt idx="9">
                  <c:v>0.55132805698456711</c:v>
                </c:pt>
                <c:pt idx="10">
                  <c:v>0.62889473684210584</c:v>
                </c:pt>
                <c:pt idx="11">
                  <c:v>0.71033953304313469</c:v>
                </c:pt>
                <c:pt idx="12">
                  <c:v>0.79585635140482791</c:v>
                </c:pt>
                <c:pt idx="13">
                  <c:v>0.88564899089829863</c:v>
                </c:pt>
              </c:numCache>
            </c:numRef>
          </c:cat>
          <c:val>
            <c:numRef>
              <c:f>'100'!$I$5:$I$18</c:f>
              <c:numCache>
                <c:formatCode>0.00000</c:formatCode>
                <c:ptCount val="14"/>
                <c:pt idx="0">
                  <c:v>0</c:v>
                </c:pt>
                <c:pt idx="1">
                  <c:v>-1.6600000000000257</c:v>
                </c:pt>
                <c:pt idx="2">
                  <c:v>-8.0100000000000193</c:v>
                </c:pt>
              </c:numCache>
            </c:numRef>
          </c:val>
        </c:ser>
        <c:ser>
          <c:idx val="1"/>
          <c:order val="1"/>
          <c:tx>
            <c:strRef>
              <c:f>'100'!$F$3</c:f>
              <c:strCache>
                <c:ptCount val="1"/>
                <c:pt idx="0">
                  <c:v>300K</c:v>
                </c:pt>
              </c:strCache>
            </c:strRef>
          </c:tx>
          <c:marker>
            <c:symbol val="none"/>
          </c:marker>
          <c:cat>
            <c:numRef>
              <c:f>'100'!$C$5:$C$18</c:f>
              <c:numCache>
                <c:formatCode>0.00\ %</c:formatCode>
                <c:ptCount val="14"/>
                <c:pt idx="0">
                  <c:v>0</c:v>
                </c:pt>
                <c:pt idx="1">
                  <c:v>5.0000000000000024E-2</c:v>
                </c:pt>
                <c:pt idx="2">
                  <c:v>0.10250019786307875</c:v>
                </c:pt>
                <c:pt idx="3">
                  <c:v>0.15762485160269096</c:v>
                </c:pt>
                <c:pt idx="4">
                  <c:v>0.21550613375544142</c:v>
                </c:pt>
                <c:pt idx="5">
                  <c:v>0.27628175702413926</c:v>
                </c:pt>
                <c:pt idx="6">
                  <c:v>0.34009576573011491</c:v>
                </c:pt>
                <c:pt idx="7">
                  <c:v>0.4071005144440048</c:v>
                </c:pt>
                <c:pt idx="8">
                  <c:v>0.47745548080728145</c:v>
                </c:pt>
                <c:pt idx="9">
                  <c:v>0.55132805698456711</c:v>
                </c:pt>
                <c:pt idx="10">
                  <c:v>0.62889473684210584</c:v>
                </c:pt>
                <c:pt idx="11">
                  <c:v>0.71033953304313469</c:v>
                </c:pt>
                <c:pt idx="12">
                  <c:v>0.79585635140482791</c:v>
                </c:pt>
                <c:pt idx="13">
                  <c:v>0.88564899089829863</c:v>
                </c:pt>
              </c:numCache>
            </c:numRef>
          </c:cat>
          <c:val>
            <c:numRef>
              <c:f>'100'!$K$5:$K$18</c:f>
              <c:numCache>
                <c:formatCode>0.00000</c:formatCode>
                <c:ptCount val="14"/>
                <c:pt idx="0">
                  <c:v>0</c:v>
                </c:pt>
                <c:pt idx="1">
                  <c:v>1.6699999999999868</c:v>
                </c:pt>
                <c:pt idx="2">
                  <c:v>4.5999999999999943</c:v>
                </c:pt>
                <c:pt idx="3">
                  <c:v>6.8799999999999963</c:v>
                </c:pt>
                <c:pt idx="4">
                  <c:v>8.8400000000000034</c:v>
                </c:pt>
                <c:pt idx="5">
                  <c:v>-11.640000000000015</c:v>
                </c:pt>
              </c:numCache>
            </c:numRef>
          </c:val>
        </c:ser>
        <c:marker val="1"/>
        <c:axId val="67467136"/>
        <c:axId val="67468672"/>
      </c:lineChart>
      <c:catAx>
        <c:axId val="67467136"/>
        <c:scaling>
          <c:orientation val="minMax"/>
        </c:scaling>
        <c:axPos val="b"/>
        <c:numFmt formatCode="0.00\ %" sourceLinked="0"/>
        <c:tickLblPos val="low"/>
        <c:txPr>
          <a:bodyPr rot="-2700000"/>
          <a:lstStyle/>
          <a:p>
            <a:pPr>
              <a:defRPr/>
            </a:pPr>
            <a:endParaRPr lang="tr-TR"/>
          </a:p>
        </c:txPr>
        <c:crossAx val="67468672"/>
        <c:crosses val="autoZero"/>
        <c:auto val="1"/>
        <c:lblAlgn val="ctr"/>
        <c:lblOffset val="100"/>
        <c:tickLblSkip val="1"/>
      </c:catAx>
      <c:valAx>
        <c:axId val="67468672"/>
        <c:scaling>
          <c:orientation val="minMax"/>
        </c:scaling>
        <c:axPos val="l"/>
        <c:majorGridlines/>
        <c:numFmt formatCode="0.00000" sourceLinked="1"/>
        <c:tickLblPos val="nextTo"/>
        <c:crossAx val="67467136"/>
        <c:crosses val="autoZero"/>
        <c:crossBetween val="midCat"/>
      </c:valAx>
    </c:plotArea>
    <c:legend>
      <c:legendPos val="r"/>
      <c:layout/>
    </c:legend>
    <c:plotVisOnly val="1"/>
  </c:chart>
  <c:spPr>
    <a:solidFill>
      <a:schemeClr val="bg1"/>
    </a:solidFill>
  </c:sp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tr-TR"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875AA749-C08F-4BCF-BD2B-9E2F55A82930}" type="datetimeFigureOut">
              <a:rPr lang="tr-TR" smtClean="0"/>
              <a:pPr/>
              <a:t>23.06.2012</a:t>
            </a:fld>
            <a:endParaRPr lang="tr-TR"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tr-TR"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96DDE8D4-EC83-4820-AFEC-2D87FADF38CF}" type="slidenum">
              <a:rPr lang="tr-TR" smtClean="0"/>
              <a:pPr/>
              <a:t>‹#›</a:t>
            </a:fld>
            <a:endParaRPr lang="tr-T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tr-TR"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40052D04-02E3-442A-B4B8-98C33FD0A91B}" type="datetimeFigureOut">
              <a:rPr lang="tr-TR" smtClean="0"/>
              <a:pPr/>
              <a:t>23.06.2012</a:t>
            </a:fld>
            <a:endParaRPr lang="tr-TR" dirty="0"/>
          </a:p>
        </p:txBody>
      </p:sp>
      <p:sp>
        <p:nvSpPr>
          <p:cNvPr id="4" name="Slide Image Placeholder 3"/>
          <p:cNvSpPr>
            <a:spLocks noGrp="1" noRot="1" noChangeAspect="1"/>
          </p:cNvSpPr>
          <p:nvPr>
            <p:ph type="sldImg" idx="2"/>
          </p:nvPr>
        </p:nvSpPr>
        <p:spPr>
          <a:xfrm>
            <a:off x="2357438" y="720725"/>
            <a:ext cx="2600325" cy="360045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tr-TR"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02547CA4-4C20-4C15-8ABD-B81B964DDFD7}" type="slidenum">
              <a:rPr lang="tr-TR" smtClean="0"/>
              <a:pPr/>
              <a:t>‹#›</a:t>
            </a:fld>
            <a:endParaRPr lang="tr-TR" dirty="0"/>
          </a:p>
        </p:txBody>
      </p:sp>
    </p:spTree>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6"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59" algn="l" defTabSz="914373" rtl="0" eaLnBrk="1" latinLnBrk="0" hangingPunct="1">
      <a:defRPr sz="1200" kern="1200">
        <a:solidFill>
          <a:schemeClr val="tx1"/>
        </a:solidFill>
        <a:latin typeface="+mn-lt"/>
        <a:ea typeface="+mn-ea"/>
        <a:cs typeface="+mn-cs"/>
      </a:defRPr>
    </a:lvl4pPr>
    <a:lvl5pPr marL="1828745" algn="l" defTabSz="914373" rtl="0" eaLnBrk="1" latinLnBrk="0" hangingPunct="1">
      <a:defRPr sz="1200" kern="1200">
        <a:solidFill>
          <a:schemeClr val="tx1"/>
        </a:solidFill>
        <a:latin typeface="+mn-lt"/>
        <a:ea typeface="+mn-ea"/>
        <a:cs typeface="+mn-cs"/>
      </a:defRPr>
    </a:lvl5pPr>
    <a:lvl6pPr marL="2285932" algn="l" defTabSz="914373" rtl="0" eaLnBrk="1" latinLnBrk="0" hangingPunct="1">
      <a:defRPr sz="1200" kern="1200">
        <a:solidFill>
          <a:schemeClr val="tx1"/>
        </a:solidFill>
        <a:latin typeface="+mn-lt"/>
        <a:ea typeface="+mn-ea"/>
        <a:cs typeface="+mn-cs"/>
      </a:defRPr>
    </a:lvl6pPr>
    <a:lvl7pPr marL="2743118" algn="l" defTabSz="914373" rtl="0" eaLnBrk="1" latinLnBrk="0" hangingPunct="1">
      <a:defRPr sz="1200" kern="1200">
        <a:solidFill>
          <a:schemeClr val="tx1"/>
        </a:solidFill>
        <a:latin typeface="+mn-lt"/>
        <a:ea typeface="+mn-ea"/>
        <a:cs typeface="+mn-cs"/>
      </a:defRPr>
    </a:lvl7pPr>
    <a:lvl8pPr marL="3200301" algn="l" defTabSz="914373" rtl="0" eaLnBrk="1" latinLnBrk="0" hangingPunct="1">
      <a:defRPr sz="1200" kern="1200">
        <a:solidFill>
          <a:schemeClr val="tx1"/>
        </a:solidFill>
        <a:latin typeface="+mn-lt"/>
        <a:ea typeface="+mn-ea"/>
        <a:cs typeface="+mn-cs"/>
      </a:defRPr>
    </a:lvl8pPr>
    <a:lvl9pPr marL="3657488"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57438" y="720725"/>
            <a:ext cx="2600325" cy="3600450"/>
          </a:xfrm>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02547CA4-4C20-4C15-8ABD-B81B964DDFD7}" type="slidenum">
              <a:rPr lang="tr-TR" smtClean="0"/>
              <a:pPr/>
              <a:t>1</a:t>
            </a:fld>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5221" y="10066286"/>
            <a:ext cx="19892486" cy="6945869"/>
          </a:xfrm>
        </p:spPr>
        <p:txBody>
          <a:bodyPr/>
          <a:lstStyle/>
          <a:p>
            <a:r>
              <a:rPr lang="en-US" smtClean="0"/>
              <a:t>Click to edit Master title style</a:t>
            </a:r>
            <a:endParaRPr lang="tr-TR"/>
          </a:p>
        </p:txBody>
      </p:sp>
      <p:sp>
        <p:nvSpPr>
          <p:cNvPr id="3" name="Subtitle 2"/>
          <p:cNvSpPr>
            <a:spLocks noGrp="1"/>
          </p:cNvSpPr>
          <p:nvPr>
            <p:ph type="subTitle" idx="1"/>
          </p:nvPr>
        </p:nvSpPr>
        <p:spPr>
          <a:xfrm>
            <a:off x="3510439" y="18362295"/>
            <a:ext cx="16382048" cy="8281035"/>
          </a:xfrm>
        </p:spPr>
        <p:txBody>
          <a:bodyPr/>
          <a:lstStyle>
            <a:lvl1pPr marL="0" indent="0" algn="ctr">
              <a:buNone/>
              <a:defRPr>
                <a:solidFill>
                  <a:schemeClr val="tx1">
                    <a:tint val="75000"/>
                  </a:schemeClr>
                </a:solidFill>
              </a:defRPr>
            </a:lvl1pPr>
            <a:lvl2pPr marL="1657299" indent="0" algn="ctr">
              <a:buNone/>
              <a:defRPr>
                <a:solidFill>
                  <a:schemeClr val="tx1">
                    <a:tint val="75000"/>
                  </a:schemeClr>
                </a:solidFill>
              </a:defRPr>
            </a:lvl2pPr>
            <a:lvl3pPr marL="3314599" indent="0" algn="ctr">
              <a:buNone/>
              <a:defRPr>
                <a:solidFill>
                  <a:schemeClr val="tx1">
                    <a:tint val="75000"/>
                  </a:schemeClr>
                </a:solidFill>
              </a:defRPr>
            </a:lvl3pPr>
            <a:lvl4pPr marL="4971898" indent="0" algn="ctr">
              <a:buNone/>
              <a:defRPr>
                <a:solidFill>
                  <a:schemeClr val="tx1">
                    <a:tint val="75000"/>
                  </a:schemeClr>
                </a:solidFill>
              </a:defRPr>
            </a:lvl4pPr>
            <a:lvl5pPr marL="6629198" indent="0" algn="ctr">
              <a:buNone/>
              <a:defRPr>
                <a:solidFill>
                  <a:schemeClr val="tx1">
                    <a:tint val="75000"/>
                  </a:schemeClr>
                </a:solidFill>
              </a:defRPr>
            </a:lvl5pPr>
            <a:lvl6pPr marL="8286497" indent="0" algn="ctr">
              <a:buNone/>
              <a:defRPr>
                <a:solidFill>
                  <a:schemeClr val="tx1">
                    <a:tint val="75000"/>
                  </a:schemeClr>
                </a:solidFill>
              </a:defRPr>
            </a:lvl6pPr>
            <a:lvl7pPr marL="9943799" indent="0" algn="ctr">
              <a:buNone/>
              <a:defRPr>
                <a:solidFill>
                  <a:schemeClr val="tx1">
                    <a:tint val="75000"/>
                  </a:schemeClr>
                </a:solidFill>
              </a:defRPr>
            </a:lvl7pPr>
            <a:lvl8pPr marL="11601099" indent="0" algn="ctr">
              <a:buNone/>
              <a:defRPr>
                <a:solidFill>
                  <a:schemeClr val="tx1">
                    <a:tint val="75000"/>
                  </a:schemeClr>
                </a:solidFill>
              </a:defRPr>
            </a:lvl8pPr>
            <a:lvl9pPr marL="13258398"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C51DE37A-05C5-4991-8569-3CFA34FE1115}" type="datetimeFigureOut">
              <a:rPr lang="tr-TR" smtClean="0"/>
              <a:pPr/>
              <a:t>23.06.2012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C51DE37A-05C5-4991-8569-3CFA34FE1115}" type="datetimeFigureOut">
              <a:rPr lang="tr-TR" smtClean="0"/>
              <a:pPr/>
              <a:t>23.06.2012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017506" y="5453210"/>
            <a:ext cx="29485249" cy="116122011"/>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6553641" y="5453210"/>
            <a:ext cx="88073822" cy="1161220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C51DE37A-05C5-4991-8569-3CFA34FE1115}" type="datetimeFigureOut">
              <a:rPr lang="tr-TR" smtClean="0"/>
              <a:pPr/>
              <a:t>23.06.2012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C51DE37A-05C5-4991-8569-3CFA34FE1115}" type="datetimeFigureOut">
              <a:rPr lang="tr-TR" smtClean="0"/>
              <a:pPr/>
              <a:t>23.06.2012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8672" y="20822630"/>
            <a:ext cx="19892486" cy="6435804"/>
          </a:xfrm>
        </p:spPr>
        <p:txBody>
          <a:bodyPr anchor="t"/>
          <a:lstStyle>
            <a:lvl1pPr algn="l">
              <a:defRPr sz="14600" b="1" cap="all"/>
            </a:lvl1pPr>
          </a:lstStyle>
          <a:p>
            <a:r>
              <a:rPr lang="en-US" smtClean="0"/>
              <a:t>Click to edit Master title style</a:t>
            </a:r>
            <a:endParaRPr lang="tr-TR"/>
          </a:p>
        </p:txBody>
      </p:sp>
      <p:sp>
        <p:nvSpPr>
          <p:cNvPr id="3" name="Text Placeholder 2"/>
          <p:cNvSpPr>
            <a:spLocks noGrp="1"/>
          </p:cNvSpPr>
          <p:nvPr>
            <p:ph type="body" idx="1"/>
          </p:nvPr>
        </p:nvSpPr>
        <p:spPr>
          <a:xfrm>
            <a:off x="1848672" y="13734246"/>
            <a:ext cx="19892486" cy="7088384"/>
          </a:xfrm>
        </p:spPr>
        <p:txBody>
          <a:bodyPr anchor="b"/>
          <a:lstStyle>
            <a:lvl1pPr marL="0" indent="0">
              <a:buNone/>
              <a:defRPr sz="7200">
                <a:solidFill>
                  <a:schemeClr val="tx1">
                    <a:tint val="75000"/>
                  </a:schemeClr>
                </a:solidFill>
              </a:defRPr>
            </a:lvl1pPr>
            <a:lvl2pPr marL="1657299" indent="0">
              <a:buNone/>
              <a:defRPr sz="6500">
                <a:solidFill>
                  <a:schemeClr val="tx1">
                    <a:tint val="75000"/>
                  </a:schemeClr>
                </a:solidFill>
              </a:defRPr>
            </a:lvl2pPr>
            <a:lvl3pPr marL="3314599" indent="0">
              <a:buNone/>
              <a:defRPr sz="5900">
                <a:solidFill>
                  <a:schemeClr val="tx1">
                    <a:tint val="75000"/>
                  </a:schemeClr>
                </a:solidFill>
              </a:defRPr>
            </a:lvl3pPr>
            <a:lvl4pPr marL="4971898" indent="0">
              <a:buNone/>
              <a:defRPr sz="5000">
                <a:solidFill>
                  <a:schemeClr val="tx1">
                    <a:tint val="75000"/>
                  </a:schemeClr>
                </a:solidFill>
              </a:defRPr>
            </a:lvl4pPr>
            <a:lvl5pPr marL="6629198" indent="0">
              <a:buNone/>
              <a:defRPr sz="5000">
                <a:solidFill>
                  <a:schemeClr val="tx1">
                    <a:tint val="75000"/>
                  </a:schemeClr>
                </a:solidFill>
              </a:defRPr>
            </a:lvl5pPr>
            <a:lvl6pPr marL="8286497" indent="0">
              <a:buNone/>
              <a:defRPr sz="5000">
                <a:solidFill>
                  <a:schemeClr val="tx1">
                    <a:tint val="75000"/>
                  </a:schemeClr>
                </a:solidFill>
              </a:defRPr>
            </a:lvl6pPr>
            <a:lvl7pPr marL="9943799" indent="0">
              <a:buNone/>
              <a:defRPr sz="5000">
                <a:solidFill>
                  <a:schemeClr val="tx1">
                    <a:tint val="75000"/>
                  </a:schemeClr>
                </a:solidFill>
              </a:defRPr>
            </a:lvl7pPr>
            <a:lvl8pPr marL="11601099" indent="0">
              <a:buNone/>
              <a:defRPr sz="5000">
                <a:solidFill>
                  <a:schemeClr val="tx1">
                    <a:tint val="75000"/>
                  </a:schemeClr>
                </a:solidFill>
              </a:defRPr>
            </a:lvl8pPr>
            <a:lvl9pPr marL="13258398" indent="0">
              <a:buNone/>
              <a:defRPr sz="5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1DE37A-05C5-4991-8569-3CFA34FE1115}" type="datetimeFigureOut">
              <a:rPr lang="tr-TR" smtClean="0"/>
              <a:pPr/>
              <a:t>23.06.2012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6553635" y="31758995"/>
            <a:ext cx="58779534" cy="89816226"/>
          </a:xfrm>
        </p:spPr>
        <p:txBody>
          <a:bodyPr/>
          <a:lstStyle>
            <a:lvl1pPr>
              <a:defRPr sz="10300"/>
            </a:lvl1pPr>
            <a:lvl2pPr>
              <a:defRPr sz="8700"/>
            </a:lvl2pPr>
            <a:lvl3pPr>
              <a:defRPr sz="72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5723224" y="31758995"/>
            <a:ext cx="58779534" cy="89816226"/>
          </a:xfrm>
        </p:spPr>
        <p:txBody>
          <a:bodyPr/>
          <a:lstStyle>
            <a:lvl1pPr>
              <a:defRPr sz="10300"/>
            </a:lvl1pPr>
            <a:lvl2pPr>
              <a:defRPr sz="8700"/>
            </a:lvl2pPr>
            <a:lvl3pPr>
              <a:defRPr sz="72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C51DE37A-05C5-4991-8569-3CFA34FE1115}" type="datetimeFigureOut">
              <a:rPr lang="tr-TR" smtClean="0"/>
              <a:pPr/>
              <a:t>23.06.2012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70146" y="1297665"/>
            <a:ext cx="21062633" cy="5400675"/>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1170153" y="7253409"/>
            <a:ext cx="10340355" cy="3022875"/>
          </a:xfrm>
        </p:spPr>
        <p:txBody>
          <a:bodyPr anchor="b"/>
          <a:lstStyle>
            <a:lvl1pPr marL="0" indent="0">
              <a:buNone/>
              <a:defRPr sz="8700" b="1"/>
            </a:lvl1pPr>
            <a:lvl2pPr marL="1657299" indent="0">
              <a:buNone/>
              <a:defRPr sz="7200" b="1"/>
            </a:lvl2pPr>
            <a:lvl3pPr marL="3314599" indent="0">
              <a:buNone/>
              <a:defRPr sz="6500" b="1"/>
            </a:lvl3pPr>
            <a:lvl4pPr marL="4971898" indent="0">
              <a:buNone/>
              <a:defRPr sz="5900" b="1"/>
            </a:lvl4pPr>
            <a:lvl5pPr marL="6629198" indent="0">
              <a:buNone/>
              <a:defRPr sz="5900" b="1"/>
            </a:lvl5pPr>
            <a:lvl6pPr marL="8286497" indent="0">
              <a:buNone/>
              <a:defRPr sz="5900" b="1"/>
            </a:lvl6pPr>
            <a:lvl7pPr marL="9943799" indent="0">
              <a:buNone/>
              <a:defRPr sz="5900" b="1"/>
            </a:lvl7pPr>
            <a:lvl8pPr marL="11601099" indent="0">
              <a:buNone/>
              <a:defRPr sz="5900" b="1"/>
            </a:lvl8pPr>
            <a:lvl9pPr marL="13258398" indent="0">
              <a:buNone/>
              <a:defRPr sz="5900" b="1"/>
            </a:lvl9pPr>
          </a:lstStyle>
          <a:p>
            <a:pPr lvl="0"/>
            <a:r>
              <a:rPr lang="en-US" smtClean="0"/>
              <a:t>Click to edit Master text styles</a:t>
            </a:r>
          </a:p>
        </p:txBody>
      </p:sp>
      <p:sp>
        <p:nvSpPr>
          <p:cNvPr id="4" name="Content Placeholder 3"/>
          <p:cNvSpPr>
            <a:spLocks noGrp="1"/>
          </p:cNvSpPr>
          <p:nvPr>
            <p:ph sz="half" idx="2"/>
          </p:nvPr>
        </p:nvSpPr>
        <p:spPr>
          <a:xfrm>
            <a:off x="1170153" y="10276284"/>
            <a:ext cx="10340355" cy="18669836"/>
          </a:xfrm>
        </p:spPr>
        <p:txBody>
          <a:bodyPr/>
          <a:lstStyle>
            <a:lvl1pPr>
              <a:defRPr sz="8700"/>
            </a:lvl1pPr>
            <a:lvl2pPr>
              <a:defRPr sz="7200"/>
            </a:lvl2pPr>
            <a:lvl3pPr>
              <a:defRPr sz="6500"/>
            </a:lvl3pPr>
            <a:lvl4pPr>
              <a:defRPr sz="5900"/>
            </a:lvl4pPr>
            <a:lvl5pPr>
              <a:defRPr sz="59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11888373" y="7253409"/>
            <a:ext cx="10344417" cy="3022875"/>
          </a:xfrm>
        </p:spPr>
        <p:txBody>
          <a:bodyPr anchor="b"/>
          <a:lstStyle>
            <a:lvl1pPr marL="0" indent="0">
              <a:buNone/>
              <a:defRPr sz="8700" b="1"/>
            </a:lvl1pPr>
            <a:lvl2pPr marL="1657299" indent="0">
              <a:buNone/>
              <a:defRPr sz="7200" b="1"/>
            </a:lvl2pPr>
            <a:lvl3pPr marL="3314599" indent="0">
              <a:buNone/>
              <a:defRPr sz="6500" b="1"/>
            </a:lvl3pPr>
            <a:lvl4pPr marL="4971898" indent="0">
              <a:buNone/>
              <a:defRPr sz="5900" b="1"/>
            </a:lvl4pPr>
            <a:lvl5pPr marL="6629198" indent="0">
              <a:buNone/>
              <a:defRPr sz="5900" b="1"/>
            </a:lvl5pPr>
            <a:lvl6pPr marL="8286497" indent="0">
              <a:buNone/>
              <a:defRPr sz="5900" b="1"/>
            </a:lvl6pPr>
            <a:lvl7pPr marL="9943799" indent="0">
              <a:buNone/>
              <a:defRPr sz="5900" b="1"/>
            </a:lvl7pPr>
            <a:lvl8pPr marL="11601099" indent="0">
              <a:buNone/>
              <a:defRPr sz="5900" b="1"/>
            </a:lvl8pPr>
            <a:lvl9pPr marL="13258398" indent="0">
              <a:buNone/>
              <a:defRPr sz="5900" b="1"/>
            </a:lvl9pPr>
          </a:lstStyle>
          <a:p>
            <a:pPr lvl="0"/>
            <a:r>
              <a:rPr lang="en-US" smtClean="0"/>
              <a:t>Click to edit Master text styles</a:t>
            </a:r>
          </a:p>
        </p:txBody>
      </p:sp>
      <p:sp>
        <p:nvSpPr>
          <p:cNvPr id="6" name="Content Placeholder 5"/>
          <p:cNvSpPr>
            <a:spLocks noGrp="1"/>
          </p:cNvSpPr>
          <p:nvPr>
            <p:ph sz="quarter" idx="4"/>
          </p:nvPr>
        </p:nvSpPr>
        <p:spPr>
          <a:xfrm>
            <a:off x="11888373" y="10276284"/>
            <a:ext cx="10344417" cy="18669836"/>
          </a:xfrm>
        </p:spPr>
        <p:txBody>
          <a:bodyPr/>
          <a:lstStyle>
            <a:lvl1pPr>
              <a:defRPr sz="8700"/>
            </a:lvl1pPr>
            <a:lvl2pPr>
              <a:defRPr sz="7200"/>
            </a:lvl2pPr>
            <a:lvl3pPr>
              <a:defRPr sz="6500"/>
            </a:lvl3pPr>
            <a:lvl4pPr>
              <a:defRPr sz="5900"/>
            </a:lvl4pPr>
            <a:lvl5pPr>
              <a:defRPr sz="59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C51DE37A-05C5-4991-8569-3CFA34FE1115}" type="datetimeFigureOut">
              <a:rPr lang="tr-TR" smtClean="0"/>
              <a:pPr/>
              <a:t>23.06.2012</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C51DE37A-05C5-4991-8569-3CFA34FE1115}" type="datetimeFigureOut">
              <a:rPr lang="tr-TR" smtClean="0"/>
              <a:pPr/>
              <a:t>23.06.2012</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DE37A-05C5-4991-8569-3CFA34FE1115}" type="datetimeFigureOut">
              <a:rPr lang="tr-TR" smtClean="0"/>
              <a:pPr/>
              <a:t>23.06.2012</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0159" y="1290165"/>
            <a:ext cx="7699401" cy="5490687"/>
          </a:xfrm>
        </p:spPr>
        <p:txBody>
          <a:bodyPr anchor="b"/>
          <a:lstStyle>
            <a:lvl1pPr algn="l">
              <a:defRPr sz="7200" b="1"/>
            </a:lvl1pPr>
          </a:lstStyle>
          <a:p>
            <a:r>
              <a:rPr lang="en-US" smtClean="0"/>
              <a:t>Click to edit Master title style</a:t>
            </a:r>
            <a:endParaRPr lang="tr-TR"/>
          </a:p>
        </p:txBody>
      </p:sp>
      <p:sp>
        <p:nvSpPr>
          <p:cNvPr id="3" name="Content Placeholder 2"/>
          <p:cNvSpPr>
            <a:spLocks noGrp="1"/>
          </p:cNvSpPr>
          <p:nvPr>
            <p:ph idx="1"/>
          </p:nvPr>
        </p:nvSpPr>
        <p:spPr>
          <a:xfrm>
            <a:off x="9149898" y="1290188"/>
            <a:ext cx="13082883" cy="27655959"/>
          </a:xfrm>
        </p:spPr>
        <p:txBody>
          <a:bodyPr/>
          <a:lstStyle>
            <a:lvl1pPr>
              <a:defRPr sz="11500"/>
            </a:lvl1pPr>
            <a:lvl2pPr>
              <a:defRPr sz="10300"/>
            </a:lvl2pPr>
            <a:lvl3pPr>
              <a:defRPr sz="87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1170159" y="6780875"/>
            <a:ext cx="7699401" cy="22165272"/>
          </a:xfrm>
        </p:spPr>
        <p:txBody>
          <a:bodyPr/>
          <a:lstStyle>
            <a:lvl1pPr marL="0" indent="0">
              <a:buNone/>
              <a:defRPr sz="5000"/>
            </a:lvl1pPr>
            <a:lvl2pPr marL="1657299" indent="0">
              <a:buNone/>
              <a:defRPr sz="4400"/>
            </a:lvl2pPr>
            <a:lvl3pPr marL="3314599" indent="0">
              <a:buNone/>
              <a:defRPr sz="3700"/>
            </a:lvl3pPr>
            <a:lvl4pPr marL="4971898" indent="0">
              <a:buNone/>
              <a:defRPr sz="3400"/>
            </a:lvl4pPr>
            <a:lvl5pPr marL="6629198" indent="0">
              <a:buNone/>
              <a:defRPr sz="3400"/>
            </a:lvl5pPr>
            <a:lvl6pPr marL="8286497" indent="0">
              <a:buNone/>
              <a:defRPr sz="3400"/>
            </a:lvl6pPr>
            <a:lvl7pPr marL="9943799" indent="0">
              <a:buNone/>
              <a:defRPr sz="3400"/>
            </a:lvl7pPr>
            <a:lvl8pPr marL="11601099" indent="0">
              <a:buNone/>
              <a:defRPr sz="3400"/>
            </a:lvl8pPr>
            <a:lvl9pPr marL="13258398"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DE37A-05C5-4991-8569-3CFA34FE1115}" type="datetimeFigureOut">
              <a:rPr lang="tr-TR" smtClean="0"/>
              <a:pPr/>
              <a:t>23.06.2012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87137" y="22682842"/>
            <a:ext cx="14041755" cy="2677838"/>
          </a:xfrm>
        </p:spPr>
        <p:txBody>
          <a:bodyPr anchor="b"/>
          <a:lstStyle>
            <a:lvl1pPr algn="l">
              <a:defRPr sz="7200" b="1"/>
            </a:lvl1pPr>
          </a:lstStyle>
          <a:p>
            <a:r>
              <a:rPr lang="en-US" smtClean="0"/>
              <a:t>Click to edit Master title style</a:t>
            </a:r>
            <a:endParaRPr lang="tr-TR"/>
          </a:p>
        </p:txBody>
      </p:sp>
      <p:sp>
        <p:nvSpPr>
          <p:cNvPr id="3" name="Picture Placeholder 2"/>
          <p:cNvSpPr>
            <a:spLocks noGrp="1"/>
          </p:cNvSpPr>
          <p:nvPr>
            <p:ph type="pic" idx="1"/>
          </p:nvPr>
        </p:nvSpPr>
        <p:spPr>
          <a:xfrm>
            <a:off x="4587137" y="2895366"/>
            <a:ext cx="14041755" cy="19442430"/>
          </a:xfrm>
        </p:spPr>
        <p:txBody>
          <a:bodyPr/>
          <a:lstStyle>
            <a:lvl1pPr marL="0" indent="0">
              <a:buNone/>
              <a:defRPr sz="11500"/>
            </a:lvl1pPr>
            <a:lvl2pPr marL="1657299" indent="0">
              <a:buNone/>
              <a:defRPr sz="10300"/>
            </a:lvl2pPr>
            <a:lvl3pPr marL="3314599" indent="0">
              <a:buNone/>
              <a:defRPr sz="8700"/>
            </a:lvl3pPr>
            <a:lvl4pPr marL="4971898" indent="0">
              <a:buNone/>
              <a:defRPr sz="7200"/>
            </a:lvl4pPr>
            <a:lvl5pPr marL="6629198" indent="0">
              <a:buNone/>
              <a:defRPr sz="7200"/>
            </a:lvl5pPr>
            <a:lvl6pPr marL="8286497" indent="0">
              <a:buNone/>
              <a:defRPr sz="7200"/>
            </a:lvl6pPr>
            <a:lvl7pPr marL="9943799" indent="0">
              <a:buNone/>
              <a:defRPr sz="7200"/>
            </a:lvl7pPr>
            <a:lvl8pPr marL="11601099" indent="0">
              <a:buNone/>
              <a:defRPr sz="7200"/>
            </a:lvl8pPr>
            <a:lvl9pPr marL="13258398" indent="0">
              <a:buNone/>
              <a:defRPr sz="7200"/>
            </a:lvl9pPr>
          </a:lstStyle>
          <a:p>
            <a:endParaRPr lang="tr-TR" dirty="0"/>
          </a:p>
        </p:txBody>
      </p:sp>
      <p:sp>
        <p:nvSpPr>
          <p:cNvPr id="4" name="Text Placeholder 3"/>
          <p:cNvSpPr>
            <a:spLocks noGrp="1"/>
          </p:cNvSpPr>
          <p:nvPr>
            <p:ph type="body" sz="half" idx="2"/>
          </p:nvPr>
        </p:nvSpPr>
        <p:spPr>
          <a:xfrm>
            <a:off x="4587137" y="25360673"/>
            <a:ext cx="14041755" cy="3802973"/>
          </a:xfrm>
        </p:spPr>
        <p:txBody>
          <a:bodyPr/>
          <a:lstStyle>
            <a:lvl1pPr marL="0" indent="0">
              <a:buNone/>
              <a:defRPr sz="5000"/>
            </a:lvl1pPr>
            <a:lvl2pPr marL="1657299" indent="0">
              <a:buNone/>
              <a:defRPr sz="4400"/>
            </a:lvl2pPr>
            <a:lvl3pPr marL="3314599" indent="0">
              <a:buNone/>
              <a:defRPr sz="3700"/>
            </a:lvl3pPr>
            <a:lvl4pPr marL="4971898" indent="0">
              <a:buNone/>
              <a:defRPr sz="3400"/>
            </a:lvl4pPr>
            <a:lvl5pPr marL="6629198" indent="0">
              <a:buNone/>
              <a:defRPr sz="3400"/>
            </a:lvl5pPr>
            <a:lvl6pPr marL="8286497" indent="0">
              <a:buNone/>
              <a:defRPr sz="3400"/>
            </a:lvl6pPr>
            <a:lvl7pPr marL="9943799" indent="0">
              <a:buNone/>
              <a:defRPr sz="3400"/>
            </a:lvl7pPr>
            <a:lvl8pPr marL="11601099" indent="0">
              <a:buNone/>
              <a:defRPr sz="3400"/>
            </a:lvl8pPr>
            <a:lvl9pPr marL="13258398"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DE37A-05C5-4991-8569-3CFA34FE1115}" type="datetimeFigureOut">
              <a:rPr lang="tr-TR" smtClean="0"/>
              <a:pPr/>
              <a:t>23.06.2012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70146" y="1297665"/>
            <a:ext cx="21062633" cy="5400675"/>
          </a:xfrm>
          <a:prstGeom prst="rect">
            <a:avLst/>
          </a:prstGeom>
        </p:spPr>
        <p:txBody>
          <a:bodyPr vert="horz" lIns="331460" tIns="165731" rIns="331460" bIns="165731"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1170146" y="7560974"/>
            <a:ext cx="21062633" cy="21385175"/>
          </a:xfrm>
          <a:prstGeom prst="rect">
            <a:avLst/>
          </a:prstGeom>
        </p:spPr>
        <p:txBody>
          <a:bodyPr vert="horz" lIns="331460" tIns="165731" rIns="331460" bIns="1657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1170146" y="30033782"/>
            <a:ext cx="5460683" cy="1725216"/>
          </a:xfrm>
          <a:prstGeom prst="rect">
            <a:avLst/>
          </a:prstGeom>
        </p:spPr>
        <p:txBody>
          <a:bodyPr vert="horz" lIns="331460" tIns="165731" rIns="331460" bIns="165731" rtlCol="0" anchor="ctr"/>
          <a:lstStyle>
            <a:lvl1pPr algn="l">
              <a:defRPr sz="4400">
                <a:solidFill>
                  <a:schemeClr val="tx1">
                    <a:tint val="75000"/>
                  </a:schemeClr>
                </a:solidFill>
              </a:defRPr>
            </a:lvl1pPr>
          </a:lstStyle>
          <a:p>
            <a:fld id="{C51DE37A-05C5-4991-8569-3CFA34FE1115}" type="datetimeFigureOut">
              <a:rPr lang="tr-TR" smtClean="0"/>
              <a:pPr/>
              <a:t>23.06.2012</a:t>
            </a:fld>
            <a:endParaRPr lang="tr-TR" dirty="0"/>
          </a:p>
        </p:txBody>
      </p:sp>
      <p:sp>
        <p:nvSpPr>
          <p:cNvPr id="5" name="Footer Placeholder 4"/>
          <p:cNvSpPr>
            <a:spLocks noGrp="1"/>
          </p:cNvSpPr>
          <p:nvPr>
            <p:ph type="ftr" sz="quarter" idx="3"/>
          </p:nvPr>
        </p:nvSpPr>
        <p:spPr>
          <a:xfrm>
            <a:off x="7996001" y="30033782"/>
            <a:ext cx="7410926" cy="1725216"/>
          </a:xfrm>
          <a:prstGeom prst="rect">
            <a:avLst/>
          </a:prstGeom>
        </p:spPr>
        <p:txBody>
          <a:bodyPr vert="horz" lIns="331460" tIns="165731" rIns="331460" bIns="165731" rtlCol="0" anchor="ctr"/>
          <a:lstStyle>
            <a:lvl1pPr algn="ctr">
              <a:defRPr sz="4400">
                <a:solidFill>
                  <a:schemeClr val="tx1">
                    <a:tint val="75000"/>
                  </a:schemeClr>
                </a:solidFill>
              </a:defRPr>
            </a:lvl1pPr>
          </a:lstStyle>
          <a:p>
            <a:endParaRPr lang="tr-TR" dirty="0"/>
          </a:p>
        </p:txBody>
      </p:sp>
      <p:sp>
        <p:nvSpPr>
          <p:cNvPr id="6" name="Slide Number Placeholder 5"/>
          <p:cNvSpPr>
            <a:spLocks noGrp="1"/>
          </p:cNvSpPr>
          <p:nvPr>
            <p:ph type="sldNum" sz="quarter" idx="4"/>
          </p:nvPr>
        </p:nvSpPr>
        <p:spPr>
          <a:xfrm>
            <a:off x="16772096" y="30033782"/>
            <a:ext cx="5460683" cy="1725216"/>
          </a:xfrm>
          <a:prstGeom prst="rect">
            <a:avLst/>
          </a:prstGeom>
        </p:spPr>
        <p:txBody>
          <a:bodyPr vert="horz" lIns="331460" tIns="165731" rIns="331460" bIns="165731" rtlCol="0" anchor="ctr"/>
          <a:lstStyle>
            <a:lvl1pPr algn="r">
              <a:defRPr sz="4400">
                <a:solidFill>
                  <a:schemeClr val="tx1">
                    <a:tint val="75000"/>
                  </a:schemeClr>
                </a:solidFill>
              </a:defRPr>
            </a:lvl1pPr>
          </a:lstStyle>
          <a:p>
            <a:fld id="{D2ED590E-E71A-48B8-B1F3-922B92C88911}" type="slidenum">
              <a:rPr lang="tr-TR" smtClean="0"/>
              <a:pPr/>
              <a:t>‹#›</a:t>
            </a:fld>
            <a:endParaRPr lang="tr-T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3314599" rtl="0" eaLnBrk="1" latinLnBrk="0" hangingPunct="1">
        <a:spcBef>
          <a:spcPct val="0"/>
        </a:spcBef>
        <a:buNone/>
        <a:defRPr sz="15900" kern="1200">
          <a:solidFill>
            <a:schemeClr val="tx1"/>
          </a:solidFill>
          <a:latin typeface="+mj-lt"/>
          <a:ea typeface="+mj-ea"/>
          <a:cs typeface="+mj-cs"/>
        </a:defRPr>
      </a:lvl1pPr>
    </p:titleStyle>
    <p:bodyStyle>
      <a:lvl1pPr marL="1242974" indent="-1242974" algn="l" defTabSz="3314599" rtl="0" eaLnBrk="1" latinLnBrk="0" hangingPunct="1">
        <a:spcBef>
          <a:spcPct val="20000"/>
        </a:spcBef>
        <a:buFont typeface="Arial" pitchFamily="34" charset="0"/>
        <a:buChar char="•"/>
        <a:defRPr sz="11500" kern="1200">
          <a:solidFill>
            <a:schemeClr val="tx1"/>
          </a:solidFill>
          <a:latin typeface="+mn-lt"/>
          <a:ea typeface="+mn-ea"/>
          <a:cs typeface="+mn-cs"/>
        </a:defRPr>
      </a:lvl1pPr>
      <a:lvl2pPr marL="2693113" indent="-1035814" algn="l" defTabSz="3314599" rtl="0" eaLnBrk="1" latinLnBrk="0" hangingPunct="1">
        <a:spcBef>
          <a:spcPct val="20000"/>
        </a:spcBef>
        <a:buFont typeface="Arial" pitchFamily="34" charset="0"/>
        <a:buChar char="–"/>
        <a:defRPr sz="10300" kern="1200">
          <a:solidFill>
            <a:schemeClr val="tx1"/>
          </a:solidFill>
          <a:latin typeface="+mn-lt"/>
          <a:ea typeface="+mn-ea"/>
          <a:cs typeface="+mn-cs"/>
        </a:defRPr>
      </a:lvl2pPr>
      <a:lvl3pPr marL="4143250" indent="-828651" algn="l" defTabSz="3314599"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800549"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57849"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115148"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772448"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429747"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4087046"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tr-TR"/>
      </a:defPPr>
      <a:lvl1pPr marL="0" algn="l" defTabSz="3314599" rtl="0" eaLnBrk="1" latinLnBrk="0" hangingPunct="1">
        <a:defRPr sz="6500" kern="1200">
          <a:solidFill>
            <a:schemeClr val="tx1"/>
          </a:solidFill>
          <a:latin typeface="+mn-lt"/>
          <a:ea typeface="+mn-ea"/>
          <a:cs typeface="+mn-cs"/>
        </a:defRPr>
      </a:lvl1pPr>
      <a:lvl2pPr marL="1657299" algn="l" defTabSz="3314599" rtl="0" eaLnBrk="1" latinLnBrk="0" hangingPunct="1">
        <a:defRPr sz="6500" kern="1200">
          <a:solidFill>
            <a:schemeClr val="tx1"/>
          </a:solidFill>
          <a:latin typeface="+mn-lt"/>
          <a:ea typeface="+mn-ea"/>
          <a:cs typeface="+mn-cs"/>
        </a:defRPr>
      </a:lvl2pPr>
      <a:lvl3pPr marL="3314599" algn="l" defTabSz="3314599" rtl="0" eaLnBrk="1" latinLnBrk="0" hangingPunct="1">
        <a:defRPr sz="6500" kern="1200">
          <a:solidFill>
            <a:schemeClr val="tx1"/>
          </a:solidFill>
          <a:latin typeface="+mn-lt"/>
          <a:ea typeface="+mn-ea"/>
          <a:cs typeface="+mn-cs"/>
        </a:defRPr>
      </a:lvl3pPr>
      <a:lvl4pPr marL="4971898" algn="l" defTabSz="3314599" rtl="0" eaLnBrk="1" latinLnBrk="0" hangingPunct="1">
        <a:defRPr sz="6500" kern="1200">
          <a:solidFill>
            <a:schemeClr val="tx1"/>
          </a:solidFill>
          <a:latin typeface="+mn-lt"/>
          <a:ea typeface="+mn-ea"/>
          <a:cs typeface="+mn-cs"/>
        </a:defRPr>
      </a:lvl4pPr>
      <a:lvl5pPr marL="6629198" algn="l" defTabSz="3314599" rtl="0" eaLnBrk="1" latinLnBrk="0" hangingPunct="1">
        <a:defRPr sz="6500" kern="1200">
          <a:solidFill>
            <a:schemeClr val="tx1"/>
          </a:solidFill>
          <a:latin typeface="+mn-lt"/>
          <a:ea typeface="+mn-ea"/>
          <a:cs typeface="+mn-cs"/>
        </a:defRPr>
      </a:lvl5pPr>
      <a:lvl6pPr marL="8286497" algn="l" defTabSz="3314599" rtl="0" eaLnBrk="1" latinLnBrk="0" hangingPunct="1">
        <a:defRPr sz="6500" kern="1200">
          <a:solidFill>
            <a:schemeClr val="tx1"/>
          </a:solidFill>
          <a:latin typeface="+mn-lt"/>
          <a:ea typeface="+mn-ea"/>
          <a:cs typeface="+mn-cs"/>
        </a:defRPr>
      </a:lvl6pPr>
      <a:lvl7pPr marL="9943799" algn="l" defTabSz="3314599" rtl="0" eaLnBrk="1" latinLnBrk="0" hangingPunct="1">
        <a:defRPr sz="6500" kern="1200">
          <a:solidFill>
            <a:schemeClr val="tx1"/>
          </a:solidFill>
          <a:latin typeface="+mn-lt"/>
          <a:ea typeface="+mn-ea"/>
          <a:cs typeface="+mn-cs"/>
        </a:defRPr>
      </a:lvl7pPr>
      <a:lvl8pPr marL="11601099" algn="l" defTabSz="3314599" rtl="0" eaLnBrk="1" latinLnBrk="0" hangingPunct="1">
        <a:defRPr sz="6500" kern="1200">
          <a:solidFill>
            <a:schemeClr val="tx1"/>
          </a:solidFill>
          <a:latin typeface="+mn-lt"/>
          <a:ea typeface="+mn-ea"/>
          <a:cs typeface="+mn-cs"/>
        </a:defRPr>
      </a:lvl8pPr>
      <a:lvl9pPr marL="13258398" algn="l" defTabSz="3314599" rtl="0" eaLnBrk="1" latinLnBrk="0" hangingPunct="1">
        <a:defRPr sz="6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chart" Target="../charts/chart3.xml"/><Relationship Id="rId3" Type="http://schemas.openxmlformats.org/officeDocument/2006/relationships/notesSlide" Target="../notesSlides/notesSlide1.xml"/><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chart" Target="../charts/chart2.xml"/><Relationship Id="rId33" Type="http://schemas.openxmlformats.org/officeDocument/2006/relationships/package" Target="../embeddings/Microsoft_Office_Word_Document1.docx"/><Relationship Id="rId2" Type="http://schemas.openxmlformats.org/officeDocument/2006/relationships/slideLayout" Target="../slideLayouts/slideLayout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chart" Target="../charts/chart6.xml"/><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chart" Target="../charts/chart1.xml"/><Relationship Id="rId32" Type="http://schemas.openxmlformats.org/officeDocument/2006/relationships/chart" Target="../charts/chart9.xml"/><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chart" Target="../charts/chart5.xml"/><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chart" Target="../charts/chart8.xml"/><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chart" Target="../charts/chart4.xml"/><Relationship Id="rId30"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303019" y="29235473"/>
            <a:ext cx="22553521" cy="2450392"/>
          </a:xfrm>
          <a:prstGeom prst="roundRect">
            <a:avLst>
              <a:gd name="adj" fmla="val 1484"/>
            </a:avLst>
          </a:prstGeom>
        </p:spPr>
        <p:style>
          <a:lnRef idx="1">
            <a:schemeClr val="accent2"/>
          </a:lnRef>
          <a:fillRef idx="2">
            <a:schemeClr val="accent2"/>
          </a:fillRef>
          <a:effectRef idx="1">
            <a:schemeClr val="accent2"/>
          </a:effectRef>
          <a:fontRef idx="minor">
            <a:schemeClr val="dk1"/>
          </a:fontRef>
        </p:style>
        <p:txBody>
          <a:bodyPr lIns="216000" tIns="0" rIns="108000" bIns="33148" rtlCol="0" anchor="ctr" anchorCtr="0"/>
          <a:lstStyle/>
          <a:p>
            <a:r>
              <a:rPr lang="en-US" sz="2800" dirty="0" smtClean="0"/>
              <a:t>References</a:t>
            </a:r>
          </a:p>
          <a:p>
            <a:r>
              <a:rPr lang="en-US" sz="1600" dirty="0" smtClean="0">
                <a:solidFill>
                  <a:srgbClr val="FF0000"/>
                </a:solidFill>
              </a:rPr>
              <a:t>[1]</a:t>
            </a:r>
            <a:r>
              <a:rPr lang="en-US" sz="1600" dirty="0" smtClean="0"/>
              <a:t> Yu Chang, Mei Ling Lye, and Hua Chun Zeng. Large-Scale Synthesis of High-Quality Ultralong Copper Nanowires. Langmuir 2005, 21, 3746-3748</a:t>
            </a:r>
          </a:p>
          <a:p>
            <a:pPr lvl="0"/>
            <a:r>
              <a:rPr lang="en-US" sz="1600" dirty="0" smtClean="0">
                <a:solidFill>
                  <a:srgbClr val="FF0000"/>
                </a:solidFill>
              </a:rPr>
              <a:t>[2]</a:t>
            </a:r>
            <a:r>
              <a:rPr lang="en-US" sz="1600" dirty="0" smtClean="0"/>
              <a:t> I.Lisiecki and A. Filankembo, H. Sack-Kongehl and K. Weiss, M.-P. Pileni, J. Urban. Structural investigations of copper nanorods by high-resolution TEM. (2000) PHYSICAL REVIEW B VOLUME 61, NUMBER 7. </a:t>
            </a:r>
            <a:endParaRPr lang="tr-TR" sz="1600" dirty="0" smtClean="0"/>
          </a:p>
          <a:p>
            <a:pPr lvl="0"/>
            <a:r>
              <a:rPr lang="en-US" sz="1600" dirty="0" smtClean="0">
                <a:solidFill>
                  <a:srgbClr val="FF0000"/>
                </a:solidFill>
              </a:rPr>
              <a:t>[3]</a:t>
            </a:r>
            <a:r>
              <a:rPr lang="en-US" sz="1600" dirty="0" smtClean="0"/>
              <a:t> Rathmell, A. R.; Bergin, S. M.; Hua,Y.-L.; Li, Z.-Y.; Wiley, B. J. The Growth Mechanism of Copper Nanowires and Their Properties in Flexible, Transparent Conducting Films. Adv.Mater. 2010, DOI:10.1002/adma.201000775.</a:t>
            </a:r>
          </a:p>
          <a:p>
            <a:r>
              <a:rPr lang="en-US" sz="1600" dirty="0" smtClean="0">
                <a:solidFill>
                  <a:srgbClr val="FF0000"/>
                </a:solidFill>
              </a:rPr>
              <a:t>[4]</a:t>
            </a:r>
            <a:r>
              <a:rPr lang="en-US" sz="1600" dirty="0" smtClean="0"/>
              <a:t> X. G. Wen, Y. T. Xie, C. L. Choi, K. C. Wan, X. Y. Li, S. H. Yang; Copper-Based Nanowire Materials:  Templated Syntheses, Characterizations, and Applications. Langmuir, 2005, 21 (10), pp 4729–4737 DOI: 10.1021/la050038v</a:t>
            </a:r>
            <a:endParaRPr lang="en-US" sz="1600" dirty="0" smtClean="0">
              <a:solidFill>
                <a:srgbClr val="FF0000"/>
              </a:solidFill>
            </a:endParaRPr>
          </a:p>
          <a:p>
            <a:r>
              <a:rPr lang="en-US" sz="1600" dirty="0" smtClean="0">
                <a:solidFill>
                  <a:srgbClr val="FF0000"/>
                </a:solidFill>
              </a:rPr>
              <a:t>[5]</a:t>
            </a:r>
            <a:r>
              <a:rPr lang="en-US" sz="1600" dirty="0" smtClean="0"/>
              <a:t> Reijnen, L.; Meester, B.; Goossens, A.; Schoonman, J. Chem. Vap. Deposition 2003, 9, 15.</a:t>
            </a:r>
            <a:endParaRPr lang="en-US" sz="1600" dirty="0" smtClean="0">
              <a:solidFill>
                <a:srgbClr val="FF0000"/>
              </a:solidFill>
            </a:endParaRPr>
          </a:p>
          <a:p>
            <a:pPr lvl="0"/>
            <a:r>
              <a:rPr lang="en-US" sz="1600" dirty="0" smtClean="0">
                <a:solidFill>
                  <a:srgbClr val="FF0000"/>
                </a:solidFill>
              </a:rPr>
              <a:t>[6]</a:t>
            </a:r>
            <a:r>
              <a:rPr lang="tr-TR" sz="1600" dirty="0" smtClean="0">
                <a:solidFill>
                  <a:srgbClr val="FF0000"/>
                </a:solidFill>
              </a:rPr>
              <a:t> </a:t>
            </a:r>
            <a:r>
              <a:rPr lang="en-US" sz="1600" dirty="0" smtClean="0"/>
              <a:t>S. Erkoc, "An Empirical Many-Body Potential Energy Function Constructed from Pair-Interactions", Z. Phys. D: Atoms Molecules and Clusters 32, 257(1994).</a:t>
            </a:r>
            <a:endParaRPr lang="en-US" sz="1600" dirty="0" smtClean="0">
              <a:solidFill>
                <a:srgbClr val="FF0000"/>
              </a:solidFill>
            </a:endParaRPr>
          </a:p>
          <a:p>
            <a:r>
              <a:rPr lang="en-US" sz="1600" dirty="0" smtClean="0">
                <a:solidFill>
                  <a:srgbClr val="FF0000"/>
                </a:solidFill>
              </a:rPr>
              <a:t>[7]</a:t>
            </a:r>
            <a:r>
              <a:rPr lang="tr-TR" sz="1600" dirty="0" smtClean="0">
                <a:solidFill>
                  <a:srgbClr val="FF0000"/>
                </a:solidFill>
              </a:rPr>
              <a:t> </a:t>
            </a:r>
            <a:r>
              <a:rPr lang="en-US" sz="1600" dirty="0" smtClean="0"/>
              <a:t>S. Erkoc, "Empirical Potential Energy Functions Used in the Simulations of Materials Properties", in "Annual Review of Computational Physics", Ed. D. Stauffer, Vol. IX, World Scientific, Singapore, 2001, pp. 1-103. </a:t>
            </a:r>
          </a:p>
        </p:txBody>
      </p:sp>
      <p:sp>
        <p:nvSpPr>
          <p:cNvPr id="11" name="Rounded Rectangle 10"/>
          <p:cNvSpPr/>
          <p:nvPr/>
        </p:nvSpPr>
        <p:spPr>
          <a:xfrm>
            <a:off x="358079" y="5678863"/>
            <a:ext cx="7344000" cy="2825728"/>
          </a:xfrm>
          <a:prstGeom prst="roundRect">
            <a:avLst>
              <a:gd name="adj" fmla="val 1622"/>
            </a:avLst>
          </a:prstGeom>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nchor="t" anchorCtr="0">
            <a:spAutoFit/>
          </a:bodyPr>
          <a:lstStyle/>
          <a:p>
            <a:pPr algn="just"/>
            <a:r>
              <a:rPr lang="en-US" sz="2000" dirty="0" smtClean="0"/>
              <a:t>Structural properties of copper nanorods generated from low-index surfaces (100), (110), (111) under uniaxial strain have been investigated. Classical molecular dynamics simulations at various temperatures have been performed using an atomistic potential. It has been found that uniaxial strain shows cross section geometry dependent characteristics. The nanorods generated from (100) and (110) surfaces are relatively stronger against uniaxial strain than the nanorods generated from (111) surface.</a:t>
            </a:r>
          </a:p>
        </p:txBody>
      </p:sp>
      <p:sp>
        <p:nvSpPr>
          <p:cNvPr id="17" name="Rounded Rectangle 16"/>
          <p:cNvSpPr/>
          <p:nvPr/>
        </p:nvSpPr>
        <p:spPr>
          <a:xfrm>
            <a:off x="4608675" y="720305"/>
            <a:ext cx="14185575" cy="3096344"/>
          </a:xfrm>
          <a:prstGeom prst="roundRect">
            <a:avLst>
              <a:gd name="adj" fmla="val 997"/>
            </a:avLst>
          </a:prstGeom>
        </p:spPr>
        <p:style>
          <a:lnRef idx="1">
            <a:schemeClr val="accent1"/>
          </a:lnRef>
          <a:fillRef idx="2">
            <a:schemeClr val="accent1"/>
          </a:fillRef>
          <a:effectRef idx="1">
            <a:schemeClr val="accent1"/>
          </a:effectRef>
          <a:fontRef idx="minor">
            <a:schemeClr val="dk1"/>
          </a:fontRef>
        </p:style>
        <p:txBody>
          <a:bodyPr wrap="square" lIns="66292" tIns="0" rIns="66292" bIns="33148" rtlCol="0" anchor="ctr"/>
          <a:lstStyle/>
          <a:p>
            <a:pPr algn="ctr"/>
            <a:r>
              <a:rPr lang="en-US" sz="4400" b="1" dirty="0" smtClean="0">
                <a:solidFill>
                  <a:schemeClr val="tx2">
                    <a:lumMod val="50000"/>
                  </a:schemeClr>
                </a:solidFill>
              </a:rPr>
              <a:t>Structural Properties of Copper Nanorods under Strain: Molecular Dynamics Simulations</a:t>
            </a:r>
            <a:endParaRPr lang="en-US" sz="2000" dirty="0" smtClean="0">
              <a:solidFill>
                <a:schemeClr val="tx2">
                  <a:lumMod val="50000"/>
                </a:schemeClr>
              </a:solidFill>
            </a:endParaRPr>
          </a:p>
          <a:p>
            <a:pPr algn="ctr"/>
            <a:endParaRPr lang="en-US" sz="1600" dirty="0" smtClean="0">
              <a:solidFill>
                <a:schemeClr val="accent1">
                  <a:lumMod val="50000"/>
                </a:schemeClr>
              </a:solidFill>
            </a:endParaRPr>
          </a:p>
          <a:p>
            <a:pPr algn="ctr"/>
            <a:r>
              <a:rPr lang="en-US" sz="4000" dirty="0" smtClean="0">
                <a:solidFill>
                  <a:schemeClr val="accent1">
                    <a:lumMod val="50000"/>
                  </a:schemeClr>
                </a:solidFill>
              </a:rPr>
              <a:t>Hüseyin Yağlı</a:t>
            </a:r>
            <a:r>
              <a:rPr lang="en-US" sz="4000" baseline="30000" dirty="0" smtClean="0">
                <a:solidFill>
                  <a:schemeClr val="accent1">
                    <a:lumMod val="50000"/>
                  </a:schemeClr>
                </a:solidFill>
              </a:rPr>
              <a:t>1</a:t>
            </a:r>
            <a:r>
              <a:rPr lang="en-US" sz="4000" dirty="0" smtClean="0">
                <a:solidFill>
                  <a:schemeClr val="accent1">
                    <a:lumMod val="50000"/>
                  </a:schemeClr>
                </a:solidFill>
              </a:rPr>
              <a:t>, Şakir Erkoç</a:t>
            </a:r>
            <a:r>
              <a:rPr lang="en-US" sz="4000" baseline="30000" dirty="0" smtClean="0">
                <a:solidFill>
                  <a:schemeClr val="accent1">
                    <a:lumMod val="50000"/>
                  </a:schemeClr>
                </a:solidFill>
              </a:rPr>
              <a:t>1,2</a:t>
            </a:r>
          </a:p>
          <a:p>
            <a:pPr algn="ctr"/>
            <a:r>
              <a:rPr lang="en-US" sz="2800" dirty="0" smtClean="0">
                <a:solidFill>
                  <a:schemeClr val="accent1">
                    <a:lumMod val="75000"/>
                  </a:schemeClr>
                </a:solidFill>
              </a:rPr>
              <a:t>1. Micro and Nanotechnology Program, 2. Department of Physics, METU, 06531, Ankara</a:t>
            </a:r>
            <a:endParaRPr lang="en-US" sz="3200" dirty="0" smtClean="0">
              <a:solidFill>
                <a:schemeClr val="accent1">
                  <a:lumMod val="75000"/>
                </a:schemeClr>
              </a:solidFill>
            </a:endParaRPr>
          </a:p>
        </p:txBody>
      </p:sp>
      <p:sp>
        <p:nvSpPr>
          <p:cNvPr id="6" name="TextBox 5"/>
          <p:cNvSpPr txBox="1"/>
          <p:nvPr/>
        </p:nvSpPr>
        <p:spPr>
          <a:xfrm>
            <a:off x="413146" y="4684937"/>
            <a:ext cx="7042593" cy="979069"/>
          </a:xfrm>
          <a:prstGeom prst="rect">
            <a:avLst/>
          </a:prstGeom>
          <a:noFill/>
        </p:spPr>
        <p:txBody>
          <a:bodyPr wrap="square" lIns="180000" tIns="180000" rIns="180000" bIns="180000" rtlCol="0">
            <a:spAutoFit/>
          </a:bodyPr>
          <a:lstStyle/>
          <a:p>
            <a:r>
              <a:rPr lang="en-US" sz="4000" dirty="0" smtClean="0">
                <a:latin typeface="Segoe UI Semibold" pitchFamily="34" charset="0"/>
              </a:rPr>
              <a:t>Abstract</a:t>
            </a:r>
          </a:p>
        </p:txBody>
      </p:sp>
      <p:sp>
        <p:nvSpPr>
          <p:cNvPr id="12" name="Rounded Rectangle 11"/>
          <p:cNvSpPr/>
          <p:nvPr/>
        </p:nvSpPr>
        <p:spPr>
          <a:xfrm>
            <a:off x="324198" y="10359384"/>
            <a:ext cx="7344000" cy="4690513"/>
          </a:xfrm>
          <a:prstGeom prst="roundRect">
            <a:avLst>
              <a:gd name="adj" fmla="val 775"/>
            </a:avLst>
          </a:prstGeom>
          <a:gradFill flip="none" rotWithShape="1">
            <a:gsLst>
              <a:gs pos="0">
                <a:schemeClr val="accent3">
                  <a:lumMod val="20000"/>
                  <a:lumOff val="80000"/>
                </a:schemeClr>
              </a:gs>
              <a:gs pos="100000">
                <a:schemeClr val="accent3">
                  <a:lumMod val="60000"/>
                  <a:lumOff val="40000"/>
                </a:schemeClr>
              </a:gs>
            </a:gsLst>
            <a:lin ang="5400000" scaled="1"/>
            <a:tileRect/>
          </a:gradFill>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nchor="t" anchorCtr="0">
            <a:noAutofit/>
          </a:bodyPr>
          <a:lstStyle/>
          <a:p>
            <a:pPr algn="just"/>
            <a:r>
              <a:rPr lang="en-US" sz="2000" dirty="0" smtClean="0"/>
              <a:t>Copper nanorods and nanowires applications generally involve their magnetic and high conductive properties</a:t>
            </a:r>
            <a:r>
              <a:rPr lang="tr-TR" sz="2000" dirty="0" smtClean="0"/>
              <a:t> [1]</a:t>
            </a:r>
            <a:r>
              <a:rPr lang="en-US" sz="2000" dirty="0" smtClean="0"/>
              <a:t>. The excellent electrical conductivity and low cost of copper makes it ideal for applications in magnetic recording media, medical sensors and contrast enhancement agent for MRI</a:t>
            </a:r>
            <a:r>
              <a:rPr lang="tr-TR" sz="2000" dirty="0" smtClean="0"/>
              <a:t> [2]</a:t>
            </a:r>
            <a:r>
              <a:rPr lang="en-US" sz="2000" dirty="0" smtClean="0"/>
              <a:t>. A novel and interesting usage is the making of transparent-conductive films which can be used in flat panel displays, touchscreens and solar cells</a:t>
            </a:r>
            <a:r>
              <a:rPr lang="tr-TR" sz="2000" dirty="0" smtClean="0"/>
              <a:t> [</a:t>
            </a:r>
            <a:r>
              <a:rPr lang="en-US" sz="2000" dirty="0" smtClean="0"/>
              <a:t>3</a:t>
            </a:r>
            <a:r>
              <a:rPr lang="tr-TR" sz="2000" dirty="0" smtClean="0"/>
              <a:t>].</a:t>
            </a:r>
            <a:r>
              <a:rPr lang="en-US" sz="2000" dirty="0" smtClean="0"/>
              <a:t> With their low cost compared to the currently used Indium Tin Oxide (ITO) and their flexibility, copper nanorods can greatly change the development of flexible displays, light emitting diodes and thin film solar cells.</a:t>
            </a:r>
          </a:p>
          <a:p>
            <a:pPr algn="just"/>
            <a:r>
              <a:rPr lang="en-US" sz="2000" dirty="0" smtClean="0"/>
              <a:t>Uniform arrays of copper 1D structures can be produced using simple liquid-solid reactions. Methods for obtaining different axial grown nanorods are present</a:t>
            </a:r>
            <a:r>
              <a:rPr lang="tr-TR" sz="2000" dirty="0" smtClean="0"/>
              <a:t>  [4</a:t>
            </a:r>
            <a:r>
              <a:rPr lang="en-US" sz="2000" dirty="0" smtClean="0"/>
              <a:t>,</a:t>
            </a:r>
            <a:r>
              <a:rPr lang="tr-TR" sz="2000" dirty="0" smtClean="0"/>
              <a:t>5].</a:t>
            </a:r>
            <a:endParaRPr lang="en-US" sz="2000" dirty="0" smtClean="0"/>
          </a:p>
        </p:txBody>
      </p:sp>
      <p:sp>
        <p:nvSpPr>
          <p:cNvPr id="18" name="Rounded Rectangle 17"/>
          <p:cNvSpPr/>
          <p:nvPr/>
        </p:nvSpPr>
        <p:spPr>
          <a:xfrm>
            <a:off x="8317086" y="5678863"/>
            <a:ext cx="14590588" cy="22908537"/>
          </a:xfrm>
          <a:prstGeom prst="roundRect">
            <a:avLst>
              <a:gd name="adj" fmla="val 706"/>
            </a:avLst>
          </a:prstGeom>
          <a:solidFill>
            <a:srgbClr val="E9F0DC"/>
          </a:solidFill>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nchor="t" anchorCtr="0">
            <a:noAutofit/>
          </a:bodyPr>
          <a:lstStyle/>
          <a:p>
            <a:pPr algn="just"/>
            <a:endParaRPr lang="en-US" sz="2600" dirty="0" smtClean="0"/>
          </a:p>
        </p:txBody>
      </p:sp>
      <p:pic>
        <p:nvPicPr>
          <p:cNvPr id="19" name="Picture 18" descr="metu_logo.jpg"/>
          <p:cNvPicPr>
            <a:picLocks noChangeAspect="1"/>
          </p:cNvPicPr>
          <p:nvPr/>
        </p:nvPicPr>
        <p:blipFill>
          <a:blip r:embed="rId4" cstate="print"/>
          <a:stretch>
            <a:fillRect/>
          </a:stretch>
        </p:blipFill>
        <p:spPr>
          <a:xfrm>
            <a:off x="144016" y="432273"/>
            <a:ext cx="4212630" cy="3737638"/>
          </a:xfrm>
          <a:prstGeom prst="rect">
            <a:avLst/>
          </a:prstGeom>
          <a:noFill/>
          <a:ln>
            <a:noFill/>
          </a:ln>
        </p:spPr>
      </p:pic>
      <p:pic>
        <p:nvPicPr>
          <p:cNvPr id="3074" name="Picture 2" descr="http://www.nanotr8.com/tr/images/nano_logo.png"/>
          <p:cNvPicPr>
            <a:picLocks noChangeAspect="1" noChangeArrowheads="1"/>
          </p:cNvPicPr>
          <p:nvPr/>
        </p:nvPicPr>
        <p:blipFill>
          <a:blip r:embed="rId5" cstate="print"/>
          <a:stretch>
            <a:fillRect/>
          </a:stretch>
        </p:blipFill>
        <p:spPr bwMode="auto">
          <a:xfrm>
            <a:off x="19046278" y="1008337"/>
            <a:ext cx="4107839" cy="2448272"/>
          </a:xfrm>
          <a:prstGeom prst="rect">
            <a:avLst/>
          </a:prstGeom>
          <a:noFill/>
          <a:ln>
            <a:noFill/>
          </a:ln>
        </p:spPr>
      </p:pic>
      <p:sp>
        <p:nvSpPr>
          <p:cNvPr id="25" name="TextBox 5"/>
          <p:cNvSpPr txBox="1"/>
          <p:nvPr/>
        </p:nvSpPr>
        <p:spPr>
          <a:xfrm>
            <a:off x="413146" y="9390308"/>
            <a:ext cx="5026370" cy="979069"/>
          </a:xfrm>
          <a:prstGeom prst="rect">
            <a:avLst/>
          </a:prstGeom>
          <a:noFill/>
        </p:spPr>
        <p:txBody>
          <a:bodyPr wrap="square" lIns="180000" tIns="180000" rIns="180000" bIns="180000" rtlCol="0">
            <a:spAutoFit/>
          </a:bodyPr>
          <a:lstStyle/>
          <a:p>
            <a:r>
              <a:rPr lang="en-US" sz="4000" dirty="0" smtClean="0">
                <a:latin typeface="Segoe UI Semibold" pitchFamily="34" charset="0"/>
              </a:rPr>
              <a:t>Introduction</a:t>
            </a:r>
          </a:p>
        </p:txBody>
      </p:sp>
      <p:sp>
        <p:nvSpPr>
          <p:cNvPr id="26" name="TextBox 5"/>
          <p:cNvSpPr txBox="1"/>
          <p:nvPr/>
        </p:nvSpPr>
        <p:spPr>
          <a:xfrm>
            <a:off x="8245078" y="4684937"/>
            <a:ext cx="12025336" cy="979069"/>
          </a:xfrm>
          <a:prstGeom prst="rect">
            <a:avLst/>
          </a:prstGeom>
          <a:noFill/>
        </p:spPr>
        <p:txBody>
          <a:bodyPr wrap="square" lIns="180000" tIns="180000" rIns="180000" bIns="180000" rtlCol="0">
            <a:spAutoFit/>
          </a:bodyPr>
          <a:lstStyle/>
          <a:p>
            <a:r>
              <a:rPr lang="en-US" sz="4000" dirty="0" smtClean="0">
                <a:latin typeface="Segoe UI Semibold" pitchFamily="34" charset="0"/>
              </a:rPr>
              <a:t>Results</a:t>
            </a:r>
          </a:p>
        </p:txBody>
      </p:sp>
      <p:pic>
        <p:nvPicPr>
          <p:cNvPr id="3" name="Picture 2"/>
          <p:cNvPicPr>
            <a:picLocks noChangeAspect="1" noChangeArrowheads="1"/>
          </p:cNvPicPr>
          <p:nvPr/>
        </p:nvPicPr>
        <p:blipFill>
          <a:blip r:embed="rId6" cstate="print"/>
          <a:stretch>
            <a:fillRect/>
          </a:stretch>
        </p:blipFill>
        <p:spPr bwMode="auto">
          <a:xfrm>
            <a:off x="10410933" y="6985201"/>
            <a:ext cx="2225774" cy="1800000"/>
          </a:xfrm>
          <a:prstGeom prst="rect">
            <a:avLst/>
          </a:prstGeom>
          <a:noFill/>
          <a:ln w="9525">
            <a:noFill/>
            <a:miter lim="800000"/>
            <a:headEnd/>
            <a:tailEnd/>
          </a:ln>
        </p:spPr>
      </p:pic>
      <p:pic>
        <p:nvPicPr>
          <p:cNvPr id="1027" name="Picture 3"/>
          <p:cNvPicPr>
            <a:picLocks noChangeAspect="1" noChangeArrowheads="1"/>
          </p:cNvPicPr>
          <p:nvPr/>
        </p:nvPicPr>
        <p:blipFill>
          <a:blip r:embed="rId7" cstate="print"/>
          <a:srcRect/>
          <a:stretch>
            <a:fillRect/>
          </a:stretch>
        </p:blipFill>
        <p:spPr bwMode="auto">
          <a:xfrm>
            <a:off x="14299612" y="6985201"/>
            <a:ext cx="2226386" cy="1800000"/>
          </a:xfrm>
          <a:prstGeom prst="rect">
            <a:avLst/>
          </a:prstGeom>
          <a:noFill/>
          <a:ln w="9525">
            <a:noFill/>
            <a:miter lim="800000"/>
            <a:headEnd/>
            <a:tailEnd/>
          </a:ln>
        </p:spPr>
      </p:pic>
      <p:pic>
        <p:nvPicPr>
          <p:cNvPr id="1028" name="Picture 4"/>
          <p:cNvPicPr>
            <a:picLocks noChangeAspect="1" noChangeArrowheads="1"/>
          </p:cNvPicPr>
          <p:nvPr/>
        </p:nvPicPr>
        <p:blipFill>
          <a:blip r:embed="rId8" cstate="print"/>
          <a:srcRect/>
          <a:stretch>
            <a:fillRect/>
          </a:stretch>
        </p:blipFill>
        <p:spPr bwMode="auto">
          <a:xfrm>
            <a:off x="10410933" y="9253673"/>
            <a:ext cx="2226381" cy="1800000"/>
          </a:xfrm>
          <a:prstGeom prst="rect">
            <a:avLst/>
          </a:prstGeom>
          <a:noFill/>
          <a:ln w="9525">
            <a:noFill/>
            <a:miter lim="800000"/>
            <a:headEnd/>
            <a:tailEnd/>
          </a:ln>
        </p:spPr>
      </p:pic>
      <p:pic>
        <p:nvPicPr>
          <p:cNvPr id="1030" name="Picture 6"/>
          <p:cNvPicPr>
            <a:picLocks noChangeAspect="1" noChangeArrowheads="1"/>
          </p:cNvPicPr>
          <p:nvPr/>
        </p:nvPicPr>
        <p:blipFill>
          <a:blip r:embed="rId9" cstate="print"/>
          <a:srcRect/>
          <a:stretch>
            <a:fillRect/>
          </a:stretch>
        </p:blipFill>
        <p:spPr bwMode="auto">
          <a:xfrm>
            <a:off x="10410933" y="11449697"/>
            <a:ext cx="2226381" cy="1800000"/>
          </a:xfrm>
          <a:prstGeom prst="rect">
            <a:avLst/>
          </a:prstGeom>
          <a:noFill/>
          <a:ln w="9525">
            <a:noFill/>
            <a:miter lim="800000"/>
            <a:headEnd/>
            <a:tailEnd/>
          </a:ln>
        </p:spPr>
      </p:pic>
      <p:pic>
        <p:nvPicPr>
          <p:cNvPr id="1031" name="Picture 7"/>
          <p:cNvPicPr>
            <a:picLocks noChangeAspect="1" noChangeArrowheads="1"/>
          </p:cNvPicPr>
          <p:nvPr/>
        </p:nvPicPr>
        <p:blipFill>
          <a:blip r:embed="rId10" cstate="print"/>
          <a:srcRect/>
          <a:stretch>
            <a:fillRect/>
          </a:stretch>
        </p:blipFill>
        <p:spPr bwMode="auto">
          <a:xfrm>
            <a:off x="14299612" y="11449697"/>
            <a:ext cx="2226382" cy="1800000"/>
          </a:xfrm>
          <a:prstGeom prst="rect">
            <a:avLst/>
          </a:prstGeom>
          <a:noFill/>
          <a:ln w="9525">
            <a:noFill/>
            <a:miter lim="800000"/>
            <a:headEnd/>
            <a:tailEnd/>
          </a:ln>
        </p:spPr>
      </p:pic>
      <p:pic>
        <p:nvPicPr>
          <p:cNvPr id="1032" name="Picture 8"/>
          <p:cNvPicPr>
            <a:picLocks noChangeAspect="1" noChangeArrowheads="1"/>
          </p:cNvPicPr>
          <p:nvPr/>
        </p:nvPicPr>
        <p:blipFill>
          <a:blip r:embed="rId11" cstate="print"/>
          <a:srcRect/>
          <a:stretch>
            <a:fillRect/>
          </a:stretch>
        </p:blipFill>
        <p:spPr bwMode="auto">
          <a:xfrm>
            <a:off x="10410933" y="14185801"/>
            <a:ext cx="2226386" cy="1800000"/>
          </a:xfrm>
          <a:prstGeom prst="rect">
            <a:avLst/>
          </a:prstGeom>
          <a:noFill/>
          <a:ln w="9525">
            <a:noFill/>
            <a:miter lim="800000"/>
            <a:headEnd/>
            <a:tailEnd/>
          </a:ln>
        </p:spPr>
      </p:pic>
      <p:pic>
        <p:nvPicPr>
          <p:cNvPr id="1033" name="Picture 9"/>
          <p:cNvPicPr>
            <a:picLocks noChangeAspect="1" noChangeArrowheads="1"/>
          </p:cNvPicPr>
          <p:nvPr/>
        </p:nvPicPr>
        <p:blipFill>
          <a:blip r:embed="rId12" cstate="print"/>
          <a:srcRect/>
          <a:stretch>
            <a:fillRect/>
          </a:stretch>
        </p:blipFill>
        <p:spPr bwMode="auto">
          <a:xfrm>
            <a:off x="14299612" y="14185801"/>
            <a:ext cx="2226383" cy="1800000"/>
          </a:xfrm>
          <a:prstGeom prst="rect">
            <a:avLst/>
          </a:prstGeom>
          <a:noFill/>
          <a:ln w="9525">
            <a:noFill/>
            <a:miter lim="800000"/>
            <a:headEnd/>
            <a:tailEnd/>
          </a:ln>
        </p:spPr>
      </p:pic>
      <p:pic>
        <p:nvPicPr>
          <p:cNvPr id="1034" name="Picture 10"/>
          <p:cNvPicPr>
            <a:picLocks noChangeAspect="1" noChangeArrowheads="1"/>
          </p:cNvPicPr>
          <p:nvPr/>
        </p:nvPicPr>
        <p:blipFill>
          <a:blip r:embed="rId13" cstate="print"/>
          <a:srcRect/>
          <a:stretch>
            <a:fillRect/>
          </a:stretch>
        </p:blipFill>
        <p:spPr bwMode="auto">
          <a:xfrm>
            <a:off x="10410933" y="16381825"/>
            <a:ext cx="2226386" cy="1800000"/>
          </a:xfrm>
          <a:prstGeom prst="rect">
            <a:avLst/>
          </a:prstGeom>
          <a:noFill/>
          <a:ln w="9525">
            <a:noFill/>
            <a:miter lim="800000"/>
            <a:headEnd/>
            <a:tailEnd/>
          </a:ln>
        </p:spPr>
      </p:pic>
      <p:pic>
        <p:nvPicPr>
          <p:cNvPr id="1036" name="Picture 12"/>
          <p:cNvPicPr>
            <a:picLocks noChangeAspect="1" noChangeArrowheads="1"/>
          </p:cNvPicPr>
          <p:nvPr/>
        </p:nvPicPr>
        <p:blipFill>
          <a:blip r:embed="rId14" cstate="print"/>
          <a:srcRect/>
          <a:stretch>
            <a:fillRect/>
          </a:stretch>
        </p:blipFill>
        <p:spPr bwMode="auto">
          <a:xfrm>
            <a:off x="14299612" y="16381825"/>
            <a:ext cx="2226385" cy="1800000"/>
          </a:xfrm>
          <a:prstGeom prst="rect">
            <a:avLst/>
          </a:prstGeom>
          <a:noFill/>
          <a:ln w="9525">
            <a:noFill/>
            <a:miter lim="800000"/>
            <a:headEnd/>
            <a:tailEnd/>
          </a:ln>
        </p:spPr>
      </p:pic>
      <p:pic>
        <p:nvPicPr>
          <p:cNvPr id="1037" name="Picture 13"/>
          <p:cNvPicPr>
            <a:picLocks noChangeAspect="1" noChangeArrowheads="1"/>
          </p:cNvPicPr>
          <p:nvPr/>
        </p:nvPicPr>
        <p:blipFill>
          <a:blip r:embed="rId15" cstate="print"/>
          <a:srcRect/>
          <a:stretch>
            <a:fillRect/>
          </a:stretch>
        </p:blipFill>
        <p:spPr bwMode="auto">
          <a:xfrm>
            <a:off x="10410933" y="18578289"/>
            <a:ext cx="2226386" cy="1800000"/>
          </a:xfrm>
          <a:prstGeom prst="rect">
            <a:avLst/>
          </a:prstGeom>
          <a:noFill/>
          <a:ln w="9525">
            <a:noFill/>
            <a:miter lim="800000"/>
            <a:headEnd/>
            <a:tailEnd/>
          </a:ln>
        </p:spPr>
      </p:pic>
      <p:pic>
        <p:nvPicPr>
          <p:cNvPr id="1038" name="Picture 14"/>
          <p:cNvPicPr>
            <a:picLocks noChangeAspect="1" noChangeArrowheads="1"/>
          </p:cNvPicPr>
          <p:nvPr/>
        </p:nvPicPr>
        <p:blipFill>
          <a:blip r:embed="rId16" cstate="print"/>
          <a:srcRect/>
          <a:stretch>
            <a:fillRect/>
          </a:stretch>
        </p:blipFill>
        <p:spPr bwMode="auto">
          <a:xfrm>
            <a:off x="14299612" y="18578289"/>
            <a:ext cx="2226385" cy="1800000"/>
          </a:xfrm>
          <a:prstGeom prst="rect">
            <a:avLst/>
          </a:prstGeom>
          <a:noFill/>
          <a:ln w="9525">
            <a:noFill/>
            <a:miter lim="800000"/>
            <a:headEnd/>
            <a:tailEnd/>
          </a:ln>
        </p:spPr>
      </p:pic>
      <p:pic>
        <p:nvPicPr>
          <p:cNvPr id="1039" name="Picture 15"/>
          <p:cNvPicPr>
            <a:picLocks noChangeAspect="1" noChangeArrowheads="1"/>
          </p:cNvPicPr>
          <p:nvPr/>
        </p:nvPicPr>
        <p:blipFill>
          <a:blip r:embed="rId17" cstate="print"/>
          <a:srcRect/>
          <a:stretch>
            <a:fillRect/>
          </a:stretch>
        </p:blipFill>
        <p:spPr bwMode="auto">
          <a:xfrm>
            <a:off x="10410933" y="21386602"/>
            <a:ext cx="2226384" cy="1800000"/>
          </a:xfrm>
          <a:prstGeom prst="rect">
            <a:avLst/>
          </a:prstGeom>
          <a:noFill/>
          <a:ln w="9525">
            <a:noFill/>
            <a:miter lim="800000"/>
            <a:headEnd/>
            <a:tailEnd/>
          </a:ln>
        </p:spPr>
      </p:pic>
      <p:pic>
        <p:nvPicPr>
          <p:cNvPr id="1041" name="Picture 17"/>
          <p:cNvPicPr>
            <a:picLocks noChangeAspect="1" noChangeArrowheads="1"/>
          </p:cNvPicPr>
          <p:nvPr/>
        </p:nvPicPr>
        <p:blipFill>
          <a:blip r:embed="rId18" cstate="print"/>
          <a:srcRect/>
          <a:stretch>
            <a:fillRect/>
          </a:stretch>
        </p:blipFill>
        <p:spPr bwMode="auto">
          <a:xfrm>
            <a:off x="10410933" y="23582626"/>
            <a:ext cx="2226633" cy="1800200"/>
          </a:xfrm>
          <a:prstGeom prst="rect">
            <a:avLst/>
          </a:prstGeom>
          <a:noFill/>
          <a:ln w="9525">
            <a:noFill/>
            <a:miter lim="800000"/>
            <a:headEnd/>
            <a:tailEnd/>
          </a:ln>
        </p:spPr>
      </p:pic>
      <p:pic>
        <p:nvPicPr>
          <p:cNvPr id="1042" name="Picture 18"/>
          <p:cNvPicPr>
            <a:picLocks noChangeAspect="1" noChangeArrowheads="1"/>
          </p:cNvPicPr>
          <p:nvPr/>
        </p:nvPicPr>
        <p:blipFill>
          <a:blip r:embed="rId19" cstate="print"/>
          <a:srcRect/>
          <a:stretch>
            <a:fillRect/>
          </a:stretch>
        </p:blipFill>
        <p:spPr bwMode="auto">
          <a:xfrm>
            <a:off x="14299612" y="23582626"/>
            <a:ext cx="2226385" cy="1800000"/>
          </a:xfrm>
          <a:prstGeom prst="rect">
            <a:avLst/>
          </a:prstGeom>
          <a:noFill/>
          <a:ln w="9525">
            <a:noFill/>
            <a:miter lim="800000"/>
            <a:headEnd/>
            <a:tailEnd/>
          </a:ln>
        </p:spPr>
      </p:pic>
      <p:pic>
        <p:nvPicPr>
          <p:cNvPr id="1043" name="Picture 19"/>
          <p:cNvPicPr>
            <a:picLocks noChangeAspect="1" noChangeArrowheads="1"/>
          </p:cNvPicPr>
          <p:nvPr/>
        </p:nvPicPr>
        <p:blipFill>
          <a:blip r:embed="rId20" cstate="print"/>
          <a:srcRect/>
          <a:stretch>
            <a:fillRect/>
          </a:stretch>
        </p:blipFill>
        <p:spPr bwMode="auto">
          <a:xfrm>
            <a:off x="10410933" y="25851297"/>
            <a:ext cx="2226385" cy="1800000"/>
          </a:xfrm>
          <a:prstGeom prst="rect">
            <a:avLst/>
          </a:prstGeom>
          <a:noFill/>
          <a:ln w="9525">
            <a:noFill/>
            <a:miter lim="800000"/>
            <a:headEnd/>
            <a:tailEnd/>
          </a:ln>
        </p:spPr>
      </p:pic>
      <p:pic>
        <p:nvPicPr>
          <p:cNvPr id="1044" name="Picture 20"/>
          <p:cNvPicPr>
            <a:picLocks noChangeAspect="1" noChangeArrowheads="1"/>
          </p:cNvPicPr>
          <p:nvPr/>
        </p:nvPicPr>
        <p:blipFill>
          <a:blip r:embed="rId21" cstate="print"/>
          <a:srcRect/>
          <a:stretch>
            <a:fillRect/>
          </a:stretch>
        </p:blipFill>
        <p:spPr bwMode="auto">
          <a:xfrm>
            <a:off x="14299612" y="25851297"/>
            <a:ext cx="2226385" cy="1800000"/>
          </a:xfrm>
          <a:prstGeom prst="rect">
            <a:avLst/>
          </a:prstGeom>
          <a:noFill/>
          <a:ln w="9525">
            <a:noFill/>
            <a:miter lim="800000"/>
            <a:headEnd/>
            <a:tailEnd/>
          </a:ln>
        </p:spPr>
      </p:pic>
      <p:pic>
        <p:nvPicPr>
          <p:cNvPr id="1026" name="Picture 2"/>
          <p:cNvPicPr>
            <a:picLocks noChangeAspect="1" noChangeArrowheads="1"/>
          </p:cNvPicPr>
          <p:nvPr/>
        </p:nvPicPr>
        <p:blipFill>
          <a:blip r:embed="rId22" cstate="print"/>
          <a:srcRect/>
          <a:stretch>
            <a:fillRect/>
          </a:stretch>
        </p:blipFill>
        <p:spPr bwMode="auto">
          <a:xfrm>
            <a:off x="14299611" y="21386601"/>
            <a:ext cx="2226386" cy="1800000"/>
          </a:xfrm>
          <a:prstGeom prst="rect">
            <a:avLst/>
          </a:prstGeom>
          <a:noFill/>
          <a:ln w="9525">
            <a:noFill/>
            <a:miter lim="800000"/>
            <a:headEnd/>
            <a:tailEnd/>
          </a:ln>
        </p:spPr>
      </p:pic>
      <p:sp>
        <p:nvSpPr>
          <p:cNvPr id="41" name="40 Dikdörtgen"/>
          <p:cNvSpPr/>
          <p:nvPr/>
        </p:nvSpPr>
        <p:spPr>
          <a:xfrm>
            <a:off x="8375391" y="8778193"/>
            <a:ext cx="1237839" cy="923330"/>
          </a:xfrm>
          <a:prstGeom prst="rect">
            <a:avLst/>
          </a:prstGeom>
          <a:noFill/>
          <a:scene3d>
            <a:camera prst="orthographicFront">
              <a:rot lat="0" lon="0" rev="5400000"/>
            </a:camera>
            <a:lightRig rig="threePt" dir="t"/>
          </a:scene3d>
          <a:sp3d/>
        </p:spPr>
        <p:txBody>
          <a:bodyPr wrap="none" lIns="91440" tIns="45720" rIns="91440" bIns="45720">
            <a:spAutoFit/>
          </a:bodyPr>
          <a:lstStyle/>
          <a:p>
            <a:pPr algn="ctr"/>
            <a:r>
              <a:rPr lang="tr-TR"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100</a:t>
            </a:r>
            <a:endParaRPr lang="tr-TR"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2" name="41 Dikdörtgen"/>
          <p:cNvSpPr/>
          <p:nvPr/>
        </p:nvSpPr>
        <p:spPr>
          <a:xfrm>
            <a:off x="8375391" y="16779714"/>
            <a:ext cx="1237839" cy="923330"/>
          </a:xfrm>
          <a:prstGeom prst="rect">
            <a:avLst/>
          </a:prstGeom>
          <a:noFill/>
          <a:scene3d>
            <a:camera prst="orthographicFront">
              <a:rot lat="0" lon="0" rev="5400000"/>
            </a:camera>
            <a:lightRig rig="threePt" dir="t"/>
          </a:scene3d>
          <a:sp3d/>
        </p:spPr>
        <p:txBody>
          <a:bodyPr wrap="none" lIns="91440" tIns="45720" rIns="91440" bIns="45720">
            <a:spAutoFit/>
          </a:bodyPr>
          <a:lstStyle/>
          <a:p>
            <a:pPr algn="ctr"/>
            <a:r>
              <a:rPr lang="tr-TR"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110</a:t>
            </a:r>
            <a:endParaRPr lang="tr-TR"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3" name="42 Dikdörtgen"/>
          <p:cNvSpPr/>
          <p:nvPr/>
        </p:nvSpPr>
        <p:spPr>
          <a:xfrm>
            <a:off x="8375391" y="23981235"/>
            <a:ext cx="1237839" cy="923330"/>
          </a:xfrm>
          <a:prstGeom prst="rect">
            <a:avLst/>
          </a:prstGeom>
          <a:noFill/>
          <a:scene3d>
            <a:camera prst="orthographicFront">
              <a:rot lat="0" lon="0" rev="5400000"/>
            </a:camera>
            <a:lightRig rig="threePt" dir="t"/>
          </a:scene3d>
          <a:sp3d/>
        </p:spPr>
        <p:txBody>
          <a:bodyPr wrap="none" lIns="91440" tIns="45720" rIns="91440" bIns="45720">
            <a:spAutoFit/>
          </a:bodyPr>
          <a:lstStyle/>
          <a:p>
            <a:pPr algn="ctr"/>
            <a:r>
              <a:rPr lang="tr-TR"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111</a:t>
            </a:r>
            <a:endParaRPr lang="tr-TR"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3" name="52 Metin kutusu"/>
          <p:cNvSpPr txBox="1"/>
          <p:nvPr/>
        </p:nvSpPr>
        <p:spPr>
          <a:xfrm>
            <a:off x="9797847" y="7028203"/>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54" name="53 Metin kutusu"/>
          <p:cNvSpPr txBox="1"/>
          <p:nvPr/>
        </p:nvSpPr>
        <p:spPr>
          <a:xfrm>
            <a:off x="9797847" y="7429187"/>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55" name="54 Metin kutusu"/>
          <p:cNvSpPr txBox="1"/>
          <p:nvPr/>
        </p:nvSpPr>
        <p:spPr>
          <a:xfrm>
            <a:off x="9714491" y="7950659"/>
            <a:ext cx="691471"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10</a:t>
            </a:r>
            <a:endParaRPr lang="tr-TR" sz="1200" dirty="0">
              <a:latin typeface="Segoe UI" pitchFamily="34" charset="0"/>
              <a:ea typeface="Segoe UI" pitchFamily="34" charset="0"/>
              <a:cs typeface="Segoe UI" pitchFamily="34" charset="0"/>
            </a:endParaRPr>
          </a:p>
        </p:txBody>
      </p:sp>
      <p:sp>
        <p:nvSpPr>
          <p:cNvPr id="56" name="55 Metin kutusu"/>
          <p:cNvSpPr txBox="1"/>
          <p:nvPr/>
        </p:nvSpPr>
        <p:spPr>
          <a:xfrm>
            <a:off x="9714491" y="8382707"/>
            <a:ext cx="691471"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11</a:t>
            </a:r>
            <a:endParaRPr lang="tr-TR" sz="1200" dirty="0">
              <a:latin typeface="Segoe UI" pitchFamily="34" charset="0"/>
              <a:ea typeface="Segoe UI" pitchFamily="34" charset="0"/>
              <a:cs typeface="Segoe UI" pitchFamily="34" charset="0"/>
            </a:endParaRPr>
          </a:p>
        </p:txBody>
      </p:sp>
      <p:sp>
        <p:nvSpPr>
          <p:cNvPr id="57" name="56 Metin kutusu"/>
          <p:cNvSpPr txBox="1"/>
          <p:nvPr/>
        </p:nvSpPr>
        <p:spPr>
          <a:xfrm>
            <a:off x="13670674" y="7030818"/>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58" name="57 Metin kutusu"/>
          <p:cNvSpPr txBox="1"/>
          <p:nvPr/>
        </p:nvSpPr>
        <p:spPr>
          <a:xfrm>
            <a:off x="13670674" y="7431802"/>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59" name="58 Metin kutusu"/>
          <p:cNvSpPr txBox="1"/>
          <p:nvPr/>
        </p:nvSpPr>
        <p:spPr>
          <a:xfrm>
            <a:off x="13587318" y="7953274"/>
            <a:ext cx="691471"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13</a:t>
            </a:r>
            <a:endParaRPr lang="tr-TR" sz="1200" dirty="0">
              <a:latin typeface="Segoe UI" pitchFamily="34" charset="0"/>
              <a:ea typeface="Segoe UI" pitchFamily="34" charset="0"/>
              <a:cs typeface="Segoe UI" pitchFamily="34" charset="0"/>
            </a:endParaRPr>
          </a:p>
        </p:txBody>
      </p:sp>
      <p:sp>
        <p:nvSpPr>
          <p:cNvPr id="60" name="59 Metin kutusu"/>
          <p:cNvSpPr txBox="1"/>
          <p:nvPr/>
        </p:nvSpPr>
        <p:spPr>
          <a:xfrm>
            <a:off x="13587318" y="8385322"/>
            <a:ext cx="691471"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14</a:t>
            </a:r>
            <a:endParaRPr lang="tr-TR" sz="1200" dirty="0">
              <a:latin typeface="Segoe UI" pitchFamily="34" charset="0"/>
              <a:ea typeface="Segoe UI" pitchFamily="34" charset="0"/>
              <a:cs typeface="Segoe UI" pitchFamily="34" charset="0"/>
            </a:endParaRPr>
          </a:p>
        </p:txBody>
      </p:sp>
      <p:sp>
        <p:nvSpPr>
          <p:cNvPr id="61" name="60 Metin kutusu"/>
          <p:cNvSpPr txBox="1"/>
          <p:nvPr/>
        </p:nvSpPr>
        <p:spPr>
          <a:xfrm>
            <a:off x="9797847" y="9290802"/>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62" name="61 Metin kutusu"/>
          <p:cNvSpPr txBox="1"/>
          <p:nvPr/>
        </p:nvSpPr>
        <p:spPr>
          <a:xfrm>
            <a:off x="9797847" y="9691786"/>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63" name="62 Metin kutusu"/>
          <p:cNvSpPr txBox="1"/>
          <p:nvPr/>
        </p:nvSpPr>
        <p:spPr>
          <a:xfrm>
            <a:off x="9797847" y="10309947"/>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3</a:t>
            </a:r>
            <a:endParaRPr lang="tr-TR" sz="1200" dirty="0">
              <a:latin typeface="Segoe UI" pitchFamily="34" charset="0"/>
              <a:ea typeface="Segoe UI" pitchFamily="34" charset="0"/>
              <a:cs typeface="Segoe UI" pitchFamily="34" charset="0"/>
            </a:endParaRPr>
          </a:p>
        </p:txBody>
      </p:sp>
      <p:pic>
        <p:nvPicPr>
          <p:cNvPr id="4" name="Picture 2"/>
          <p:cNvPicPr>
            <a:picLocks noChangeAspect="1" noChangeArrowheads="1"/>
          </p:cNvPicPr>
          <p:nvPr/>
        </p:nvPicPr>
        <p:blipFill>
          <a:blip r:embed="rId23" cstate="print"/>
          <a:srcRect/>
          <a:stretch>
            <a:fillRect/>
          </a:stretch>
        </p:blipFill>
        <p:spPr bwMode="auto">
          <a:xfrm>
            <a:off x="14299200" y="9253673"/>
            <a:ext cx="2226384" cy="1800000"/>
          </a:xfrm>
          <a:prstGeom prst="rect">
            <a:avLst/>
          </a:prstGeom>
          <a:noFill/>
          <a:ln w="9525">
            <a:noFill/>
            <a:miter lim="800000"/>
            <a:headEnd/>
            <a:tailEnd/>
          </a:ln>
        </p:spPr>
      </p:pic>
      <p:sp>
        <p:nvSpPr>
          <p:cNvPr id="64" name="63 Metin kutusu"/>
          <p:cNvSpPr txBox="1"/>
          <p:nvPr/>
        </p:nvSpPr>
        <p:spPr>
          <a:xfrm>
            <a:off x="13685635" y="9318098"/>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66" name="65 Metin kutusu"/>
          <p:cNvSpPr txBox="1"/>
          <p:nvPr/>
        </p:nvSpPr>
        <p:spPr>
          <a:xfrm>
            <a:off x="13685635" y="9719082"/>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67" name="66 Metin kutusu"/>
          <p:cNvSpPr txBox="1"/>
          <p:nvPr/>
        </p:nvSpPr>
        <p:spPr>
          <a:xfrm>
            <a:off x="13685635" y="10240554"/>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5</a:t>
            </a:r>
            <a:endParaRPr lang="tr-TR" sz="1200" dirty="0">
              <a:latin typeface="Segoe UI" pitchFamily="34" charset="0"/>
              <a:ea typeface="Segoe UI" pitchFamily="34" charset="0"/>
              <a:cs typeface="Segoe UI" pitchFamily="34" charset="0"/>
            </a:endParaRPr>
          </a:p>
        </p:txBody>
      </p:sp>
      <p:sp>
        <p:nvSpPr>
          <p:cNvPr id="68" name="67 Metin kutusu"/>
          <p:cNvSpPr txBox="1"/>
          <p:nvPr/>
        </p:nvSpPr>
        <p:spPr>
          <a:xfrm>
            <a:off x="13685635" y="10672602"/>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6</a:t>
            </a:r>
            <a:endParaRPr lang="tr-TR" sz="1200" dirty="0">
              <a:latin typeface="Segoe UI" pitchFamily="34" charset="0"/>
              <a:ea typeface="Segoe UI" pitchFamily="34" charset="0"/>
              <a:cs typeface="Segoe UI" pitchFamily="34" charset="0"/>
            </a:endParaRPr>
          </a:p>
        </p:txBody>
      </p:sp>
      <p:sp>
        <p:nvSpPr>
          <p:cNvPr id="69" name="68 Metin kutusu"/>
          <p:cNvSpPr txBox="1"/>
          <p:nvPr/>
        </p:nvSpPr>
        <p:spPr>
          <a:xfrm>
            <a:off x="9797847" y="11503019"/>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70" name="69 Metin kutusu"/>
          <p:cNvSpPr txBox="1"/>
          <p:nvPr/>
        </p:nvSpPr>
        <p:spPr>
          <a:xfrm>
            <a:off x="9797847" y="11904003"/>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71" name="70 Metin kutusu"/>
          <p:cNvSpPr txBox="1"/>
          <p:nvPr/>
        </p:nvSpPr>
        <p:spPr>
          <a:xfrm>
            <a:off x="9797847" y="12425475"/>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3</a:t>
            </a:r>
            <a:endParaRPr lang="tr-TR" sz="1200" dirty="0">
              <a:latin typeface="Segoe UI" pitchFamily="34" charset="0"/>
              <a:ea typeface="Segoe UI" pitchFamily="34" charset="0"/>
              <a:cs typeface="Segoe UI" pitchFamily="34" charset="0"/>
            </a:endParaRPr>
          </a:p>
        </p:txBody>
      </p:sp>
      <p:sp>
        <p:nvSpPr>
          <p:cNvPr id="72" name="71 Metin kutusu"/>
          <p:cNvSpPr txBox="1"/>
          <p:nvPr/>
        </p:nvSpPr>
        <p:spPr>
          <a:xfrm>
            <a:off x="9797847" y="12857523"/>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4</a:t>
            </a:r>
            <a:endParaRPr lang="tr-TR" sz="1200" dirty="0">
              <a:latin typeface="Segoe UI" pitchFamily="34" charset="0"/>
              <a:ea typeface="Segoe UI" pitchFamily="34" charset="0"/>
              <a:cs typeface="Segoe UI" pitchFamily="34" charset="0"/>
            </a:endParaRPr>
          </a:p>
        </p:txBody>
      </p:sp>
      <p:sp>
        <p:nvSpPr>
          <p:cNvPr id="73" name="72 Metin kutusu"/>
          <p:cNvSpPr txBox="1"/>
          <p:nvPr/>
        </p:nvSpPr>
        <p:spPr>
          <a:xfrm>
            <a:off x="13685635" y="11619739"/>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77" name="76 Metin kutusu"/>
          <p:cNvSpPr txBox="1"/>
          <p:nvPr/>
        </p:nvSpPr>
        <p:spPr>
          <a:xfrm>
            <a:off x="9797847" y="14243171"/>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78" name="77 Metin kutusu"/>
          <p:cNvSpPr txBox="1"/>
          <p:nvPr/>
        </p:nvSpPr>
        <p:spPr>
          <a:xfrm>
            <a:off x="9797847" y="14644155"/>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79" name="78 Metin kutusu"/>
          <p:cNvSpPr txBox="1"/>
          <p:nvPr/>
        </p:nvSpPr>
        <p:spPr>
          <a:xfrm>
            <a:off x="9714491" y="15165627"/>
            <a:ext cx="691471"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10</a:t>
            </a:r>
            <a:endParaRPr lang="tr-TR" sz="1200" dirty="0">
              <a:latin typeface="Segoe UI" pitchFamily="34" charset="0"/>
              <a:ea typeface="Segoe UI" pitchFamily="34" charset="0"/>
              <a:cs typeface="Segoe UI" pitchFamily="34" charset="0"/>
            </a:endParaRPr>
          </a:p>
        </p:txBody>
      </p:sp>
      <p:sp>
        <p:nvSpPr>
          <p:cNvPr id="80" name="79 Metin kutusu"/>
          <p:cNvSpPr txBox="1"/>
          <p:nvPr/>
        </p:nvSpPr>
        <p:spPr>
          <a:xfrm>
            <a:off x="9714491" y="15597675"/>
            <a:ext cx="691471"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11</a:t>
            </a:r>
            <a:endParaRPr lang="tr-TR" sz="1200" dirty="0">
              <a:latin typeface="Segoe UI" pitchFamily="34" charset="0"/>
              <a:ea typeface="Segoe UI" pitchFamily="34" charset="0"/>
              <a:cs typeface="Segoe UI" pitchFamily="34" charset="0"/>
            </a:endParaRPr>
          </a:p>
        </p:txBody>
      </p:sp>
      <p:sp>
        <p:nvSpPr>
          <p:cNvPr id="81" name="80 Metin kutusu"/>
          <p:cNvSpPr txBox="1"/>
          <p:nvPr/>
        </p:nvSpPr>
        <p:spPr>
          <a:xfrm>
            <a:off x="13685635" y="14245786"/>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82" name="81 Metin kutusu"/>
          <p:cNvSpPr txBox="1"/>
          <p:nvPr/>
        </p:nvSpPr>
        <p:spPr>
          <a:xfrm>
            <a:off x="13685635" y="14646770"/>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83" name="82 Metin kutusu"/>
          <p:cNvSpPr txBox="1"/>
          <p:nvPr/>
        </p:nvSpPr>
        <p:spPr>
          <a:xfrm>
            <a:off x="13602279" y="15168242"/>
            <a:ext cx="691471"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10</a:t>
            </a:r>
            <a:endParaRPr lang="tr-TR" sz="1200" dirty="0">
              <a:latin typeface="Segoe UI" pitchFamily="34" charset="0"/>
              <a:ea typeface="Segoe UI" pitchFamily="34" charset="0"/>
              <a:cs typeface="Segoe UI" pitchFamily="34" charset="0"/>
            </a:endParaRPr>
          </a:p>
        </p:txBody>
      </p:sp>
      <p:sp>
        <p:nvSpPr>
          <p:cNvPr id="84" name="83 Metin kutusu"/>
          <p:cNvSpPr txBox="1"/>
          <p:nvPr/>
        </p:nvSpPr>
        <p:spPr>
          <a:xfrm>
            <a:off x="13602279" y="15600290"/>
            <a:ext cx="691471"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11</a:t>
            </a:r>
            <a:endParaRPr lang="tr-TR" sz="1200" dirty="0">
              <a:latin typeface="Segoe UI" pitchFamily="34" charset="0"/>
              <a:ea typeface="Segoe UI" pitchFamily="34" charset="0"/>
              <a:cs typeface="Segoe UI" pitchFamily="34" charset="0"/>
            </a:endParaRPr>
          </a:p>
        </p:txBody>
      </p:sp>
      <p:sp>
        <p:nvSpPr>
          <p:cNvPr id="85" name="84 Metin kutusu"/>
          <p:cNvSpPr txBox="1"/>
          <p:nvPr/>
        </p:nvSpPr>
        <p:spPr>
          <a:xfrm>
            <a:off x="9797847" y="16446970"/>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86" name="85 Metin kutusu"/>
          <p:cNvSpPr txBox="1"/>
          <p:nvPr/>
        </p:nvSpPr>
        <p:spPr>
          <a:xfrm>
            <a:off x="9797847" y="16847954"/>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87" name="86 Metin kutusu"/>
          <p:cNvSpPr txBox="1"/>
          <p:nvPr/>
        </p:nvSpPr>
        <p:spPr>
          <a:xfrm>
            <a:off x="9797847" y="17369426"/>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7</a:t>
            </a:r>
            <a:endParaRPr lang="tr-TR" sz="1200" dirty="0">
              <a:latin typeface="Segoe UI" pitchFamily="34" charset="0"/>
              <a:ea typeface="Segoe UI" pitchFamily="34" charset="0"/>
              <a:cs typeface="Segoe UI" pitchFamily="34" charset="0"/>
            </a:endParaRPr>
          </a:p>
        </p:txBody>
      </p:sp>
      <p:sp>
        <p:nvSpPr>
          <p:cNvPr id="88" name="87 Metin kutusu"/>
          <p:cNvSpPr txBox="1"/>
          <p:nvPr/>
        </p:nvSpPr>
        <p:spPr>
          <a:xfrm>
            <a:off x="9797847" y="17801474"/>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8</a:t>
            </a:r>
            <a:endParaRPr lang="tr-TR" sz="1200" dirty="0">
              <a:latin typeface="Segoe UI" pitchFamily="34" charset="0"/>
              <a:ea typeface="Segoe UI" pitchFamily="34" charset="0"/>
              <a:cs typeface="Segoe UI" pitchFamily="34" charset="0"/>
            </a:endParaRPr>
          </a:p>
        </p:txBody>
      </p:sp>
      <p:sp>
        <p:nvSpPr>
          <p:cNvPr id="89" name="88 Metin kutusu"/>
          <p:cNvSpPr txBox="1"/>
          <p:nvPr/>
        </p:nvSpPr>
        <p:spPr>
          <a:xfrm>
            <a:off x="13671987" y="16435594"/>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90" name="89 Metin kutusu"/>
          <p:cNvSpPr txBox="1"/>
          <p:nvPr/>
        </p:nvSpPr>
        <p:spPr>
          <a:xfrm>
            <a:off x="13671987" y="16836578"/>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91" name="90 Metin kutusu"/>
          <p:cNvSpPr txBox="1"/>
          <p:nvPr/>
        </p:nvSpPr>
        <p:spPr>
          <a:xfrm>
            <a:off x="13671987" y="17358050"/>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7</a:t>
            </a:r>
            <a:endParaRPr lang="tr-TR" sz="1200" dirty="0">
              <a:latin typeface="Segoe UI" pitchFamily="34" charset="0"/>
              <a:ea typeface="Segoe UI" pitchFamily="34" charset="0"/>
              <a:cs typeface="Segoe UI" pitchFamily="34" charset="0"/>
            </a:endParaRPr>
          </a:p>
        </p:txBody>
      </p:sp>
      <p:sp>
        <p:nvSpPr>
          <p:cNvPr id="92" name="91 Metin kutusu"/>
          <p:cNvSpPr txBox="1"/>
          <p:nvPr/>
        </p:nvSpPr>
        <p:spPr>
          <a:xfrm>
            <a:off x="13671987" y="17790098"/>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8</a:t>
            </a:r>
            <a:endParaRPr lang="tr-TR" sz="1200" dirty="0">
              <a:latin typeface="Segoe UI" pitchFamily="34" charset="0"/>
              <a:ea typeface="Segoe UI" pitchFamily="34" charset="0"/>
              <a:cs typeface="Segoe UI" pitchFamily="34" charset="0"/>
            </a:endParaRPr>
          </a:p>
        </p:txBody>
      </p:sp>
      <p:sp>
        <p:nvSpPr>
          <p:cNvPr id="93" name="92 Metin kutusu"/>
          <p:cNvSpPr txBox="1"/>
          <p:nvPr/>
        </p:nvSpPr>
        <p:spPr>
          <a:xfrm>
            <a:off x="9813795" y="18622451"/>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94" name="93 Metin kutusu"/>
          <p:cNvSpPr txBox="1"/>
          <p:nvPr/>
        </p:nvSpPr>
        <p:spPr>
          <a:xfrm>
            <a:off x="9813795" y="19023435"/>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95" name="94 Metin kutusu"/>
          <p:cNvSpPr txBox="1"/>
          <p:nvPr/>
        </p:nvSpPr>
        <p:spPr>
          <a:xfrm>
            <a:off x="9813795" y="19544907"/>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6</a:t>
            </a:r>
            <a:endParaRPr lang="tr-TR" sz="1200" dirty="0">
              <a:latin typeface="Segoe UI" pitchFamily="34" charset="0"/>
              <a:ea typeface="Segoe UI" pitchFamily="34" charset="0"/>
              <a:cs typeface="Segoe UI" pitchFamily="34" charset="0"/>
            </a:endParaRPr>
          </a:p>
        </p:txBody>
      </p:sp>
      <p:sp>
        <p:nvSpPr>
          <p:cNvPr id="96" name="95 Metin kutusu"/>
          <p:cNvSpPr txBox="1"/>
          <p:nvPr/>
        </p:nvSpPr>
        <p:spPr>
          <a:xfrm>
            <a:off x="9813795" y="19976955"/>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7</a:t>
            </a:r>
            <a:endParaRPr lang="tr-TR" sz="1200" dirty="0">
              <a:latin typeface="Segoe UI" pitchFamily="34" charset="0"/>
              <a:ea typeface="Segoe UI" pitchFamily="34" charset="0"/>
              <a:cs typeface="Segoe UI" pitchFamily="34" charset="0"/>
            </a:endParaRPr>
          </a:p>
        </p:txBody>
      </p:sp>
      <p:sp>
        <p:nvSpPr>
          <p:cNvPr id="97" name="96 Metin kutusu"/>
          <p:cNvSpPr txBox="1"/>
          <p:nvPr/>
        </p:nvSpPr>
        <p:spPr>
          <a:xfrm>
            <a:off x="13685635" y="18605035"/>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98" name="97 Metin kutusu"/>
          <p:cNvSpPr txBox="1"/>
          <p:nvPr/>
        </p:nvSpPr>
        <p:spPr>
          <a:xfrm>
            <a:off x="13685635" y="18978723"/>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99" name="98 Metin kutusu"/>
          <p:cNvSpPr txBox="1"/>
          <p:nvPr/>
        </p:nvSpPr>
        <p:spPr>
          <a:xfrm>
            <a:off x="13685635" y="19472899"/>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5</a:t>
            </a:r>
            <a:endParaRPr lang="tr-TR" sz="1200" dirty="0">
              <a:latin typeface="Segoe UI" pitchFamily="34" charset="0"/>
              <a:ea typeface="Segoe UI" pitchFamily="34" charset="0"/>
              <a:cs typeface="Segoe UI" pitchFamily="34" charset="0"/>
            </a:endParaRPr>
          </a:p>
        </p:txBody>
      </p:sp>
      <p:sp>
        <p:nvSpPr>
          <p:cNvPr id="100" name="99 Metin kutusu"/>
          <p:cNvSpPr txBox="1"/>
          <p:nvPr/>
        </p:nvSpPr>
        <p:spPr>
          <a:xfrm>
            <a:off x="13685635" y="19877651"/>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6</a:t>
            </a:r>
            <a:endParaRPr lang="tr-TR" sz="1200" dirty="0">
              <a:latin typeface="Segoe UI" pitchFamily="34" charset="0"/>
              <a:ea typeface="Segoe UI" pitchFamily="34" charset="0"/>
              <a:cs typeface="Segoe UI" pitchFamily="34" charset="0"/>
            </a:endParaRPr>
          </a:p>
        </p:txBody>
      </p:sp>
      <p:sp>
        <p:nvSpPr>
          <p:cNvPr id="101" name="100 Metin kutusu"/>
          <p:cNvSpPr txBox="1"/>
          <p:nvPr/>
        </p:nvSpPr>
        <p:spPr>
          <a:xfrm>
            <a:off x="9800147" y="21440924"/>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102" name="101 Metin kutusu"/>
          <p:cNvSpPr txBox="1"/>
          <p:nvPr/>
        </p:nvSpPr>
        <p:spPr>
          <a:xfrm>
            <a:off x="9800147" y="21841908"/>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103" name="102 Metin kutusu"/>
          <p:cNvSpPr txBox="1"/>
          <p:nvPr/>
        </p:nvSpPr>
        <p:spPr>
          <a:xfrm>
            <a:off x="9800147" y="22363380"/>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6</a:t>
            </a:r>
            <a:endParaRPr lang="tr-TR" sz="1200" dirty="0">
              <a:latin typeface="Segoe UI" pitchFamily="34" charset="0"/>
              <a:ea typeface="Segoe UI" pitchFamily="34" charset="0"/>
              <a:cs typeface="Segoe UI" pitchFamily="34" charset="0"/>
            </a:endParaRPr>
          </a:p>
        </p:txBody>
      </p:sp>
      <p:sp>
        <p:nvSpPr>
          <p:cNvPr id="104" name="103 Metin kutusu"/>
          <p:cNvSpPr txBox="1"/>
          <p:nvPr/>
        </p:nvSpPr>
        <p:spPr>
          <a:xfrm>
            <a:off x="9800147" y="22795428"/>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7</a:t>
            </a:r>
            <a:endParaRPr lang="tr-TR" sz="1200" dirty="0">
              <a:latin typeface="Segoe UI" pitchFamily="34" charset="0"/>
              <a:ea typeface="Segoe UI" pitchFamily="34" charset="0"/>
              <a:cs typeface="Segoe UI" pitchFamily="34" charset="0"/>
            </a:endParaRPr>
          </a:p>
        </p:txBody>
      </p:sp>
      <p:sp>
        <p:nvSpPr>
          <p:cNvPr id="105" name="104 Metin kutusu"/>
          <p:cNvSpPr txBox="1"/>
          <p:nvPr/>
        </p:nvSpPr>
        <p:spPr>
          <a:xfrm>
            <a:off x="13685635" y="21447307"/>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106" name="105 Metin kutusu"/>
          <p:cNvSpPr txBox="1"/>
          <p:nvPr/>
        </p:nvSpPr>
        <p:spPr>
          <a:xfrm>
            <a:off x="13685635" y="21848291"/>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107" name="106 Metin kutusu"/>
          <p:cNvSpPr txBox="1"/>
          <p:nvPr/>
        </p:nvSpPr>
        <p:spPr>
          <a:xfrm>
            <a:off x="13685635" y="22369763"/>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8	</a:t>
            </a:r>
            <a:endParaRPr lang="tr-TR" sz="1200" dirty="0">
              <a:latin typeface="Segoe UI" pitchFamily="34" charset="0"/>
              <a:ea typeface="Segoe UI" pitchFamily="34" charset="0"/>
              <a:cs typeface="Segoe UI" pitchFamily="34" charset="0"/>
            </a:endParaRPr>
          </a:p>
        </p:txBody>
      </p:sp>
      <p:sp>
        <p:nvSpPr>
          <p:cNvPr id="108" name="107 Metin kutusu"/>
          <p:cNvSpPr txBox="1"/>
          <p:nvPr/>
        </p:nvSpPr>
        <p:spPr>
          <a:xfrm>
            <a:off x="13685635" y="22801811"/>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9</a:t>
            </a:r>
            <a:endParaRPr lang="tr-TR" sz="1200" dirty="0">
              <a:latin typeface="Segoe UI" pitchFamily="34" charset="0"/>
              <a:ea typeface="Segoe UI" pitchFamily="34" charset="0"/>
              <a:cs typeface="Segoe UI" pitchFamily="34" charset="0"/>
            </a:endParaRPr>
          </a:p>
        </p:txBody>
      </p:sp>
      <p:sp>
        <p:nvSpPr>
          <p:cNvPr id="109" name="108 Metin kutusu"/>
          <p:cNvSpPr txBox="1"/>
          <p:nvPr/>
        </p:nvSpPr>
        <p:spPr>
          <a:xfrm>
            <a:off x="9800147" y="23645876"/>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110" name="109 Metin kutusu"/>
          <p:cNvSpPr txBox="1"/>
          <p:nvPr/>
        </p:nvSpPr>
        <p:spPr>
          <a:xfrm>
            <a:off x="9800147" y="24046860"/>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111" name="110 Metin kutusu"/>
          <p:cNvSpPr txBox="1"/>
          <p:nvPr/>
        </p:nvSpPr>
        <p:spPr>
          <a:xfrm>
            <a:off x="9800147" y="24568332"/>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3</a:t>
            </a:r>
            <a:endParaRPr lang="tr-TR" sz="1200" dirty="0">
              <a:latin typeface="Segoe UI" pitchFamily="34" charset="0"/>
              <a:ea typeface="Segoe UI" pitchFamily="34" charset="0"/>
              <a:cs typeface="Segoe UI" pitchFamily="34" charset="0"/>
            </a:endParaRPr>
          </a:p>
        </p:txBody>
      </p:sp>
      <p:sp>
        <p:nvSpPr>
          <p:cNvPr id="112" name="111 Metin kutusu"/>
          <p:cNvSpPr txBox="1"/>
          <p:nvPr/>
        </p:nvSpPr>
        <p:spPr>
          <a:xfrm>
            <a:off x="9800147" y="25000380"/>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4</a:t>
            </a:r>
            <a:endParaRPr lang="tr-TR" sz="1200" dirty="0">
              <a:latin typeface="Segoe UI" pitchFamily="34" charset="0"/>
              <a:ea typeface="Segoe UI" pitchFamily="34" charset="0"/>
              <a:cs typeface="Segoe UI" pitchFamily="34" charset="0"/>
            </a:endParaRPr>
          </a:p>
        </p:txBody>
      </p:sp>
      <p:sp>
        <p:nvSpPr>
          <p:cNvPr id="113" name="112 Metin kutusu"/>
          <p:cNvSpPr txBox="1"/>
          <p:nvPr/>
        </p:nvSpPr>
        <p:spPr>
          <a:xfrm>
            <a:off x="13685635" y="23645876"/>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114" name="113 Metin kutusu"/>
          <p:cNvSpPr txBox="1"/>
          <p:nvPr/>
        </p:nvSpPr>
        <p:spPr>
          <a:xfrm>
            <a:off x="13685635" y="24046860"/>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115" name="114 Metin kutusu"/>
          <p:cNvSpPr txBox="1"/>
          <p:nvPr/>
        </p:nvSpPr>
        <p:spPr>
          <a:xfrm>
            <a:off x="13685635" y="24568332"/>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5</a:t>
            </a:r>
            <a:endParaRPr lang="tr-TR" sz="1200" dirty="0">
              <a:latin typeface="Segoe UI" pitchFamily="34" charset="0"/>
              <a:ea typeface="Segoe UI" pitchFamily="34" charset="0"/>
              <a:cs typeface="Segoe UI" pitchFamily="34" charset="0"/>
            </a:endParaRPr>
          </a:p>
        </p:txBody>
      </p:sp>
      <p:sp>
        <p:nvSpPr>
          <p:cNvPr id="116" name="115 Metin kutusu"/>
          <p:cNvSpPr txBox="1"/>
          <p:nvPr/>
        </p:nvSpPr>
        <p:spPr>
          <a:xfrm>
            <a:off x="13685635" y="25000380"/>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6</a:t>
            </a:r>
            <a:endParaRPr lang="tr-TR" sz="1200" dirty="0">
              <a:latin typeface="Segoe UI" pitchFamily="34" charset="0"/>
              <a:ea typeface="Segoe UI" pitchFamily="34" charset="0"/>
              <a:cs typeface="Segoe UI" pitchFamily="34" charset="0"/>
            </a:endParaRPr>
          </a:p>
        </p:txBody>
      </p:sp>
      <p:sp>
        <p:nvSpPr>
          <p:cNvPr id="117" name="116 Metin kutusu"/>
          <p:cNvSpPr txBox="1"/>
          <p:nvPr/>
        </p:nvSpPr>
        <p:spPr>
          <a:xfrm>
            <a:off x="9800147" y="25912442"/>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118" name="117 Metin kutusu"/>
          <p:cNvSpPr txBox="1"/>
          <p:nvPr/>
        </p:nvSpPr>
        <p:spPr>
          <a:xfrm>
            <a:off x="9800147" y="26313426"/>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119" name="118 Metin kutusu"/>
          <p:cNvSpPr txBox="1"/>
          <p:nvPr/>
        </p:nvSpPr>
        <p:spPr>
          <a:xfrm>
            <a:off x="9800147" y="26834898"/>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3</a:t>
            </a:r>
            <a:endParaRPr lang="tr-TR" sz="1200" dirty="0">
              <a:latin typeface="Segoe UI" pitchFamily="34" charset="0"/>
              <a:ea typeface="Segoe UI" pitchFamily="34" charset="0"/>
              <a:cs typeface="Segoe UI" pitchFamily="34" charset="0"/>
            </a:endParaRPr>
          </a:p>
        </p:txBody>
      </p:sp>
      <p:sp>
        <p:nvSpPr>
          <p:cNvPr id="121" name="120 Metin kutusu"/>
          <p:cNvSpPr txBox="1"/>
          <p:nvPr/>
        </p:nvSpPr>
        <p:spPr>
          <a:xfrm>
            <a:off x="13685635" y="25906059"/>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1</a:t>
            </a:r>
            <a:endParaRPr lang="tr-TR" sz="1200" dirty="0">
              <a:latin typeface="Segoe UI" pitchFamily="34" charset="0"/>
              <a:ea typeface="Segoe UI" pitchFamily="34" charset="0"/>
              <a:cs typeface="Segoe UI" pitchFamily="34" charset="0"/>
            </a:endParaRPr>
          </a:p>
        </p:txBody>
      </p:sp>
      <p:sp>
        <p:nvSpPr>
          <p:cNvPr id="122" name="121 Metin kutusu"/>
          <p:cNvSpPr txBox="1"/>
          <p:nvPr/>
        </p:nvSpPr>
        <p:spPr>
          <a:xfrm>
            <a:off x="13685635" y="26307043"/>
            <a:ext cx="608115" cy="276999"/>
          </a:xfrm>
          <a:prstGeom prst="rect">
            <a:avLst/>
          </a:prstGeom>
          <a:noFill/>
        </p:spPr>
        <p:txBody>
          <a:bodyPr wrap="none" rtlCol="0">
            <a:spAutoFit/>
          </a:bodyPr>
          <a:lstStyle/>
          <a:p>
            <a:pPr algn="r"/>
            <a:r>
              <a:rPr lang="tr-TR" sz="1200" dirty="0" smtClean="0">
                <a:latin typeface="Segoe UI" pitchFamily="34" charset="0"/>
                <a:ea typeface="Segoe UI" pitchFamily="34" charset="0"/>
                <a:cs typeface="Segoe UI" pitchFamily="34" charset="0"/>
              </a:rPr>
              <a:t>Step 2</a:t>
            </a:r>
            <a:endParaRPr lang="tr-TR" sz="1200" dirty="0">
              <a:latin typeface="Segoe UI" pitchFamily="34" charset="0"/>
              <a:ea typeface="Segoe UI" pitchFamily="34" charset="0"/>
              <a:cs typeface="Segoe UI" pitchFamily="34" charset="0"/>
            </a:endParaRPr>
          </a:p>
        </p:txBody>
      </p:sp>
      <p:sp>
        <p:nvSpPr>
          <p:cNvPr id="120" name="119 Dikdörtgen"/>
          <p:cNvSpPr/>
          <p:nvPr/>
        </p:nvSpPr>
        <p:spPr>
          <a:xfrm>
            <a:off x="11096291" y="6112653"/>
            <a:ext cx="671979" cy="646331"/>
          </a:xfrm>
          <a:prstGeom prst="rect">
            <a:avLst/>
          </a:prstGeom>
          <a:noFill/>
          <a:scene3d>
            <a:camera prst="orthographicFront">
              <a:rot lat="0" lon="0" rev="0"/>
            </a:camera>
            <a:lightRig rig="threePt" dir="t"/>
          </a:scene3d>
          <a:sp3d/>
        </p:spPr>
        <p:txBody>
          <a:bodyPr wrap="none" lIns="91440" tIns="45720" rIns="91440" bIns="45720">
            <a:spAutoFit/>
          </a:bodyPr>
          <a:lstStyle/>
          <a:p>
            <a:pPr algn="ctr"/>
            <a:r>
              <a:rPr lang="tr-TR"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1K</a:t>
            </a:r>
            <a:endParaRPr lang="tr-TR"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23" name="122 Dikdörtgen"/>
          <p:cNvSpPr/>
          <p:nvPr/>
        </p:nvSpPr>
        <p:spPr>
          <a:xfrm>
            <a:off x="14725798" y="6112653"/>
            <a:ext cx="1140056" cy="646331"/>
          </a:xfrm>
          <a:prstGeom prst="rect">
            <a:avLst/>
          </a:prstGeom>
          <a:noFill/>
          <a:scene3d>
            <a:camera prst="orthographicFront">
              <a:rot lat="0" lon="0" rev="0"/>
            </a:camera>
            <a:lightRig rig="threePt" dir="t"/>
          </a:scene3d>
          <a:sp3d/>
        </p:spPr>
        <p:txBody>
          <a:bodyPr wrap="none" lIns="91440" tIns="45720" rIns="91440" bIns="45720">
            <a:spAutoFit/>
          </a:bodyPr>
          <a:lstStyle/>
          <a:p>
            <a:pPr algn="ctr"/>
            <a:r>
              <a:rPr lang="tr-TR"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300K</a:t>
            </a:r>
            <a:endParaRPr lang="tr-TR"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graphicFrame>
        <p:nvGraphicFramePr>
          <p:cNvPr id="124" name="1 Grafik"/>
          <p:cNvGraphicFramePr/>
          <p:nvPr/>
        </p:nvGraphicFramePr>
        <p:xfrm>
          <a:off x="18000000" y="21240000"/>
          <a:ext cx="4320000" cy="2160000"/>
        </p:xfrm>
        <a:graphic>
          <a:graphicData uri="http://schemas.openxmlformats.org/drawingml/2006/chart">
            <c:chart xmlns:c="http://schemas.openxmlformats.org/drawingml/2006/chart" xmlns:r="http://schemas.openxmlformats.org/officeDocument/2006/relationships" r:id="rId24"/>
          </a:graphicData>
        </a:graphic>
      </p:graphicFrame>
      <p:graphicFrame>
        <p:nvGraphicFramePr>
          <p:cNvPr id="126" name="3 Grafik"/>
          <p:cNvGraphicFramePr/>
          <p:nvPr/>
        </p:nvGraphicFramePr>
        <p:xfrm>
          <a:off x="18000000" y="23472000"/>
          <a:ext cx="4320000" cy="2160000"/>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125" name="2 Grafik"/>
          <p:cNvGraphicFramePr/>
          <p:nvPr/>
        </p:nvGraphicFramePr>
        <p:xfrm>
          <a:off x="18000000" y="25704000"/>
          <a:ext cx="4320000" cy="2160000"/>
        </p:xfrm>
        <a:graphic>
          <a:graphicData uri="http://schemas.openxmlformats.org/drawingml/2006/chart">
            <c:chart xmlns:c="http://schemas.openxmlformats.org/drawingml/2006/chart" xmlns:r="http://schemas.openxmlformats.org/officeDocument/2006/relationships" r:id="rId26"/>
          </a:graphicData>
        </a:graphic>
      </p:graphicFrame>
      <p:graphicFrame>
        <p:nvGraphicFramePr>
          <p:cNvPr id="130" name="1 Grafik"/>
          <p:cNvGraphicFramePr/>
          <p:nvPr/>
        </p:nvGraphicFramePr>
        <p:xfrm>
          <a:off x="18000000" y="14040000"/>
          <a:ext cx="4320000" cy="2160000"/>
        </p:xfrm>
        <a:graphic>
          <a:graphicData uri="http://schemas.openxmlformats.org/drawingml/2006/chart">
            <c:chart xmlns:c="http://schemas.openxmlformats.org/drawingml/2006/chart" xmlns:r="http://schemas.openxmlformats.org/officeDocument/2006/relationships" r:id="rId27"/>
          </a:graphicData>
        </a:graphic>
      </p:graphicFrame>
      <p:graphicFrame>
        <p:nvGraphicFramePr>
          <p:cNvPr id="131" name="2 Grafik"/>
          <p:cNvGraphicFramePr/>
          <p:nvPr/>
        </p:nvGraphicFramePr>
        <p:xfrm>
          <a:off x="18000000" y="18504000"/>
          <a:ext cx="4320000" cy="2160000"/>
        </p:xfrm>
        <a:graphic>
          <a:graphicData uri="http://schemas.openxmlformats.org/drawingml/2006/chart">
            <c:chart xmlns:c="http://schemas.openxmlformats.org/drawingml/2006/chart" xmlns:r="http://schemas.openxmlformats.org/officeDocument/2006/relationships" r:id="rId28"/>
          </a:graphicData>
        </a:graphic>
      </p:graphicFrame>
      <p:graphicFrame>
        <p:nvGraphicFramePr>
          <p:cNvPr id="132" name="3 Grafik"/>
          <p:cNvGraphicFramePr/>
          <p:nvPr/>
        </p:nvGraphicFramePr>
        <p:xfrm>
          <a:off x="18000000" y="16272000"/>
          <a:ext cx="4320000" cy="2160000"/>
        </p:xfrm>
        <a:graphic>
          <a:graphicData uri="http://schemas.openxmlformats.org/drawingml/2006/chart">
            <c:chart xmlns:c="http://schemas.openxmlformats.org/drawingml/2006/chart" xmlns:r="http://schemas.openxmlformats.org/officeDocument/2006/relationships" r:id="rId29"/>
          </a:graphicData>
        </a:graphic>
      </p:graphicFrame>
      <p:graphicFrame>
        <p:nvGraphicFramePr>
          <p:cNvPr id="133" name="1 Grafik"/>
          <p:cNvGraphicFramePr/>
          <p:nvPr/>
        </p:nvGraphicFramePr>
        <p:xfrm>
          <a:off x="18000000" y="6840000"/>
          <a:ext cx="4320000" cy="2160000"/>
        </p:xfrm>
        <a:graphic>
          <a:graphicData uri="http://schemas.openxmlformats.org/drawingml/2006/chart">
            <c:chart xmlns:c="http://schemas.openxmlformats.org/drawingml/2006/chart" xmlns:r="http://schemas.openxmlformats.org/officeDocument/2006/relationships" r:id="rId30"/>
          </a:graphicData>
        </a:graphic>
      </p:graphicFrame>
      <p:graphicFrame>
        <p:nvGraphicFramePr>
          <p:cNvPr id="134" name="3 Grafik"/>
          <p:cNvGraphicFramePr/>
          <p:nvPr/>
        </p:nvGraphicFramePr>
        <p:xfrm>
          <a:off x="18000000" y="11304000"/>
          <a:ext cx="4320000" cy="2160000"/>
        </p:xfrm>
        <a:graphic>
          <a:graphicData uri="http://schemas.openxmlformats.org/drawingml/2006/chart">
            <c:chart xmlns:c="http://schemas.openxmlformats.org/drawingml/2006/chart" xmlns:r="http://schemas.openxmlformats.org/officeDocument/2006/relationships" r:id="rId31"/>
          </a:graphicData>
        </a:graphic>
      </p:graphicFrame>
      <p:graphicFrame>
        <p:nvGraphicFramePr>
          <p:cNvPr id="135" name="2 Grafik"/>
          <p:cNvGraphicFramePr/>
          <p:nvPr/>
        </p:nvGraphicFramePr>
        <p:xfrm>
          <a:off x="18000000" y="9072000"/>
          <a:ext cx="4320000" cy="2160000"/>
        </p:xfrm>
        <a:graphic>
          <a:graphicData uri="http://schemas.openxmlformats.org/drawingml/2006/chart">
            <c:chart xmlns:c="http://schemas.openxmlformats.org/drawingml/2006/chart" xmlns:r="http://schemas.openxmlformats.org/officeDocument/2006/relationships" r:id="rId32"/>
          </a:graphicData>
        </a:graphic>
      </p:graphicFrame>
      <p:sp>
        <p:nvSpPr>
          <p:cNvPr id="127" name="Rounded Rectangle 11"/>
          <p:cNvSpPr/>
          <p:nvPr/>
        </p:nvSpPr>
        <p:spPr>
          <a:xfrm>
            <a:off x="324198" y="16778089"/>
            <a:ext cx="7344000" cy="7920880"/>
          </a:xfrm>
          <a:prstGeom prst="roundRect">
            <a:avLst>
              <a:gd name="adj" fmla="val 775"/>
            </a:avLst>
          </a:prstGeom>
          <a:gradFill flip="none" rotWithShape="1">
            <a:gsLst>
              <a:gs pos="0">
                <a:schemeClr val="accent3">
                  <a:lumMod val="20000"/>
                  <a:lumOff val="80000"/>
                </a:schemeClr>
              </a:gs>
              <a:gs pos="100000">
                <a:schemeClr val="accent3">
                  <a:lumMod val="60000"/>
                  <a:lumOff val="40000"/>
                </a:schemeClr>
              </a:gs>
            </a:gsLst>
            <a:lin ang="5400000" scaled="1"/>
            <a:tileRect/>
          </a:gradFill>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nchor="t" anchorCtr="0">
            <a:noAutofit/>
          </a:bodyPr>
          <a:lstStyle/>
          <a:p>
            <a:pPr algn="just"/>
            <a:r>
              <a:rPr lang="en-US" sz="2000" dirty="0" smtClean="0"/>
              <a:t>In these atomistic level computer simulations the Erkoc empirical model  potential was used</a:t>
            </a:r>
            <a:r>
              <a:rPr lang="tr-TR" sz="2000" dirty="0" smtClean="0"/>
              <a:t> [6]</a:t>
            </a:r>
            <a:r>
              <a:rPr lang="en-US" sz="2000" dirty="0" smtClean="0"/>
              <a:t>. The potential energy function (PEF) is formed from pair interactions, which contains many-body effects. The total energy of the system is expressed as the linear combination of two two-body functions</a:t>
            </a:r>
            <a:r>
              <a:rPr lang="tr-TR" sz="2000" dirty="0" smtClean="0"/>
              <a:t> [7]</a:t>
            </a:r>
            <a:r>
              <a:rPr lang="en-US" sz="2000" dirty="0" smtClean="0"/>
              <a:t>:</a:t>
            </a:r>
          </a:p>
          <a:p>
            <a:pPr>
              <a:lnSpc>
                <a:spcPct val="150000"/>
              </a:lnSpc>
            </a:pPr>
            <a:r>
              <a:rPr lang="en-US" sz="2400" b="1" dirty="0" smtClean="0">
                <a:latin typeface="Times New Roman" pitchFamily="18" charset="0"/>
                <a:cs typeface="Times New Roman" pitchFamily="18" charset="0"/>
              </a:rPr>
              <a:t>Ф</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D</a:t>
            </a:r>
            <a:r>
              <a:rPr lang="en-US" sz="2400" baseline="-25000" dirty="0" smtClean="0">
                <a:latin typeface="Times New Roman" pitchFamily="18" charset="0"/>
                <a:cs typeface="Times New Roman" pitchFamily="18" charset="0"/>
              </a:rPr>
              <a:t>21</a:t>
            </a:r>
            <a:r>
              <a:rPr lang="en-US" sz="2400" i="1" dirty="0" smtClean="0">
                <a:latin typeface="Times New Roman" pitchFamily="18" charset="0"/>
                <a:cs typeface="Times New Roman" pitchFamily="18" charset="0"/>
              </a:rPr>
              <a:t>ϕ</a:t>
            </a:r>
            <a:r>
              <a:rPr lang="en-US" sz="2400" baseline="-25000" dirty="0" smtClean="0">
                <a:latin typeface="Times New Roman" pitchFamily="18" charset="0"/>
                <a:cs typeface="Times New Roman" pitchFamily="18" charset="0"/>
              </a:rPr>
              <a:t>21</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 D</a:t>
            </a:r>
            <a:r>
              <a:rPr lang="en-US" sz="2400" baseline="-25000" dirty="0" smtClean="0">
                <a:latin typeface="Times New Roman" pitchFamily="18" charset="0"/>
                <a:cs typeface="Times New Roman" pitchFamily="18" charset="0"/>
              </a:rPr>
              <a:t>22</a:t>
            </a:r>
            <a:r>
              <a:rPr lang="en-US" sz="2400" i="1" dirty="0" smtClean="0">
                <a:latin typeface="Times New Roman" pitchFamily="18" charset="0"/>
                <a:cs typeface="Times New Roman" pitchFamily="18" charset="0"/>
              </a:rPr>
              <a:t>ϕ</a:t>
            </a:r>
            <a:r>
              <a:rPr lang="en-US" sz="2400" baseline="-25000" dirty="0" smtClean="0">
                <a:latin typeface="Times New Roman" pitchFamily="18" charset="0"/>
                <a:cs typeface="Times New Roman" pitchFamily="18" charset="0"/>
              </a:rPr>
              <a:t>22</a:t>
            </a:r>
            <a:endParaRPr lang="en-US" sz="2400" dirty="0" smtClean="0">
              <a:latin typeface="Times New Roman" pitchFamily="18" charset="0"/>
              <a:cs typeface="Times New Roman" pitchFamily="18" charset="0"/>
            </a:endParaRPr>
          </a:p>
          <a:p>
            <a:pPr algn="just">
              <a:lnSpc>
                <a:spcPct val="150000"/>
              </a:lnSpc>
            </a:pPr>
            <a:r>
              <a:rPr lang="en-US" sz="2000" dirty="0" smtClean="0"/>
              <a:t>where </a:t>
            </a:r>
            <a:r>
              <a:rPr lang="en-US" sz="2000" i="1" dirty="0" smtClean="0"/>
              <a:t>ϕ</a:t>
            </a:r>
            <a:r>
              <a:rPr lang="en-US" sz="2000" baseline="-25000" dirty="0" smtClean="0"/>
              <a:t>21 </a:t>
            </a:r>
            <a:r>
              <a:rPr lang="en-US" sz="2000" dirty="0" smtClean="0"/>
              <a:t>and </a:t>
            </a:r>
            <a:r>
              <a:rPr lang="en-US" sz="2000" i="1" dirty="0" smtClean="0"/>
              <a:t>ϕ</a:t>
            </a:r>
            <a:r>
              <a:rPr lang="en-US" sz="2000" baseline="-25000" dirty="0" smtClean="0"/>
              <a:t>22 </a:t>
            </a:r>
            <a:r>
              <a:rPr lang="en-US" sz="2000" dirty="0" smtClean="0"/>
              <a:t>are the two-body energies</a:t>
            </a:r>
          </a:p>
          <a:p>
            <a:pPr algn="just">
              <a:lnSpc>
                <a:spcPct val="150000"/>
              </a:lnSpc>
            </a:pPr>
            <a:r>
              <a:rPr lang="en-US" sz="2400" dirty="0" smtClean="0">
                <a:latin typeface="Times New Roman" pitchFamily="18" charset="0"/>
                <a:cs typeface="Times New Roman" pitchFamily="18" charset="0"/>
              </a:rPr>
              <a:t>                              ,  k=1,2</a:t>
            </a:r>
          </a:p>
          <a:p>
            <a:pPr algn="just">
              <a:lnSpc>
                <a:spcPct val="250000"/>
              </a:lnSpc>
            </a:pPr>
            <a:r>
              <a:rPr lang="en-US" sz="2000" dirty="0" smtClean="0"/>
              <a:t>The two body interactions are defined as:</a:t>
            </a:r>
          </a:p>
          <a:p>
            <a:pPr>
              <a:lnSpc>
                <a:spcPct val="115000"/>
              </a:lnSpc>
              <a:spcAft>
                <a:spcPts val="1000"/>
              </a:spcAft>
            </a:pPr>
            <a:r>
              <a:rPr lang="en-US" sz="2400" i="1" dirty="0" smtClean="0">
                <a:solidFill>
                  <a:srgbClr val="000000"/>
                </a:solidFill>
                <a:latin typeface="Times New Roman"/>
                <a:cs typeface="Times New Roman"/>
              </a:rPr>
              <a:t>U</a:t>
            </a:r>
            <a:r>
              <a:rPr lang="en-US" sz="2400" i="1" baseline="-25000" dirty="0" smtClean="0">
                <a:solidFill>
                  <a:srgbClr val="000000"/>
                </a:solidFill>
                <a:latin typeface="Times New Roman"/>
                <a:cs typeface="Times New Roman"/>
              </a:rPr>
              <a:t>ij</a:t>
            </a:r>
            <a:r>
              <a:rPr lang="en-US" sz="2400" i="1" baseline="30000" dirty="0" smtClean="0">
                <a:solidFill>
                  <a:srgbClr val="000000"/>
                </a:solidFill>
                <a:latin typeface="Times New Roman"/>
                <a:cs typeface="Times New Roman"/>
              </a:rPr>
              <a:t>(2k)</a:t>
            </a:r>
            <a:r>
              <a:rPr lang="en-US" sz="2400" i="1" dirty="0" smtClean="0">
                <a:solidFill>
                  <a:srgbClr val="000000"/>
                </a:solidFill>
                <a:latin typeface="Times New Roman"/>
                <a:cs typeface="Times New Roman"/>
              </a:rPr>
              <a:t> </a:t>
            </a:r>
            <a:r>
              <a:rPr lang="en-US" sz="2400" b="1" i="1" dirty="0" smtClean="0">
                <a:solidFill>
                  <a:srgbClr val="000000"/>
                </a:solidFill>
                <a:latin typeface="Times New Roman"/>
                <a:cs typeface="Times New Roman"/>
              </a:rPr>
              <a:t>=</a:t>
            </a:r>
            <a:r>
              <a:rPr lang="en-US" sz="2400" i="1" dirty="0" smtClean="0">
                <a:solidFill>
                  <a:srgbClr val="000000"/>
                </a:solidFill>
                <a:latin typeface="Times New Roman"/>
                <a:cs typeface="Times New Roman"/>
              </a:rPr>
              <a:t> A</a:t>
            </a:r>
            <a:r>
              <a:rPr lang="en-US" sz="2400" i="1" baseline="-25000" dirty="0" smtClean="0">
                <a:solidFill>
                  <a:srgbClr val="000000"/>
                </a:solidFill>
                <a:latin typeface="Times New Roman"/>
                <a:cs typeface="Times New Roman"/>
              </a:rPr>
              <a:t>k</a:t>
            </a:r>
            <a:r>
              <a:rPr lang="en-US" sz="2400" i="1" dirty="0" smtClean="0">
                <a:solidFill>
                  <a:srgbClr val="000000"/>
                </a:solidFill>
                <a:latin typeface="Times New Roman"/>
                <a:cs typeface="Times New Roman"/>
              </a:rPr>
              <a:t>r</a:t>
            </a:r>
            <a:r>
              <a:rPr lang="en-US" sz="2400" i="1" baseline="-25000" dirty="0" smtClean="0">
                <a:solidFill>
                  <a:srgbClr val="000000"/>
                </a:solidFill>
                <a:latin typeface="Times New Roman"/>
                <a:cs typeface="Times New Roman"/>
              </a:rPr>
              <a:t>ij</a:t>
            </a:r>
            <a:r>
              <a:rPr lang="en-US" sz="2400" i="1" baseline="30000" dirty="0" smtClean="0">
                <a:solidFill>
                  <a:srgbClr val="000000"/>
                </a:solidFill>
                <a:latin typeface="Times New Roman"/>
                <a:cs typeface="Times New Roman"/>
              </a:rPr>
              <a:t>-λ</a:t>
            </a:r>
            <a:r>
              <a:rPr lang="en-US" sz="1800" i="1" baseline="30000" dirty="0" smtClean="0">
                <a:solidFill>
                  <a:srgbClr val="000000"/>
                </a:solidFill>
                <a:latin typeface="Times New Roman"/>
                <a:cs typeface="Times New Roman"/>
              </a:rPr>
              <a:t>k</a:t>
            </a:r>
            <a:r>
              <a:rPr lang="en-US" sz="2400" i="1" dirty="0" smtClean="0">
                <a:solidFill>
                  <a:srgbClr val="000000"/>
                </a:solidFill>
                <a:latin typeface="Times New Roman"/>
                <a:cs typeface="Times New Roman"/>
              </a:rPr>
              <a:t>e</a:t>
            </a:r>
            <a:r>
              <a:rPr lang="en-US" sz="2400" i="1" baseline="30000" dirty="0" smtClean="0">
                <a:solidFill>
                  <a:srgbClr val="000000"/>
                </a:solidFill>
                <a:latin typeface="Times New Roman"/>
                <a:cs typeface="Times New Roman"/>
              </a:rPr>
              <a:t>-α</a:t>
            </a:r>
            <a:r>
              <a:rPr lang="en-US" sz="1800" i="1" baseline="30000" dirty="0" smtClean="0">
                <a:solidFill>
                  <a:srgbClr val="000000"/>
                </a:solidFill>
                <a:latin typeface="Times New Roman"/>
                <a:cs typeface="Times New Roman"/>
              </a:rPr>
              <a:t>k</a:t>
            </a:r>
            <a:r>
              <a:rPr lang="en-US" sz="2400" i="1" baseline="30000" dirty="0" smtClean="0">
                <a:solidFill>
                  <a:srgbClr val="000000"/>
                </a:solidFill>
                <a:latin typeface="Times New Roman"/>
                <a:cs typeface="Times New Roman"/>
              </a:rPr>
              <a:t>r2</a:t>
            </a:r>
            <a:r>
              <a:rPr lang="en-US" sz="1800" i="1" baseline="30000" dirty="0" smtClean="0">
                <a:solidFill>
                  <a:srgbClr val="000000"/>
                </a:solidFill>
                <a:latin typeface="Times New Roman"/>
                <a:cs typeface="Times New Roman"/>
              </a:rPr>
              <a:t>ij</a:t>
            </a:r>
            <a:r>
              <a:rPr lang="en-US" sz="2400" dirty="0" smtClean="0">
                <a:solidFill>
                  <a:srgbClr val="000000"/>
                </a:solidFill>
                <a:latin typeface="Times New Roman"/>
                <a:cs typeface="Times New Roman"/>
              </a:rPr>
              <a:t>   ,  k</a:t>
            </a:r>
            <a:r>
              <a:rPr lang="en-US" sz="2400" b="1" dirty="0" smtClean="0">
                <a:solidFill>
                  <a:srgbClr val="000000"/>
                </a:solidFill>
                <a:latin typeface="Times New Roman"/>
                <a:cs typeface="Times New Roman"/>
              </a:rPr>
              <a:t>=</a:t>
            </a:r>
            <a:r>
              <a:rPr lang="en-US" sz="2400" dirty="0" smtClean="0">
                <a:solidFill>
                  <a:srgbClr val="000000"/>
                </a:solidFill>
                <a:latin typeface="Times New Roman"/>
                <a:cs typeface="Times New Roman"/>
              </a:rPr>
              <a:t>1,2</a:t>
            </a:r>
            <a:endParaRPr lang="en-US" sz="1050" dirty="0" smtClean="0">
              <a:ea typeface="Calibri"/>
              <a:cs typeface="Times New Roman"/>
            </a:endParaRPr>
          </a:p>
          <a:p>
            <a:pPr algn="just"/>
            <a:r>
              <a:rPr lang="en-US" sz="2000" dirty="0" smtClean="0"/>
              <a:t>Two sets of parameters are used (repulsive, attractive). The molecular dynamics time step is 0.9x10</a:t>
            </a:r>
            <a:r>
              <a:rPr lang="en-US" sz="2000" baseline="30000" dirty="0" smtClean="0"/>
              <a:t>-15</a:t>
            </a:r>
            <a:r>
              <a:rPr lang="en-US" sz="2000" dirty="0" smtClean="0"/>
              <a:t>. The velocities and positions of the particles are calculated using the velocity summed form of Verlet algorithm.</a:t>
            </a:r>
          </a:p>
          <a:p>
            <a:pPr algn="just"/>
            <a:r>
              <a:rPr lang="en-US" sz="2000" dirty="0" smtClean="0"/>
              <a:t>The simulations for the nanorods are repeated at the temperatures 1K and 300K for all the rods. A minimum of 100.000 steps are repeated as a minimum for the systems to reach equilibrium.</a:t>
            </a:r>
          </a:p>
          <a:p>
            <a:pPr algn="just"/>
            <a:r>
              <a:rPr lang="en-US" sz="2000" dirty="0" smtClean="0"/>
              <a:t>Periodic boundaries are used in the related cross section direction. After each relaxation, the system is elongated by 5% and MD steps are repeated for the system to reach equilibrium again.</a:t>
            </a:r>
            <a:endParaRPr lang="en-US" sz="2000" baseline="30000" dirty="0" smtClean="0"/>
          </a:p>
        </p:txBody>
      </p:sp>
      <p:sp>
        <p:nvSpPr>
          <p:cNvPr id="128" name="TextBox 5"/>
          <p:cNvSpPr txBox="1"/>
          <p:nvPr/>
        </p:nvSpPr>
        <p:spPr>
          <a:xfrm>
            <a:off x="413146" y="15769977"/>
            <a:ext cx="6610546" cy="979069"/>
          </a:xfrm>
          <a:prstGeom prst="rect">
            <a:avLst/>
          </a:prstGeom>
          <a:noFill/>
        </p:spPr>
        <p:txBody>
          <a:bodyPr wrap="square" lIns="180000" tIns="180000" rIns="180000" bIns="180000" rtlCol="0">
            <a:spAutoFit/>
          </a:bodyPr>
          <a:lstStyle/>
          <a:p>
            <a:r>
              <a:rPr lang="en-US" sz="4000" dirty="0" smtClean="0">
                <a:latin typeface="Segoe UI Semibold" pitchFamily="34" charset="0"/>
              </a:rPr>
              <a:t>Methods of Calculation</a:t>
            </a:r>
          </a:p>
        </p:txBody>
      </p:sp>
      <p:sp>
        <p:nvSpPr>
          <p:cNvPr id="3085" name="Rectangle 13"/>
          <p:cNvSpPr>
            <a:spLocks noChangeArrowheads="1"/>
          </p:cNvSpPr>
          <p:nvPr/>
        </p:nvSpPr>
        <p:spPr bwMode="auto">
          <a:xfrm>
            <a:off x="0" y="0"/>
            <a:ext cx="234029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dirty="0"/>
          </a:p>
        </p:txBody>
      </p:sp>
      <p:graphicFrame>
        <p:nvGraphicFramePr>
          <p:cNvPr id="3089" name="Object 17"/>
          <p:cNvGraphicFramePr>
            <a:graphicFrameLocks noChangeAspect="1"/>
          </p:cNvGraphicFramePr>
          <p:nvPr/>
        </p:nvGraphicFramePr>
        <p:xfrm>
          <a:off x="468214" y="19421797"/>
          <a:ext cx="2381250" cy="1028700"/>
        </p:xfrm>
        <a:graphic>
          <a:graphicData uri="http://schemas.openxmlformats.org/presentationml/2006/ole">
            <p:oleObj spid="_x0000_s3089" name="Document" r:id="rId33" imgW="3015945" imgH="1285966" progId="Word.Document.12">
              <p:embed/>
            </p:oleObj>
          </a:graphicData>
        </a:graphic>
      </p:graphicFrame>
      <p:sp>
        <p:nvSpPr>
          <p:cNvPr id="129" name="Rounded Rectangle 11"/>
          <p:cNvSpPr/>
          <p:nvPr/>
        </p:nvSpPr>
        <p:spPr>
          <a:xfrm>
            <a:off x="324198" y="26355152"/>
            <a:ext cx="7344000" cy="2232248"/>
          </a:xfrm>
          <a:prstGeom prst="roundRect">
            <a:avLst>
              <a:gd name="adj" fmla="val 775"/>
            </a:avLst>
          </a:prstGeom>
          <a:gradFill flip="none" rotWithShape="1">
            <a:gsLst>
              <a:gs pos="0">
                <a:schemeClr val="accent3">
                  <a:lumMod val="20000"/>
                  <a:lumOff val="80000"/>
                </a:schemeClr>
              </a:gs>
              <a:gs pos="100000">
                <a:schemeClr val="accent3">
                  <a:lumMod val="60000"/>
                  <a:lumOff val="40000"/>
                </a:schemeClr>
              </a:gs>
            </a:gsLst>
            <a:lin ang="5400000" scaled="1"/>
            <a:tileRect/>
          </a:gradFill>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nchor="t" anchorCtr="0">
            <a:noAutofit/>
          </a:bodyPr>
          <a:lstStyle/>
          <a:p>
            <a:pPr algn="just"/>
            <a:r>
              <a:rPr lang="en-US" sz="2000" dirty="0" smtClean="0"/>
              <a:t>It has been shown that uni-axial strain shows cross-section geometry dependent characteristics. The nanorods generated from (100) and (110) surfaces are relatively stronger against uniaxial strain with respect to the nanorods generated from (111)  surfaces. These results could help future researches for copper nanorods applications for their mechanical strength properties.</a:t>
            </a:r>
          </a:p>
        </p:txBody>
      </p:sp>
      <p:sp>
        <p:nvSpPr>
          <p:cNvPr id="136" name="TextBox 5"/>
          <p:cNvSpPr txBox="1"/>
          <p:nvPr/>
        </p:nvSpPr>
        <p:spPr>
          <a:xfrm>
            <a:off x="413146" y="25376084"/>
            <a:ext cx="5026370" cy="979069"/>
          </a:xfrm>
          <a:prstGeom prst="rect">
            <a:avLst/>
          </a:prstGeom>
          <a:noFill/>
        </p:spPr>
        <p:txBody>
          <a:bodyPr wrap="square" lIns="180000" tIns="180000" rIns="180000" bIns="180000" rtlCol="0">
            <a:spAutoFit/>
          </a:bodyPr>
          <a:lstStyle/>
          <a:p>
            <a:r>
              <a:rPr lang="en-US" sz="4000" dirty="0" smtClean="0">
                <a:latin typeface="Segoe UI Semibold" pitchFamily="34" charset="0"/>
              </a:rPr>
              <a:t>Conclusions</a:t>
            </a:r>
          </a:p>
        </p:txBody>
      </p:sp>
      <p:sp>
        <p:nvSpPr>
          <p:cNvPr id="137" name="136 Dikdörtgen"/>
          <p:cNvSpPr/>
          <p:nvPr/>
        </p:nvSpPr>
        <p:spPr>
          <a:xfrm>
            <a:off x="17894150" y="6174208"/>
            <a:ext cx="4392488" cy="523220"/>
          </a:xfrm>
          <a:prstGeom prst="rect">
            <a:avLst/>
          </a:prstGeom>
          <a:noFill/>
          <a:scene3d>
            <a:camera prst="orthographicFront">
              <a:rot lat="0" lon="0" rev="0"/>
            </a:camera>
            <a:lightRig rig="threePt" dir="t"/>
          </a:scene3d>
          <a:sp3d/>
        </p:spPr>
        <p:txBody>
          <a:bodyPr wrap="square" lIns="91440" tIns="45720" rIns="91440" bIns="45720">
            <a:spAutoFit/>
          </a:bodyPr>
          <a:lstStyle/>
          <a:p>
            <a:pPr algn="ct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Strain energy (eV) vs. Strain</a:t>
            </a:r>
            <a:endParaRPr lang="tr-T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2115</TotalTime>
  <Words>807</Words>
  <Application>Microsoft Office PowerPoint</Application>
  <PresentationFormat>Özel</PresentationFormat>
  <Paragraphs>111</Paragraphs>
  <Slides>1</Slides>
  <Notes>1</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vt:i4>
      </vt:variant>
    </vt:vector>
  </HeadingPairs>
  <TitlesOfParts>
    <vt:vector size="3" baseType="lpstr">
      <vt:lpstr>Office Theme</vt:lpstr>
      <vt:lpstr>Microsoft Office Word Document</vt:lpstr>
      <vt:lpstr>Slayt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Nanorods under strain</dc:title>
  <dc:subject>Molecular Dynamics Simulation</dc:subject>
  <dc:creator>Huseyin Yagli</dc:creator>
  <cp:keywords>nanotechnology, nanorods, molecular dynamics, simulation</cp:keywords>
  <cp:lastModifiedBy>hus</cp:lastModifiedBy>
  <cp:revision>179</cp:revision>
  <dcterms:created xsi:type="dcterms:W3CDTF">2010-03-18T10:51:20Z</dcterms:created>
  <dcterms:modified xsi:type="dcterms:W3CDTF">2012-06-23T20:49:30Z</dcterms:modified>
</cp:coreProperties>
</file>