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5"/>
  </p:notesMasterIdLst>
  <p:handoutMasterIdLst>
    <p:handoutMasterId r:id="rId16"/>
  </p:handoutMasterIdLst>
  <p:sldIdLst>
    <p:sldId id="265" r:id="rId2"/>
    <p:sldId id="289" r:id="rId3"/>
    <p:sldId id="296" r:id="rId4"/>
    <p:sldId id="297" r:id="rId5"/>
    <p:sldId id="298" r:id="rId6"/>
    <p:sldId id="290" r:id="rId7"/>
    <p:sldId id="291" r:id="rId8"/>
    <p:sldId id="292" r:id="rId9"/>
    <p:sldId id="276" r:id="rId10"/>
    <p:sldId id="294" r:id="rId11"/>
    <p:sldId id="293" r:id="rId12"/>
    <p:sldId id="284" r:id="rId13"/>
    <p:sldId id="295" r:id="rId1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orbel" pitchFamily="34" charset="0"/>
        <a:ea typeface="+mn-ea"/>
        <a:cs typeface="+mn-cs"/>
      </a:defRPr>
    </a:lvl1pPr>
    <a:lvl2pPr marL="457200" algn="l" rtl="0" eaLnBrk="0" fontAlgn="base" hangingPunct="0">
      <a:spcBef>
        <a:spcPct val="0"/>
      </a:spcBef>
      <a:spcAft>
        <a:spcPct val="0"/>
      </a:spcAft>
      <a:defRPr kern="1200">
        <a:solidFill>
          <a:schemeClr val="tx1"/>
        </a:solidFill>
        <a:latin typeface="Corbel" pitchFamily="34" charset="0"/>
        <a:ea typeface="+mn-ea"/>
        <a:cs typeface="+mn-cs"/>
      </a:defRPr>
    </a:lvl2pPr>
    <a:lvl3pPr marL="914400" algn="l" rtl="0" eaLnBrk="0" fontAlgn="base" hangingPunct="0">
      <a:spcBef>
        <a:spcPct val="0"/>
      </a:spcBef>
      <a:spcAft>
        <a:spcPct val="0"/>
      </a:spcAft>
      <a:defRPr kern="1200">
        <a:solidFill>
          <a:schemeClr val="tx1"/>
        </a:solidFill>
        <a:latin typeface="Corbel" pitchFamily="34" charset="0"/>
        <a:ea typeface="+mn-ea"/>
        <a:cs typeface="+mn-cs"/>
      </a:defRPr>
    </a:lvl3pPr>
    <a:lvl4pPr marL="1371600" algn="l" rtl="0" eaLnBrk="0" fontAlgn="base" hangingPunct="0">
      <a:spcBef>
        <a:spcPct val="0"/>
      </a:spcBef>
      <a:spcAft>
        <a:spcPct val="0"/>
      </a:spcAft>
      <a:defRPr kern="1200">
        <a:solidFill>
          <a:schemeClr val="tx1"/>
        </a:solidFill>
        <a:latin typeface="Corbel" pitchFamily="34" charset="0"/>
        <a:ea typeface="+mn-ea"/>
        <a:cs typeface="+mn-cs"/>
      </a:defRPr>
    </a:lvl4pPr>
    <a:lvl5pPr marL="1828800" algn="l" rtl="0" eaLnBrk="0" fontAlgn="base" hangingPunct="0">
      <a:spcBef>
        <a:spcPct val="0"/>
      </a:spcBef>
      <a:spcAft>
        <a:spcPct val="0"/>
      </a:spcAft>
      <a:defRPr kern="1200">
        <a:solidFill>
          <a:schemeClr val="tx1"/>
        </a:solidFill>
        <a:latin typeface="Corbel" pitchFamily="34" charset="0"/>
        <a:ea typeface="+mn-ea"/>
        <a:cs typeface="+mn-cs"/>
      </a:defRPr>
    </a:lvl5pPr>
    <a:lvl6pPr marL="2286000" algn="l" defTabSz="914400" rtl="0" eaLnBrk="1" latinLnBrk="0" hangingPunct="1">
      <a:defRPr kern="1200">
        <a:solidFill>
          <a:schemeClr val="tx1"/>
        </a:solidFill>
        <a:latin typeface="Corbel" pitchFamily="34" charset="0"/>
        <a:ea typeface="+mn-ea"/>
        <a:cs typeface="+mn-cs"/>
      </a:defRPr>
    </a:lvl6pPr>
    <a:lvl7pPr marL="2743200" algn="l" defTabSz="914400" rtl="0" eaLnBrk="1" latinLnBrk="0" hangingPunct="1">
      <a:defRPr kern="1200">
        <a:solidFill>
          <a:schemeClr val="tx1"/>
        </a:solidFill>
        <a:latin typeface="Corbel" pitchFamily="34" charset="0"/>
        <a:ea typeface="+mn-ea"/>
        <a:cs typeface="+mn-cs"/>
      </a:defRPr>
    </a:lvl7pPr>
    <a:lvl8pPr marL="3200400" algn="l" defTabSz="914400" rtl="0" eaLnBrk="1" latinLnBrk="0" hangingPunct="1">
      <a:defRPr kern="1200">
        <a:solidFill>
          <a:schemeClr val="tx1"/>
        </a:solidFill>
        <a:latin typeface="Corbel" pitchFamily="34" charset="0"/>
        <a:ea typeface="+mn-ea"/>
        <a:cs typeface="+mn-cs"/>
      </a:defRPr>
    </a:lvl8pPr>
    <a:lvl9pPr marL="3657600" algn="l" defTabSz="914400" rtl="0" eaLnBrk="1" latinLnBrk="0" hangingPunct="1">
      <a:defRPr kern="1200">
        <a:solidFill>
          <a:schemeClr val="tx1"/>
        </a:solidFill>
        <a:latin typeface="Corbe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3" autoAdjust="0"/>
    <p:restoredTop sz="78519" autoAdjust="0"/>
  </p:normalViewPr>
  <p:slideViewPr>
    <p:cSldViewPr showGuides="1">
      <p:cViewPr varScale="1">
        <p:scale>
          <a:sx n="69" d="100"/>
          <a:sy n="69" d="100"/>
        </p:scale>
        <p:origin x="-1584" y="-108"/>
      </p:cViewPr>
      <p:guideLst>
        <p:guide orient="horz" pos="2160"/>
        <p:guide pos="2880"/>
        <p:guide pos="5112"/>
        <p:guide pos="612"/>
      </p:guideLst>
    </p:cSldViewPr>
  </p:slideViewPr>
  <p:notesTextViewPr>
    <p:cViewPr>
      <p:scale>
        <a:sx n="1" d="1"/>
        <a:sy n="1" d="1"/>
      </p:scale>
      <p:origin x="0" y="0"/>
    </p:cViewPr>
  </p:notesTextViewPr>
  <p:notesViewPr>
    <p:cSldViewPr showGuides="1">
      <p:cViewPr varScale="1">
        <p:scale>
          <a:sx n="95" d="100"/>
          <a:sy n="95" d="100"/>
        </p:scale>
        <p:origin x="357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latinLnBrk="0" hangingPunct="1">
              <a:spcBef>
                <a:spcPts val="0"/>
              </a:spcBef>
              <a:spcAft>
                <a:spcPts val="0"/>
              </a:spcAft>
              <a:defRPr lang="zh-CN" sz="1200">
                <a:latin typeface="+mn-lt"/>
              </a:defRPr>
            </a:lvl1pPr>
          </a:lstStyle>
          <a:p>
            <a:pPr>
              <a:defRPr/>
            </a:pPr>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fontAlgn="auto" latinLnBrk="0" hangingPunct="1">
              <a:spcBef>
                <a:spcPts val="0"/>
              </a:spcBef>
              <a:spcAft>
                <a:spcPts val="0"/>
              </a:spcAft>
              <a:defRPr lang="zh-CN" sz="1200">
                <a:latin typeface="+mn-lt"/>
              </a:defRPr>
            </a:lvl1pPr>
          </a:lstStyle>
          <a:p>
            <a:pPr>
              <a:defRPr/>
            </a:pPr>
            <a:fld id="{038898EA-6838-42D3-8B60-7EE265FDB94F}" type="datetimeFigureOut">
              <a:rPr lang="en-US" altLang="zh-CN"/>
              <a:pPr>
                <a:defRPr/>
              </a:pPr>
              <a:t>4/15/2013</a:t>
            </a:fld>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fontAlgn="auto" latinLnBrk="0" hangingPunct="1">
              <a:spcBef>
                <a:spcPts val="0"/>
              </a:spcBef>
              <a:spcAft>
                <a:spcPts val="0"/>
              </a:spcAft>
              <a:defRPr lang="zh-CN" sz="1200">
                <a:latin typeface="+mn-lt"/>
              </a:defRPr>
            </a:lvl1pPr>
          </a:lstStyle>
          <a:p>
            <a:pPr>
              <a:defRPr/>
            </a:pPr>
            <a:endParaRPr/>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18BB68B6-6620-474A-8E0C-65BC4396450A}" type="slidenum">
              <a:rPr lang="zh-CN" altLang="zh-CN"/>
              <a:pPr/>
              <a:t>‹#›</a:t>
            </a:fld>
            <a:endParaRPr lang="zh-CN" altLang="zh-CN"/>
          </a:p>
        </p:txBody>
      </p:sp>
    </p:spTree>
    <p:extLst>
      <p:ext uri="{BB962C8B-B14F-4D97-AF65-F5344CB8AC3E}">
        <p14:creationId xmlns:p14="http://schemas.microsoft.com/office/powerpoint/2010/main" val="29437009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latinLnBrk="0" hangingPunct="1">
              <a:spcBef>
                <a:spcPts val="0"/>
              </a:spcBef>
              <a:spcAft>
                <a:spcPts val="0"/>
              </a:spcAft>
              <a:defRPr lang="zh-CN" sz="1200">
                <a:latin typeface="+mn-lt"/>
              </a:defRPr>
            </a:lvl1pPr>
          </a:lstStyle>
          <a:p>
            <a:pPr>
              <a:defRPr/>
            </a:pPr>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latinLnBrk="0" hangingPunct="1">
              <a:spcBef>
                <a:spcPts val="0"/>
              </a:spcBef>
              <a:spcAft>
                <a:spcPts val="0"/>
              </a:spcAft>
              <a:defRPr lang="zh-CN" sz="1200">
                <a:latin typeface="+mn-lt"/>
              </a:defRPr>
            </a:lvl1pPr>
          </a:lstStyle>
          <a:p>
            <a:pPr>
              <a:defRPr/>
            </a:pPr>
            <a:fld id="{B3311F47-8A32-44FB-8FE9-513A1CF950EB}" type="datetimeFigureOut">
              <a:rPr altLang="en-US"/>
              <a:pPr>
                <a:defRPr/>
              </a:pPr>
              <a:t>2013/3/18</a:t>
            </a:fld>
            <a:endParaRPr/>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noProof="0"/>
          </a:p>
        </p:txBody>
      </p:sp>
      <p:sp>
        <p:nvSpPr>
          <p:cNvPr id="5" name="备注占位符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zh-CN" noProof="0"/>
              <a:t>单击此处编辑母版文本样式</a:t>
            </a:r>
          </a:p>
          <a:p>
            <a:pPr lvl="1"/>
            <a:r>
              <a:rPr lang="zh-CN" noProof="0"/>
              <a:t>第二级</a:t>
            </a:r>
          </a:p>
          <a:p>
            <a:pPr lvl="2"/>
            <a:r>
              <a:rPr lang="zh-CN" noProof="0"/>
              <a:t>第三级</a:t>
            </a:r>
          </a:p>
          <a:p>
            <a:pPr lvl="3"/>
            <a:r>
              <a:rPr lang="zh-CN" noProof="0"/>
              <a:t>第四级</a:t>
            </a:r>
          </a:p>
          <a:p>
            <a:pPr lvl="4"/>
            <a:r>
              <a:rPr lang="zh-CN"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latinLnBrk="0" hangingPunct="1">
              <a:spcBef>
                <a:spcPts val="0"/>
              </a:spcBef>
              <a:spcAft>
                <a:spcPts val="0"/>
              </a:spcAft>
              <a:defRPr lang="zh-CN" sz="1200">
                <a:latin typeface="+mn-lt"/>
              </a:defRPr>
            </a:lvl1pPr>
          </a:lstStyle>
          <a:p>
            <a:pPr>
              <a:defRPr/>
            </a:pPr>
            <a:endParaRPr/>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C5C8D947-98FC-46B9-B34A-774D6EB78955}" type="slidenum">
              <a:rPr lang="zh-CN" altLang="zh-CN"/>
              <a:pPr/>
              <a:t>‹#›</a:t>
            </a:fld>
            <a:endParaRPr lang="zh-CN" altLang="zh-CN"/>
          </a:p>
        </p:txBody>
      </p:sp>
    </p:spTree>
    <p:extLst>
      <p:ext uri="{BB962C8B-B14F-4D97-AF65-F5344CB8AC3E}">
        <p14:creationId xmlns:p14="http://schemas.microsoft.com/office/powerpoint/2010/main" val="127949244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lang="zh-CN" sz="1200" kern="1200">
        <a:solidFill>
          <a:schemeClr val="tx1"/>
        </a:solidFill>
        <a:latin typeface="+mn-lt"/>
        <a:ea typeface="+mn-ea"/>
        <a:cs typeface="+mn-cs"/>
      </a:defRPr>
    </a:lvl1pPr>
    <a:lvl2pPr marL="457200" algn="l" rtl="0" fontAlgn="base">
      <a:spcBef>
        <a:spcPct val="30000"/>
      </a:spcBef>
      <a:spcAft>
        <a:spcPct val="0"/>
      </a:spcAft>
      <a:defRPr lang="zh-CN" sz="1200" kern="1200">
        <a:solidFill>
          <a:schemeClr val="tx1"/>
        </a:solidFill>
        <a:latin typeface="+mn-lt"/>
        <a:ea typeface="+mn-ea"/>
        <a:cs typeface="+mn-cs"/>
      </a:defRPr>
    </a:lvl2pPr>
    <a:lvl3pPr marL="914400" algn="l" rtl="0" fontAlgn="base">
      <a:spcBef>
        <a:spcPct val="30000"/>
      </a:spcBef>
      <a:spcAft>
        <a:spcPct val="0"/>
      </a:spcAft>
      <a:defRPr lang="zh-CN" sz="1200" kern="1200">
        <a:solidFill>
          <a:schemeClr val="tx1"/>
        </a:solidFill>
        <a:latin typeface="+mn-lt"/>
        <a:ea typeface="+mn-ea"/>
        <a:cs typeface="+mn-cs"/>
      </a:defRPr>
    </a:lvl3pPr>
    <a:lvl4pPr marL="1371600" algn="l" rtl="0" fontAlgn="base">
      <a:spcBef>
        <a:spcPct val="30000"/>
      </a:spcBef>
      <a:spcAft>
        <a:spcPct val="0"/>
      </a:spcAft>
      <a:defRPr lang="zh-CN" sz="1200" kern="1200">
        <a:solidFill>
          <a:schemeClr val="tx1"/>
        </a:solidFill>
        <a:latin typeface="+mn-lt"/>
        <a:ea typeface="+mn-ea"/>
        <a:cs typeface="+mn-cs"/>
      </a:defRPr>
    </a:lvl4pPr>
    <a:lvl5pPr marL="1828800" algn="l" rtl="0" fontAlgn="base">
      <a:spcBef>
        <a:spcPct val="30000"/>
      </a:spcBef>
      <a:spcAft>
        <a:spcPct val="0"/>
      </a:spcAft>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smtClean="0">
                <a:ea typeface="华文楷体" pitchFamily="2" charset="-122"/>
              </a:rPr>
              <a:t>可能需要多张幻灯片</a:t>
            </a:r>
          </a:p>
        </p:txBody>
      </p:sp>
      <p:sp>
        <p:nvSpPr>
          <p:cNvPr id="2150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rbel" pitchFamily="34" charset="0"/>
              </a:defRPr>
            </a:lvl1pPr>
            <a:lvl2pPr marL="742950" indent="-285750">
              <a:defRPr>
                <a:solidFill>
                  <a:schemeClr val="tx1"/>
                </a:solidFill>
                <a:latin typeface="Corbel" pitchFamily="34" charset="0"/>
              </a:defRPr>
            </a:lvl2pPr>
            <a:lvl3pPr marL="1143000" indent="-228600">
              <a:defRPr>
                <a:solidFill>
                  <a:schemeClr val="tx1"/>
                </a:solidFill>
                <a:latin typeface="Corbel" pitchFamily="34" charset="0"/>
              </a:defRPr>
            </a:lvl3pPr>
            <a:lvl4pPr marL="1600200" indent="-228600">
              <a:defRPr>
                <a:solidFill>
                  <a:schemeClr val="tx1"/>
                </a:solidFill>
                <a:latin typeface="Corbel" pitchFamily="34" charset="0"/>
              </a:defRPr>
            </a:lvl4pPr>
            <a:lvl5pPr marL="2057400" indent="-228600">
              <a:defRPr>
                <a:solidFill>
                  <a:schemeClr val="tx1"/>
                </a:solidFill>
                <a:latin typeface="Corbel" pitchFamily="34" charset="0"/>
              </a:defRPr>
            </a:lvl5pPr>
            <a:lvl6pPr marL="2514600" indent="-228600" fontAlgn="base">
              <a:spcBef>
                <a:spcPct val="0"/>
              </a:spcBef>
              <a:spcAft>
                <a:spcPct val="0"/>
              </a:spcAft>
              <a:defRPr>
                <a:solidFill>
                  <a:schemeClr val="tx1"/>
                </a:solidFill>
                <a:latin typeface="Corbel" pitchFamily="34" charset="0"/>
              </a:defRPr>
            </a:lvl6pPr>
            <a:lvl7pPr marL="2971800" indent="-228600" fontAlgn="base">
              <a:spcBef>
                <a:spcPct val="0"/>
              </a:spcBef>
              <a:spcAft>
                <a:spcPct val="0"/>
              </a:spcAft>
              <a:defRPr>
                <a:solidFill>
                  <a:schemeClr val="tx1"/>
                </a:solidFill>
                <a:latin typeface="Corbel" pitchFamily="34" charset="0"/>
              </a:defRPr>
            </a:lvl7pPr>
            <a:lvl8pPr marL="3429000" indent="-228600" fontAlgn="base">
              <a:spcBef>
                <a:spcPct val="0"/>
              </a:spcBef>
              <a:spcAft>
                <a:spcPct val="0"/>
              </a:spcAft>
              <a:defRPr>
                <a:solidFill>
                  <a:schemeClr val="tx1"/>
                </a:solidFill>
                <a:latin typeface="Corbel" pitchFamily="34" charset="0"/>
              </a:defRPr>
            </a:lvl8pPr>
            <a:lvl9pPr marL="3886200" indent="-228600" fontAlgn="base">
              <a:spcBef>
                <a:spcPct val="0"/>
              </a:spcBef>
              <a:spcAft>
                <a:spcPct val="0"/>
              </a:spcAft>
              <a:defRPr>
                <a:solidFill>
                  <a:schemeClr val="tx1"/>
                </a:solidFill>
                <a:latin typeface="Corbel" pitchFamily="34" charset="0"/>
              </a:defRPr>
            </a:lvl9pPr>
          </a:lstStyle>
          <a:p>
            <a:fld id="{AAD129EA-9391-4114-B14F-72C660FE8741}" type="slidenum">
              <a:rPr lang="en-US" altLang="zh-CN"/>
              <a:pPr/>
              <a:t>2</a:t>
            </a:fld>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一个</a:t>
            </a:r>
            <a:r>
              <a:rPr lang="en-US" altLang="zh-CN" dirty="0" smtClean="0"/>
              <a:t>PDF</a:t>
            </a:r>
            <a:r>
              <a:rPr lang="zh-CN" altLang="en-US" dirty="0" smtClean="0"/>
              <a:t>文档从根本上来说是一个</a:t>
            </a:r>
            <a:r>
              <a:rPr lang="en-US" altLang="zh-CN" dirty="0" smtClean="0"/>
              <a:t>8</a:t>
            </a:r>
            <a:r>
              <a:rPr lang="zh-CN" altLang="en-US" dirty="0" smtClean="0"/>
              <a:t>字节序。类似与</a:t>
            </a:r>
            <a:r>
              <a:rPr lang="en-US" altLang="zh-CN" dirty="0" smtClean="0"/>
              <a:t>HTML</a:t>
            </a:r>
            <a:r>
              <a:rPr lang="zh-CN" altLang="en-US" dirty="0" smtClean="0"/>
              <a:t>、</a:t>
            </a:r>
            <a:r>
              <a:rPr lang="en-US" altLang="zh-CN" dirty="0" smtClean="0"/>
              <a:t>XML</a:t>
            </a:r>
            <a:r>
              <a:rPr lang="zh-CN" altLang="en-US" dirty="0" smtClean="0"/>
              <a:t>等结构化文件，</a:t>
            </a:r>
            <a:r>
              <a:rPr lang="en-US" altLang="zh-CN" dirty="0" smtClean="0"/>
              <a:t>PDF</a:t>
            </a:r>
            <a:r>
              <a:rPr lang="zh-CN" altLang="en-US" dirty="0" smtClean="0"/>
              <a:t>文件也是一个树形结构的文件，不同的是</a:t>
            </a:r>
            <a:r>
              <a:rPr lang="en-US" altLang="zh-CN" sz="1200" b="0" i="0" kern="1200" dirty="0" smtClean="0">
                <a:solidFill>
                  <a:schemeClr val="tx1"/>
                </a:solidFill>
                <a:effectLst/>
                <a:latin typeface="+mn-lt"/>
                <a:ea typeface="+mn-ea"/>
                <a:cs typeface="+mn-cs"/>
              </a:rPr>
              <a:t>PDF</a:t>
            </a:r>
            <a:r>
              <a:rPr lang="zh-CN" altLang="en-US" sz="1200" b="0" i="0" kern="1200" dirty="0" smtClean="0">
                <a:solidFill>
                  <a:schemeClr val="tx1"/>
                </a:solidFill>
                <a:effectLst/>
                <a:latin typeface="+mn-lt"/>
                <a:ea typeface="+mn-ea"/>
                <a:cs typeface="+mn-cs"/>
              </a:rPr>
              <a:t>文件是按照二进制流的方式保存的，而</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XML</a:t>
            </a:r>
            <a:r>
              <a:rPr lang="zh-CN" altLang="en-US" sz="1200" b="0" i="0" kern="1200" dirty="0" smtClean="0">
                <a:solidFill>
                  <a:schemeClr val="tx1"/>
                </a:solidFill>
                <a:effectLst/>
                <a:latin typeface="+mn-lt"/>
                <a:ea typeface="+mn-ea"/>
                <a:cs typeface="+mn-cs"/>
              </a:rPr>
              <a:t>文件则是文本方式保存的。</a:t>
            </a:r>
            <a:endParaRPr lang="en-US" altLang="zh-CN"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C5C8D947-98FC-46B9-B34A-774D6EB78955}" type="slidenum">
              <a:rPr lang="zh-CN" altLang="zh-CN" smtClean="0"/>
              <a:pPr/>
              <a:t>6</a:t>
            </a:fld>
            <a:endParaRPr lang="zh-CN" altLang="zh-CN"/>
          </a:p>
        </p:txBody>
      </p:sp>
    </p:spTree>
    <p:extLst>
      <p:ext uri="{BB962C8B-B14F-4D97-AF65-F5344CB8AC3E}">
        <p14:creationId xmlns:p14="http://schemas.microsoft.com/office/powerpoint/2010/main" val="3106600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一个</a:t>
            </a:r>
            <a:r>
              <a:rPr lang="en-US" altLang="zh-CN" sz="1200" b="0" i="0" kern="1200" dirty="0" smtClean="0">
                <a:solidFill>
                  <a:schemeClr val="tx1"/>
                </a:solidFill>
                <a:effectLst/>
                <a:latin typeface="+mn-lt"/>
                <a:ea typeface="+mn-ea"/>
                <a:cs typeface="+mn-cs"/>
              </a:rPr>
              <a:t>PDF</a:t>
            </a:r>
            <a:r>
              <a:rPr lang="zh-CN" altLang="en-US" sz="1200" b="0" i="0" kern="1200" dirty="0" smtClean="0">
                <a:solidFill>
                  <a:schemeClr val="tx1"/>
                </a:solidFill>
                <a:effectLst/>
                <a:latin typeface="+mn-lt"/>
                <a:ea typeface="+mn-ea"/>
                <a:cs typeface="+mn-cs"/>
              </a:rPr>
              <a:t>文档是由一些称为“对象”的模块组成的。每个对象以</a:t>
            </a:r>
            <a:r>
              <a:rPr lang="en-US" altLang="zh-CN" sz="1200" b="0" i="0" kern="1200" dirty="0" err="1" smtClean="0">
                <a:solidFill>
                  <a:schemeClr val="tx1"/>
                </a:solidFill>
                <a:effectLst/>
                <a:latin typeface="+mn-lt"/>
                <a:ea typeface="+mn-ea"/>
                <a:cs typeface="+mn-cs"/>
              </a:rPr>
              <a:t>obj</a:t>
            </a:r>
            <a:r>
              <a:rPr lang="zh-CN" altLang="en-US" sz="1200" b="0" i="0" kern="1200" dirty="0" smtClean="0">
                <a:solidFill>
                  <a:schemeClr val="tx1"/>
                </a:solidFill>
                <a:effectLst/>
                <a:latin typeface="+mn-lt"/>
                <a:ea typeface="+mn-ea"/>
                <a:cs typeface="+mn-cs"/>
              </a:rPr>
              <a:t>开始，以</a:t>
            </a:r>
            <a:r>
              <a:rPr lang="en-US" altLang="zh-CN" sz="1200" b="0" i="0" kern="1200" dirty="0" err="1" smtClean="0">
                <a:solidFill>
                  <a:schemeClr val="tx1"/>
                </a:solidFill>
                <a:effectLst/>
                <a:latin typeface="+mn-lt"/>
                <a:ea typeface="+mn-ea"/>
                <a:cs typeface="+mn-cs"/>
              </a:rPr>
              <a:t>endobj</a:t>
            </a:r>
            <a:r>
              <a:rPr lang="zh-CN" altLang="en-US" sz="1200" b="0" i="0" kern="1200" dirty="0" smtClean="0">
                <a:solidFill>
                  <a:schemeClr val="tx1"/>
                </a:solidFill>
                <a:effectLst/>
                <a:latin typeface="+mn-lt"/>
                <a:ea typeface="+mn-ea"/>
                <a:cs typeface="+mn-cs"/>
              </a:rPr>
              <a:t>结束。</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页面（</a:t>
            </a:r>
            <a:r>
              <a:rPr lang="en-US" altLang="zh-CN" sz="1200" b="0" i="0" kern="1200" dirty="0" smtClean="0">
                <a:solidFill>
                  <a:schemeClr val="tx1"/>
                </a:solidFill>
                <a:effectLst/>
                <a:latin typeface="+mn-lt"/>
                <a:ea typeface="+mn-ea"/>
                <a:cs typeface="+mn-cs"/>
              </a:rPr>
              <a:t>page</a:t>
            </a:r>
            <a:r>
              <a:rPr lang="zh-CN" altLang="en-US" sz="1200" b="0" i="0" kern="1200" dirty="0" smtClean="0">
                <a:solidFill>
                  <a:schemeClr val="tx1"/>
                </a:solidFill>
                <a:effectLst/>
                <a:latin typeface="+mn-lt"/>
                <a:ea typeface="+mn-ea"/>
                <a:cs typeface="+mn-cs"/>
              </a:rPr>
              <a:t>）对象作为</a:t>
            </a:r>
            <a:r>
              <a:rPr lang="en-US" altLang="zh-CN" sz="1200" b="0" i="0" kern="1200" dirty="0" smtClean="0">
                <a:solidFill>
                  <a:schemeClr val="tx1"/>
                </a:solidFill>
                <a:effectLst/>
                <a:latin typeface="+mn-lt"/>
                <a:ea typeface="+mn-ea"/>
                <a:cs typeface="+mn-cs"/>
              </a:rPr>
              <a:t>PDF</a:t>
            </a:r>
            <a:r>
              <a:rPr lang="zh-CN" altLang="en-US" sz="1200" b="0" i="0" kern="1200" dirty="0" smtClean="0">
                <a:solidFill>
                  <a:schemeClr val="tx1"/>
                </a:solidFill>
                <a:effectLst/>
                <a:latin typeface="+mn-lt"/>
                <a:ea typeface="+mn-ea"/>
                <a:cs typeface="+mn-cs"/>
              </a:rPr>
              <a:t>中最重要的对象，包含如何显示该页面的信息，例如使用的字体，包含的内容（文字，图片等），页面的大小。</a:t>
            </a:r>
            <a:endParaRPr lang="zh-CN" altLang="en-US" dirty="0"/>
          </a:p>
        </p:txBody>
      </p:sp>
      <p:sp>
        <p:nvSpPr>
          <p:cNvPr id="4" name="灯片编号占位符 3"/>
          <p:cNvSpPr>
            <a:spLocks noGrp="1"/>
          </p:cNvSpPr>
          <p:nvPr>
            <p:ph type="sldNum" sz="quarter" idx="10"/>
          </p:nvPr>
        </p:nvSpPr>
        <p:spPr/>
        <p:txBody>
          <a:bodyPr/>
          <a:lstStyle/>
          <a:p>
            <a:fld id="{C5C8D947-98FC-46B9-B34A-774D6EB78955}" type="slidenum">
              <a:rPr lang="zh-CN" altLang="zh-CN" smtClean="0"/>
              <a:pPr/>
              <a:t>7</a:t>
            </a:fld>
            <a:endParaRPr lang="zh-CN" altLang="zh-CN"/>
          </a:p>
        </p:txBody>
      </p:sp>
    </p:spTree>
    <p:extLst>
      <p:ext uri="{BB962C8B-B14F-4D97-AF65-F5344CB8AC3E}">
        <p14:creationId xmlns:p14="http://schemas.microsoft.com/office/powerpoint/2010/main" val="2302591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文件尾（</a:t>
            </a:r>
            <a:r>
              <a:rPr lang="en-US" altLang="zh-CN" sz="1200" b="0" i="0" kern="1200" dirty="0" smtClean="0">
                <a:solidFill>
                  <a:schemeClr val="tx1"/>
                </a:solidFill>
                <a:effectLst/>
                <a:latin typeface="+mn-lt"/>
                <a:ea typeface="+mn-ea"/>
                <a:cs typeface="+mn-cs"/>
              </a:rPr>
              <a:t>Trail</a:t>
            </a:r>
            <a:r>
              <a:rPr lang="zh-CN" altLang="en-US" sz="1200" b="0" i="0" kern="1200" dirty="0" smtClean="0">
                <a:solidFill>
                  <a:schemeClr val="tx1"/>
                </a:solidFill>
                <a:effectLst/>
                <a:latin typeface="+mn-lt"/>
                <a:ea typeface="+mn-ea"/>
                <a:cs typeface="+mn-cs"/>
              </a:rPr>
              <a:t>），说明根对象的对象号，并且说明交叉引用表的位置。</a:t>
            </a:r>
            <a:endParaRPr lang="zh-CN" altLang="en-US" dirty="0"/>
          </a:p>
        </p:txBody>
      </p:sp>
      <p:sp>
        <p:nvSpPr>
          <p:cNvPr id="4" name="灯片编号占位符 3"/>
          <p:cNvSpPr>
            <a:spLocks noGrp="1"/>
          </p:cNvSpPr>
          <p:nvPr>
            <p:ph type="sldNum" sz="quarter" idx="10"/>
          </p:nvPr>
        </p:nvSpPr>
        <p:spPr/>
        <p:txBody>
          <a:bodyPr/>
          <a:lstStyle/>
          <a:p>
            <a:fld id="{C5C8D947-98FC-46B9-B34A-774D6EB78955}" type="slidenum">
              <a:rPr lang="zh-CN" altLang="zh-CN" smtClean="0"/>
              <a:pPr/>
              <a:t>8</a:t>
            </a:fld>
            <a:endParaRPr lang="zh-CN" altLang="zh-CN"/>
          </a:p>
        </p:txBody>
      </p:sp>
    </p:spTree>
    <p:extLst>
      <p:ext uri="{BB962C8B-B14F-4D97-AF65-F5344CB8AC3E}">
        <p14:creationId xmlns:p14="http://schemas.microsoft.com/office/powerpoint/2010/main" val="2324384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altLang="zh-CN" smtClean="0"/>
          </a:p>
        </p:txBody>
      </p:sp>
      <p:sp>
        <p:nvSpPr>
          <p:cNvPr id="2662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rbel" pitchFamily="34" charset="0"/>
              </a:defRPr>
            </a:lvl1pPr>
            <a:lvl2pPr marL="742950" indent="-285750">
              <a:defRPr>
                <a:solidFill>
                  <a:schemeClr val="tx1"/>
                </a:solidFill>
                <a:latin typeface="Corbel" pitchFamily="34" charset="0"/>
              </a:defRPr>
            </a:lvl2pPr>
            <a:lvl3pPr marL="1143000" indent="-228600">
              <a:defRPr>
                <a:solidFill>
                  <a:schemeClr val="tx1"/>
                </a:solidFill>
                <a:latin typeface="Corbel" pitchFamily="34" charset="0"/>
              </a:defRPr>
            </a:lvl3pPr>
            <a:lvl4pPr marL="1600200" indent="-228600">
              <a:defRPr>
                <a:solidFill>
                  <a:schemeClr val="tx1"/>
                </a:solidFill>
                <a:latin typeface="Corbel" pitchFamily="34" charset="0"/>
              </a:defRPr>
            </a:lvl4pPr>
            <a:lvl5pPr marL="2057400" indent="-228600">
              <a:defRPr>
                <a:solidFill>
                  <a:schemeClr val="tx1"/>
                </a:solidFill>
                <a:latin typeface="Corbel" pitchFamily="34" charset="0"/>
              </a:defRPr>
            </a:lvl5pPr>
            <a:lvl6pPr marL="2514600" indent="-228600" fontAlgn="base">
              <a:spcBef>
                <a:spcPct val="0"/>
              </a:spcBef>
              <a:spcAft>
                <a:spcPct val="0"/>
              </a:spcAft>
              <a:defRPr>
                <a:solidFill>
                  <a:schemeClr val="tx1"/>
                </a:solidFill>
                <a:latin typeface="Corbel" pitchFamily="34" charset="0"/>
              </a:defRPr>
            </a:lvl6pPr>
            <a:lvl7pPr marL="2971800" indent="-228600" fontAlgn="base">
              <a:spcBef>
                <a:spcPct val="0"/>
              </a:spcBef>
              <a:spcAft>
                <a:spcPct val="0"/>
              </a:spcAft>
              <a:defRPr>
                <a:solidFill>
                  <a:schemeClr val="tx1"/>
                </a:solidFill>
                <a:latin typeface="Corbel" pitchFamily="34" charset="0"/>
              </a:defRPr>
            </a:lvl7pPr>
            <a:lvl8pPr marL="3429000" indent="-228600" fontAlgn="base">
              <a:spcBef>
                <a:spcPct val="0"/>
              </a:spcBef>
              <a:spcAft>
                <a:spcPct val="0"/>
              </a:spcAft>
              <a:defRPr>
                <a:solidFill>
                  <a:schemeClr val="tx1"/>
                </a:solidFill>
                <a:latin typeface="Corbel" pitchFamily="34" charset="0"/>
              </a:defRPr>
            </a:lvl8pPr>
            <a:lvl9pPr marL="3886200" indent="-228600" fontAlgn="base">
              <a:spcBef>
                <a:spcPct val="0"/>
              </a:spcBef>
              <a:spcAft>
                <a:spcPct val="0"/>
              </a:spcAft>
              <a:defRPr>
                <a:solidFill>
                  <a:schemeClr val="tx1"/>
                </a:solidFill>
                <a:latin typeface="Corbel" pitchFamily="34" charset="0"/>
              </a:defRPr>
            </a:lvl9pPr>
          </a:lstStyle>
          <a:p>
            <a:fld id="{993E852B-D1B2-4789-800C-05686ABB4E4C}" type="slidenum">
              <a:rPr lang="en-US" altLang="zh-CN"/>
              <a:pPr/>
              <a:t>9</a:t>
            </a:fld>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smtClean="0">
                <a:ea typeface="华文楷体" pitchFamily="2" charset="-122"/>
              </a:rPr>
              <a:t>可能需要多张幻灯片</a:t>
            </a:r>
          </a:p>
        </p:txBody>
      </p:sp>
      <p:sp>
        <p:nvSpPr>
          <p:cNvPr id="28676"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rbel" pitchFamily="34" charset="0"/>
              </a:defRPr>
            </a:lvl1pPr>
            <a:lvl2pPr marL="742950" indent="-285750">
              <a:defRPr>
                <a:solidFill>
                  <a:schemeClr val="tx1"/>
                </a:solidFill>
                <a:latin typeface="Corbel" pitchFamily="34" charset="0"/>
              </a:defRPr>
            </a:lvl2pPr>
            <a:lvl3pPr marL="1143000" indent="-228600">
              <a:defRPr>
                <a:solidFill>
                  <a:schemeClr val="tx1"/>
                </a:solidFill>
                <a:latin typeface="Corbel" pitchFamily="34" charset="0"/>
              </a:defRPr>
            </a:lvl3pPr>
            <a:lvl4pPr marL="1600200" indent="-228600">
              <a:defRPr>
                <a:solidFill>
                  <a:schemeClr val="tx1"/>
                </a:solidFill>
                <a:latin typeface="Corbel" pitchFamily="34" charset="0"/>
              </a:defRPr>
            </a:lvl4pPr>
            <a:lvl5pPr marL="2057400" indent="-228600">
              <a:defRPr>
                <a:solidFill>
                  <a:schemeClr val="tx1"/>
                </a:solidFill>
                <a:latin typeface="Corbel" pitchFamily="34" charset="0"/>
              </a:defRPr>
            </a:lvl5pPr>
            <a:lvl6pPr marL="2514600" indent="-228600" fontAlgn="base">
              <a:spcBef>
                <a:spcPct val="0"/>
              </a:spcBef>
              <a:spcAft>
                <a:spcPct val="0"/>
              </a:spcAft>
              <a:defRPr>
                <a:solidFill>
                  <a:schemeClr val="tx1"/>
                </a:solidFill>
                <a:latin typeface="Corbel" pitchFamily="34" charset="0"/>
              </a:defRPr>
            </a:lvl6pPr>
            <a:lvl7pPr marL="2971800" indent="-228600" fontAlgn="base">
              <a:spcBef>
                <a:spcPct val="0"/>
              </a:spcBef>
              <a:spcAft>
                <a:spcPct val="0"/>
              </a:spcAft>
              <a:defRPr>
                <a:solidFill>
                  <a:schemeClr val="tx1"/>
                </a:solidFill>
                <a:latin typeface="Corbel" pitchFamily="34" charset="0"/>
              </a:defRPr>
            </a:lvl7pPr>
            <a:lvl8pPr marL="3429000" indent="-228600" fontAlgn="base">
              <a:spcBef>
                <a:spcPct val="0"/>
              </a:spcBef>
              <a:spcAft>
                <a:spcPct val="0"/>
              </a:spcAft>
              <a:defRPr>
                <a:solidFill>
                  <a:schemeClr val="tx1"/>
                </a:solidFill>
                <a:latin typeface="Corbel" pitchFamily="34" charset="0"/>
              </a:defRPr>
            </a:lvl8pPr>
            <a:lvl9pPr marL="3886200" indent="-228600" fontAlgn="base">
              <a:spcBef>
                <a:spcPct val="0"/>
              </a:spcBef>
              <a:spcAft>
                <a:spcPct val="0"/>
              </a:spcAft>
              <a:defRPr>
                <a:solidFill>
                  <a:schemeClr val="tx1"/>
                </a:solidFill>
                <a:latin typeface="Corbel" pitchFamily="34" charset="0"/>
              </a:defRPr>
            </a:lvl9pPr>
          </a:lstStyle>
          <a:p>
            <a:fld id="{9E0E47A5-82B2-430A-9E17-D4AEEEF9386B}" type="slidenum">
              <a:rPr lang="en-US" altLang="zh-CN"/>
              <a:pPr/>
              <a:t>10</a:t>
            </a:fld>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smtClean="0">
                <a:ea typeface="华文楷体" pitchFamily="2" charset="-122"/>
              </a:rPr>
              <a:t>可能需要多张幻灯片</a:t>
            </a:r>
          </a:p>
        </p:txBody>
      </p:sp>
      <p:sp>
        <p:nvSpPr>
          <p:cNvPr id="34820"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rbel" pitchFamily="34" charset="0"/>
              </a:defRPr>
            </a:lvl1pPr>
            <a:lvl2pPr marL="742950" indent="-285750">
              <a:defRPr>
                <a:solidFill>
                  <a:schemeClr val="tx1"/>
                </a:solidFill>
                <a:latin typeface="Corbel" pitchFamily="34" charset="0"/>
              </a:defRPr>
            </a:lvl2pPr>
            <a:lvl3pPr marL="1143000" indent="-228600">
              <a:defRPr>
                <a:solidFill>
                  <a:schemeClr val="tx1"/>
                </a:solidFill>
                <a:latin typeface="Corbel" pitchFamily="34" charset="0"/>
              </a:defRPr>
            </a:lvl3pPr>
            <a:lvl4pPr marL="1600200" indent="-228600">
              <a:defRPr>
                <a:solidFill>
                  <a:schemeClr val="tx1"/>
                </a:solidFill>
                <a:latin typeface="Corbel" pitchFamily="34" charset="0"/>
              </a:defRPr>
            </a:lvl4pPr>
            <a:lvl5pPr marL="2057400" indent="-228600">
              <a:defRPr>
                <a:solidFill>
                  <a:schemeClr val="tx1"/>
                </a:solidFill>
                <a:latin typeface="Corbel" pitchFamily="34" charset="0"/>
              </a:defRPr>
            </a:lvl5pPr>
            <a:lvl6pPr marL="2514600" indent="-228600" fontAlgn="base">
              <a:spcBef>
                <a:spcPct val="0"/>
              </a:spcBef>
              <a:spcAft>
                <a:spcPct val="0"/>
              </a:spcAft>
              <a:defRPr>
                <a:solidFill>
                  <a:schemeClr val="tx1"/>
                </a:solidFill>
                <a:latin typeface="Corbel" pitchFamily="34" charset="0"/>
              </a:defRPr>
            </a:lvl6pPr>
            <a:lvl7pPr marL="2971800" indent="-228600" fontAlgn="base">
              <a:spcBef>
                <a:spcPct val="0"/>
              </a:spcBef>
              <a:spcAft>
                <a:spcPct val="0"/>
              </a:spcAft>
              <a:defRPr>
                <a:solidFill>
                  <a:schemeClr val="tx1"/>
                </a:solidFill>
                <a:latin typeface="Corbel" pitchFamily="34" charset="0"/>
              </a:defRPr>
            </a:lvl7pPr>
            <a:lvl8pPr marL="3429000" indent="-228600" fontAlgn="base">
              <a:spcBef>
                <a:spcPct val="0"/>
              </a:spcBef>
              <a:spcAft>
                <a:spcPct val="0"/>
              </a:spcAft>
              <a:defRPr>
                <a:solidFill>
                  <a:schemeClr val="tx1"/>
                </a:solidFill>
                <a:latin typeface="Corbel" pitchFamily="34" charset="0"/>
              </a:defRPr>
            </a:lvl8pPr>
            <a:lvl9pPr marL="3886200" indent="-228600" fontAlgn="base">
              <a:spcBef>
                <a:spcPct val="0"/>
              </a:spcBef>
              <a:spcAft>
                <a:spcPct val="0"/>
              </a:spcAft>
              <a:defRPr>
                <a:solidFill>
                  <a:schemeClr val="tx1"/>
                </a:solidFill>
                <a:latin typeface="Corbel" pitchFamily="34" charset="0"/>
              </a:defRPr>
            </a:lvl9pPr>
          </a:lstStyle>
          <a:p>
            <a:fld id="{C6424B09-CCB3-46DC-83B5-014FC1D5838B}" type="slidenum">
              <a:rPr lang="en-US" altLang="zh-CN"/>
              <a:pPr/>
              <a:t>12</a:t>
            </a:fld>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图片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88" y="0"/>
            <a:ext cx="9140825" cy="479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bwMode="ltGray">
          <a:xfrm>
            <a:off x="-2" y="4754880"/>
            <a:ext cx="9144002" cy="21031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anchor="ctr"/>
          <a:lstStyle/>
          <a:p>
            <a:pPr algn="ctr" defTabSz="685800" eaLnBrk="1" fontAlgn="auto" hangingPunct="1">
              <a:spcBef>
                <a:spcPts val="0"/>
              </a:spcBef>
              <a:spcAft>
                <a:spcPts val="0"/>
              </a:spcAft>
              <a:defRPr lang="zh-CN"/>
            </a:pPr>
            <a:endParaRPr lang="zh-CN" altLang="en-US" sz="1350" kern="0">
              <a:solidFill>
                <a:prstClr val="white"/>
              </a:solidFill>
              <a:latin typeface="Microsoft YaHei UI" panose="020B0503020204020204" pitchFamily="34" charset="-122"/>
              <a:ea typeface="Microsoft YaHei UI" panose="020B0503020204020204" pitchFamily="34" charset="-122"/>
            </a:endParaRPr>
          </a:p>
        </p:txBody>
      </p:sp>
      <p:sp>
        <p:nvSpPr>
          <p:cNvPr id="6" name="矩形 5"/>
          <p:cNvSpPr/>
          <p:nvPr/>
        </p:nvSpPr>
        <p:spPr bwMode="white">
          <a:xfrm>
            <a:off x="0" y="4724400"/>
            <a:ext cx="9140825" cy="76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ctrTitle" hasCustomPrompt="1"/>
          </p:nvPr>
        </p:nvSpPr>
        <p:spPr>
          <a:xfrm>
            <a:off x="1142999" y="4800600"/>
            <a:ext cx="6858002" cy="1143000"/>
          </a:xfrm>
          <a:prstGeom prst="rect">
            <a:avLst/>
          </a:prstGeom>
        </p:spPr>
        <p:txBody>
          <a:bodyPr/>
          <a:lstStyle>
            <a:lvl1pPr algn="ctr" latinLnBrk="0">
              <a:defRPr lang="zh-CN" sz="3600">
                <a:solidFill>
                  <a:schemeClr val="bg1"/>
                </a:solidFill>
                <a:latin typeface="Microsoft YaHei UI" panose="020B0503020204020204" pitchFamily="34" charset="-122"/>
                <a:ea typeface="Microsoft YaHei UI" panose="020B0503020204020204" pitchFamily="34" charset="-122"/>
              </a:defRPr>
            </a:lvl1pPr>
          </a:lstStyle>
          <a:p>
            <a:r>
              <a:rPr lang="en-US" altLang="zh-CN" dirty="0" err="1" smtClean="0"/>
              <a:t>BookShelf</a:t>
            </a:r>
            <a:endParaRPr lang="zh-CN" dirty="0"/>
          </a:p>
        </p:txBody>
      </p:sp>
      <p:sp>
        <p:nvSpPr>
          <p:cNvPr id="3" name="副标题 2"/>
          <p:cNvSpPr>
            <a:spLocks noGrp="1"/>
          </p:cNvSpPr>
          <p:nvPr>
            <p:ph type="subTitle" idx="1" hasCustomPrompt="1"/>
          </p:nvPr>
        </p:nvSpPr>
        <p:spPr>
          <a:xfrm>
            <a:off x="1141810" y="5943600"/>
            <a:ext cx="6858002" cy="762000"/>
          </a:xfrm>
          <a:prstGeom prst="rect">
            <a:avLst/>
          </a:prstGeom>
        </p:spPr>
        <p:txBody>
          <a:bodyPr/>
          <a:lstStyle>
            <a:lvl1pPr marL="0" indent="0" algn="r" latinLnBrk="0">
              <a:spcBef>
                <a:spcPts val="0"/>
              </a:spcBef>
              <a:buNone/>
              <a:defRPr lang="zh-CN" sz="1500" cap="none" baseline="0">
                <a:solidFill>
                  <a:schemeClr val="bg1"/>
                </a:solidFill>
                <a:latin typeface="Microsoft YaHei UI" panose="020B0503020204020204" pitchFamily="34" charset="-122"/>
                <a:ea typeface="Microsoft YaHei UI" panose="020B0503020204020204" pitchFamily="34" charset="-122"/>
              </a:defRPr>
            </a:lvl1pPr>
            <a:lvl2pPr marL="342900" indent="0" algn="ctr" latinLnBrk="0">
              <a:buNone/>
              <a:defRPr lang="zh-CN" sz="2100"/>
            </a:lvl2pPr>
            <a:lvl3pPr marL="685800" indent="0" algn="ctr" latinLnBrk="0">
              <a:buNone/>
              <a:defRPr lang="zh-CN" sz="1800"/>
            </a:lvl3pPr>
            <a:lvl4pPr marL="1028700" indent="0" algn="ctr" latinLnBrk="0">
              <a:buNone/>
              <a:defRPr lang="zh-CN" sz="1500"/>
            </a:lvl4pPr>
            <a:lvl5pPr marL="1371600" indent="0" algn="ctr" latinLnBrk="0">
              <a:buNone/>
              <a:defRPr lang="zh-CN" sz="1500"/>
            </a:lvl5pPr>
            <a:lvl6pPr marL="1714500" indent="0" algn="ctr" latinLnBrk="0">
              <a:buNone/>
              <a:defRPr lang="zh-CN" sz="1500"/>
            </a:lvl6pPr>
            <a:lvl7pPr marL="2057400" indent="0" algn="ctr" latinLnBrk="0">
              <a:buNone/>
              <a:defRPr lang="zh-CN" sz="1500"/>
            </a:lvl7pPr>
            <a:lvl8pPr marL="2400300" indent="0" algn="ctr" latinLnBrk="0">
              <a:buNone/>
              <a:defRPr lang="zh-CN" sz="1500"/>
            </a:lvl8pPr>
            <a:lvl9pPr marL="2743200" indent="0" algn="ctr" latinLnBrk="0">
              <a:buNone/>
              <a:defRPr lang="zh-CN" sz="1500"/>
            </a:lvl9pPr>
          </a:lstStyle>
          <a:p>
            <a:r>
              <a:rPr lang="en-US" altLang="zh-CN" dirty="0" smtClean="0"/>
              <a:t>--</a:t>
            </a:r>
            <a:r>
              <a:rPr lang="zh-CN" altLang="en-US" dirty="0" smtClean="0"/>
              <a:t>基于</a:t>
            </a:r>
            <a:r>
              <a:rPr lang="en-US" altLang="zh-CN" dirty="0" smtClean="0"/>
              <a:t>Android</a:t>
            </a:r>
            <a:r>
              <a:rPr lang="zh-CN" altLang="en-US" dirty="0" smtClean="0"/>
              <a:t>的学习套件</a:t>
            </a:r>
            <a:endParaRPr lang="zh-CN" dirty="0"/>
          </a:p>
        </p:txBody>
      </p:sp>
    </p:spTree>
    <p:extLst>
      <p:ext uri="{BB962C8B-B14F-4D97-AF65-F5344CB8AC3E}">
        <p14:creationId xmlns:p14="http://schemas.microsoft.com/office/powerpoint/2010/main" val="3946851704"/>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备用内容与题注">
    <p:spTree>
      <p:nvGrpSpPr>
        <p:cNvPr id="1" name=""/>
        <p:cNvGrpSpPr/>
        <p:nvPr/>
      </p:nvGrpSpPr>
      <p:grpSpPr>
        <a:xfrm>
          <a:off x="0" y="0"/>
          <a:ext cx="0" cy="0"/>
          <a:chOff x="0" y="0"/>
          <a:chExt cx="0" cy="0"/>
        </a:xfrm>
      </p:grpSpPr>
      <p:sp>
        <p:nvSpPr>
          <p:cNvPr id="5" name="矩形 4"/>
          <p:cNvSpPr/>
          <p:nvPr/>
        </p:nvSpPr>
        <p:spPr bwMode="ltGray">
          <a:xfrm>
            <a:off x="0" y="0"/>
            <a:ext cx="3655314"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anchor="ctr"/>
          <a:lstStyle/>
          <a:p>
            <a:pPr algn="ctr" defTabSz="685800" eaLnBrk="1" fontAlgn="auto" hangingPunct="1">
              <a:spcBef>
                <a:spcPts val="0"/>
              </a:spcBef>
              <a:spcAft>
                <a:spcPts val="0"/>
              </a:spcAft>
              <a:defRPr lang="zh-CN"/>
            </a:pPr>
            <a:endParaRPr lang="zh-CN" altLang="en-US" sz="1350" kern="0">
              <a:solidFill>
                <a:prstClr val="white"/>
              </a:solidFill>
              <a:latin typeface="Euphemia"/>
            </a:endParaRPr>
          </a:p>
        </p:txBody>
      </p:sp>
      <p:sp>
        <p:nvSpPr>
          <p:cNvPr id="2" name="标题 1"/>
          <p:cNvSpPr>
            <a:spLocks noGrp="1"/>
          </p:cNvSpPr>
          <p:nvPr>
            <p:ph type="title"/>
          </p:nvPr>
        </p:nvSpPr>
        <p:spPr>
          <a:xfrm>
            <a:off x="570309" y="2362201"/>
            <a:ext cx="2400300" cy="1990725"/>
          </a:xfrm>
          <a:prstGeom prst="rect">
            <a:avLst/>
          </a:prstGeom>
        </p:spPr>
        <p:txBody>
          <a:bodyPr/>
          <a:lstStyle>
            <a:lvl1pPr latinLnBrk="0">
              <a:defRPr lang="zh-CN" sz="2550" b="0">
                <a:solidFill>
                  <a:schemeClr val="bg1"/>
                </a:solidFill>
              </a:defRPr>
            </a:lvl1pPr>
          </a:lstStyle>
          <a:p>
            <a:r>
              <a:rPr lang="zh-CN" altLang="en-US" smtClean="0"/>
              <a:t>单击此处编辑母版标题样式</a:t>
            </a:r>
            <a:endParaRPr lang="zh-CN"/>
          </a:p>
        </p:txBody>
      </p:sp>
      <p:sp>
        <p:nvSpPr>
          <p:cNvPr id="3" name="内容占位符 2"/>
          <p:cNvSpPr>
            <a:spLocks noGrp="1"/>
          </p:cNvSpPr>
          <p:nvPr>
            <p:ph idx="1"/>
          </p:nvPr>
        </p:nvSpPr>
        <p:spPr>
          <a:xfrm>
            <a:off x="4022169" y="685800"/>
            <a:ext cx="4777740" cy="5486400"/>
          </a:xfrm>
          <a:prstGeom prst="rect">
            <a:avLst/>
          </a:prstGeom>
        </p:spPr>
        <p:txBody>
          <a:bodyPr/>
          <a:lstStyle>
            <a:lvl1pPr latinLnBrk="0">
              <a:defRPr lang="zh-CN" sz="1500"/>
            </a:lvl1pPr>
            <a:lvl2pPr latinLnBrk="0">
              <a:defRPr lang="zh-CN" sz="1350"/>
            </a:lvl2pPr>
            <a:lvl3pPr latinLnBrk="0">
              <a:defRPr lang="zh-CN" sz="1200"/>
            </a:lvl3pPr>
            <a:lvl4pPr latinLnBrk="0">
              <a:defRPr lang="zh-CN" sz="1050"/>
            </a:lvl4pPr>
            <a:lvl5pPr latinLnBrk="0">
              <a:defRPr lang="zh-CN" sz="1050"/>
            </a:lvl5pPr>
            <a:lvl6pPr latinLnBrk="0">
              <a:defRPr lang="zh-CN" sz="1050"/>
            </a:lvl6pPr>
            <a:lvl7pPr latinLnBrk="0">
              <a:defRPr lang="zh-CN" sz="1050"/>
            </a:lvl7pPr>
            <a:lvl8pPr latinLnBrk="0">
              <a:defRPr lang="zh-CN" sz="1050"/>
            </a:lvl8pPr>
            <a:lvl9pPr latinLnBrk="0">
              <a:defRPr lang="zh-CN" sz="105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文本占位符 3"/>
          <p:cNvSpPr>
            <a:spLocks noGrp="1"/>
          </p:cNvSpPr>
          <p:nvPr>
            <p:ph type="body" sz="half" idx="2"/>
          </p:nvPr>
        </p:nvSpPr>
        <p:spPr>
          <a:xfrm>
            <a:off x="570309" y="4367308"/>
            <a:ext cx="2400300" cy="1622012"/>
          </a:xfrm>
          <a:prstGeom prst="rect">
            <a:avLst/>
          </a:prstGeom>
        </p:spPr>
        <p:txBody>
          <a:bodyPr/>
          <a:lstStyle>
            <a:lvl1pPr marL="0" indent="0" latinLnBrk="0">
              <a:spcBef>
                <a:spcPts val="900"/>
              </a:spcBef>
              <a:buNone/>
              <a:defRPr lang="zh-CN" sz="1200">
                <a:solidFill>
                  <a:schemeClr val="bg1"/>
                </a:solidFill>
              </a:defRPr>
            </a:lvl1pPr>
            <a:lvl2pPr marL="342900" indent="0" latinLnBrk="0">
              <a:buNone/>
              <a:defRPr lang="zh-CN" sz="900"/>
            </a:lvl2pPr>
            <a:lvl3pPr marL="685800" indent="0" latinLnBrk="0">
              <a:buNone/>
              <a:defRPr lang="zh-CN" sz="750"/>
            </a:lvl3pPr>
            <a:lvl4pPr marL="1028700" indent="0" latinLnBrk="0">
              <a:buNone/>
              <a:defRPr lang="zh-CN" sz="675"/>
            </a:lvl4pPr>
            <a:lvl5pPr marL="1371600" indent="0" latinLnBrk="0">
              <a:buNone/>
              <a:defRPr lang="zh-CN" sz="675"/>
            </a:lvl5pPr>
            <a:lvl6pPr marL="1714500" indent="0" latinLnBrk="0">
              <a:buNone/>
              <a:defRPr lang="zh-CN" sz="675"/>
            </a:lvl6pPr>
            <a:lvl7pPr marL="2057400" indent="0" latinLnBrk="0">
              <a:buNone/>
              <a:defRPr lang="zh-CN" sz="675"/>
            </a:lvl7pPr>
            <a:lvl8pPr marL="2400300" indent="0" latinLnBrk="0">
              <a:buNone/>
              <a:defRPr lang="zh-CN" sz="675"/>
            </a:lvl8pPr>
            <a:lvl9pPr marL="2743200" indent="0" latinLnBrk="0">
              <a:buNone/>
              <a:defRPr lang="zh-CN" sz="675"/>
            </a:lvl9pPr>
          </a:lstStyle>
          <a:p>
            <a:pPr lvl="0"/>
            <a:r>
              <a:rPr lang="zh-CN" altLang="en-US" smtClean="0"/>
              <a:t>单击此处编辑母版文本样式</a:t>
            </a:r>
          </a:p>
        </p:txBody>
      </p:sp>
      <p:sp>
        <p:nvSpPr>
          <p:cNvPr id="6" name="日期占位符 4"/>
          <p:cNvSpPr>
            <a:spLocks noGrp="1"/>
          </p:cNvSpPr>
          <p:nvPr>
            <p:ph type="dt" sz="half" idx="10"/>
          </p:nvPr>
        </p:nvSpPr>
        <p:spPr/>
        <p:txBody>
          <a:bodyPr/>
          <a:lstStyle>
            <a:lvl1pPr latinLnBrk="0">
              <a:defRPr lang="zh-CN">
                <a:solidFill>
                  <a:schemeClr val="tx2"/>
                </a:solidFill>
              </a:defRPr>
            </a:lvl1pPr>
          </a:lstStyle>
          <a:p>
            <a:pPr>
              <a:defRPr/>
            </a:pPr>
            <a:fld id="{A862C902-9547-4993-BE50-3FA6E5D42ED8}" type="datetimeFigureOut">
              <a:rPr altLang="en-US"/>
              <a:pPr>
                <a:defRPr/>
              </a:pPr>
              <a:t>2013/3/18</a:t>
            </a:fld>
            <a:endParaRPr/>
          </a:p>
        </p:txBody>
      </p:sp>
      <p:sp>
        <p:nvSpPr>
          <p:cNvPr id="7" name="页脚占位符 5"/>
          <p:cNvSpPr>
            <a:spLocks noGrp="1"/>
          </p:cNvSpPr>
          <p:nvPr>
            <p:ph type="ftr" sz="quarter" idx="11"/>
          </p:nvPr>
        </p:nvSpPr>
        <p:spPr/>
        <p:txBody>
          <a:bodyPr/>
          <a:lstStyle>
            <a:lvl1pPr>
              <a:defRPr/>
            </a:lvl1pPr>
          </a:lstStyle>
          <a:p>
            <a:pPr>
              <a:defRPr/>
            </a:pPr>
            <a:endParaRPr/>
          </a:p>
        </p:txBody>
      </p:sp>
      <p:sp>
        <p:nvSpPr>
          <p:cNvPr id="8" name="幻灯片编号占位符 6"/>
          <p:cNvSpPr>
            <a:spLocks noGrp="1"/>
          </p:cNvSpPr>
          <p:nvPr>
            <p:ph type="sldNum" sz="quarter" idx="12"/>
          </p:nvPr>
        </p:nvSpPr>
        <p:spPr/>
        <p:txBody>
          <a:bodyPr/>
          <a:lstStyle>
            <a:lvl1pPr>
              <a:defRPr>
                <a:solidFill>
                  <a:schemeClr val="tx2"/>
                </a:solidFill>
              </a:defRPr>
            </a:lvl1pPr>
          </a:lstStyle>
          <a:p>
            <a:fld id="{99597372-C38E-4B08-A1C1-7F07CD3522F1}" type="slidenum">
              <a:rPr lang="zh-CN" altLang="zh-CN"/>
              <a:pPr/>
              <a:t>‹#›</a:t>
            </a:fld>
            <a:endParaRPr lang="zh-CN" altLang="zh-CN"/>
          </a:p>
        </p:txBody>
      </p:sp>
    </p:spTree>
    <p:extLst>
      <p:ext uri="{BB962C8B-B14F-4D97-AF65-F5344CB8AC3E}">
        <p14:creationId xmlns:p14="http://schemas.microsoft.com/office/powerpoint/2010/main" val="3855488788"/>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图片与题注">
    <p:spTree>
      <p:nvGrpSpPr>
        <p:cNvPr id="1" name=""/>
        <p:cNvGrpSpPr/>
        <p:nvPr/>
      </p:nvGrpSpPr>
      <p:grpSpPr>
        <a:xfrm>
          <a:off x="0" y="0"/>
          <a:ext cx="0" cy="0"/>
          <a:chOff x="0" y="0"/>
          <a:chExt cx="0" cy="0"/>
        </a:xfrm>
      </p:grpSpPr>
      <p:sp>
        <p:nvSpPr>
          <p:cNvPr id="5" name="矩形 4"/>
          <p:cNvSpPr/>
          <p:nvPr/>
        </p:nvSpPr>
        <p:spPr bwMode="ltGray">
          <a:xfrm>
            <a:off x="5486400" y="0"/>
            <a:ext cx="3655314"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anchor="ctr"/>
          <a:lstStyle/>
          <a:p>
            <a:pPr algn="ctr" defTabSz="685800" eaLnBrk="1" fontAlgn="auto" hangingPunct="1">
              <a:spcBef>
                <a:spcPts val="0"/>
              </a:spcBef>
              <a:spcAft>
                <a:spcPts val="0"/>
              </a:spcAft>
              <a:defRPr lang="zh-CN"/>
            </a:pPr>
            <a:endParaRPr lang="zh-CN" altLang="en-US" sz="1350" kern="0">
              <a:solidFill>
                <a:prstClr val="white"/>
              </a:solidFill>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a:xfrm>
            <a:off x="5942411" y="2362200"/>
            <a:ext cx="2400300" cy="1993392"/>
          </a:xfrm>
          <a:prstGeom prst="rect">
            <a:avLst/>
          </a:prstGeom>
        </p:spPr>
        <p:txBody>
          <a:bodyPr/>
          <a:lstStyle>
            <a:lvl1pPr latinLnBrk="0">
              <a:defRPr lang="zh-CN" sz="2550" b="0">
                <a:solidFill>
                  <a:schemeClr val="bg1"/>
                </a:solidFill>
                <a:latin typeface="Microsoft YaHei UI" panose="020B0503020204020204" pitchFamily="34" charset="-122"/>
                <a:ea typeface="Microsoft YaHei UI" panose="020B0503020204020204" pitchFamily="34" charset="-122"/>
              </a:defRPr>
            </a:lvl1pPr>
          </a:lstStyle>
          <a:p>
            <a:r>
              <a:rPr lang="zh-CN" altLang="en-US" smtClean="0"/>
              <a:t>单击此处编辑母版标题样式</a:t>
            </a:r>
            <a:endParaRPr lang="zh-CN"/>
          </a:p>
        </p:txBody>
      </p:sp>
      <p:sp>
        <p:nvSpPr>
          <p:cNvPr id="3" name="图片占位符 2"/>
          <p:cNvSpPr>
            <a:spLocks noGrp="1"/>
          </p:cNvSpPr>
          <p:nvPr>
            <p:ph type="pic" idx="1"/>
          </p:nvPr>
        </p:nvSpPr>
        <p:spPr>
          <a:xfrm>
            <a:off x="0" y="0"/>
            <a:ext cx="5486400" cy="6858000"/>
          </a:xfrm>
          <a:prstGeom prst="rect">
            <a:avLst/>
          </a:prstGeom>
          <a:solidFill>
            <a:schemeClr val="bg2">
              <a:lumMod val="90000"/>
            </a:schemeClr>
          </a:solidFill>
        </p:spPr>
        <p:txBody>
          <a:bodyPr/>
          <a:lstStyle>
            <a:lvl1pPr marL="0" indent="0" algn="ctr" latinLnBrk="0">
              <a:buNone/>
              <a:defRPr lang="zh-CN" sz="2400">
                <a:solidFill>
                  <a:schemeClr val="tx2"/>
                </a:solidFill>
                <a:latin typeface="Microsoft YaHei UI" panose="020B0503020204020204" pitchFamily="34" charset="-122"/>
                <a:ea typeface="Microsoft YaHei UI" panose="020B0503020204020204" pitchFamily="34" charset="-122"/>
              </a:defRPr>
            </a:lvl1pPr>
            <a:lvl2pPr marL="342900" indent="0" latinLnBrk="0">
              <a:buNone/>
              <a:defRPr lang="zh-CN" sz="2100"/>
            </a:lvl2pPr>
            <a:lvl3pPr marL="685800" indent="0" latinLnBrk="0">
              <a:buNone/>
              <a:defRPr lang="zh-CN" sz="1800"/>
            </a:lvl3pPr>
            <a:lvl4pPr marL="1028700" indent="0" latinLnBrk="0">
              <a:buNone/>
              <a:defRPr lang="zh-CN" sz="1500"/>
            </a:lvl4pPr>
            <a:lvl5pPr marL="1371600" indent="0" latinLnBrk="0">
              <a:buNone/>
              <a:defRPr lang="zh-CN" sz="1500"/>
            </a:lvl5pPr>
            <a:lvl6pPr marL="1714500" indent="0" latinLnBrk="0">
              <a:buNone/>
              <a:defRPr lang="zh-CN" sz="1500"/>
            </a:lvl6pPr>
            <a:lvl7pPr marL="2057400" indent="0" latinLnBrk="0">
              <a:buNone/>
              <a:defRPr lang="zh-CN" sz="1500"/>
            </a:lvl7pPr>
            <a:lvl8pPr marL="2400300" indent="0" latinLnBrk="0">
              <a:buNone/>
              <a:defRPr lang="zh-CN" sz="1500"/>
            </a:lvl8pPr>
            <a:lvl9pPr marL="2743200" indent="0" latinLnBrk="0">
              <a:buNone/>
              <a:defRPr lang="zh-CN" sz="1500"/>
            </a:lvl9pPr>
          </a:lstStyle>
          <a:p>
            <a:pPr lvl="0"/>
            <a:r>
              <a:rPr lang="zh-CN" altLang="en-US" noProof="0" smtClean="0"/>
              <a:t>单击图标添加图片</a:t>
            </a:r>
            <a:endParaRPr lang="zh-CN" noProof="0"/>
          </a:p>
        </p:txBody>
      </p:sp>
      <p:sp>
        <p:nvSpPr>
          <p:cNvPr id="4" name="文本占位符 3"/>
          <p:cNvSpPr>
            <a:spLocks noGrp="1"/>
          </p:cNvSpPr>
          <p:nvPr>
            <p:ph type="body" sz="half" idx="2"/>
          </p:nvPr>
        </p:nvSpPr>
        <p:spPr>
          <a:xfrm>
            <a:off x="5942411" y="4355592"/>
            <a:ext cx="2400300" cy="1644614"/>
          </a:xfrm>
          <a:prstGeom prst="rect">
            <a:avLst/>
          </a:prstGeom>
        </p:spPr>
        <p:txBody>
          <a:bodyPr/>
          <a:lstStyle>
            <a:lvl1pPr marL="0" indent="0" latinLnBrk="0">
              <a:spcBef>
                <a:spcPts val="900"/>
              </a:spcBef>
              <a:buNone/>
              <a:defRPr lang="zh-CN" sz="1200">
                <a:solidFill>
                  <a:schemeClr val="bg1"/>
                </a:solidFill>
                <a:latin typeface="Microsoft YaHei UI" panose="020B0503020204020204" pitchFamily="34" charset="-122"/>
                <a:ea typeface="Microsoft YaHei UI" panose="020B0503020204020204" pitchFamily="34" charset="-122"/>
              </a:defRPr>
            </a:lvl1pPr>
            <a:lvl2pPr marL="342900" indent="0" latinLnBrk="0">
              <a:buNone/>
              <a:defRPr lang="zh-CN" sz="900"/>
            </a:lvl2pPr>
            <a:lvl3pPr marL="685800" indent="0" latinLnBrk="0">
              <a:buNone/>
              <a:defRPr lang="zh-CN" sz="750"/>
            </a:lvl3pPr>
            <a:lvl4pPr marL="1028700" indent="0" latinLnBrk="0">
              <a:buNone/>
              <a:defRPr lang="zh-CN" sz="675"/>
            </a:lvl4pPr>
            <a:lvl5pPr marL="1371600" indent="0" latinLnBrk="0">
              <a:buNone/>
              <a:defRPr lang="zh-CN" sz="675"/>
            </a:lvl5pPr>
            <a:lvl6pPr marL="1714500" indent="0" latinLnBrk="0">
              <a:buNone/>
              <a:defRPr lang="zh-CN" sz="675"/>
            </a:lvl6pPr>
            <a:lvl7pPr marL="2057400" indent="0" latinLnBrk="0">
              <a:buNone/>
              <a:defRPr lang="zh-CN" sz="675"/>
            </a:lvl7pPr>
            <a:lvl8pPr marL="2400300" indent="0" latinLnBrk="0">
              <a:buNone/>
              <a:defRPr lang="zh-CN" sz="675"/>
            </a:lvl8pPr>
            <a:lvl9pPr marL="2743200" indent="0" latinLnBrk="0">
              <a:buNone/>
              <a:defRPr lang="zh-CN" sz="675"/>
            </a:lvl9pPr>
          </a:lstStyle>
          <a:p>
            <a:pPr lvl="0"/>
            <a:r>
              <a:rPr lang="zh-CN" altLang="en-US" smtClean="0"/>
              <a:t>单击此处编辑母版文本样式</a:t>
            </a:r>
          </a:p>
        </p:txBody>
      </p:sp>
      <p:sp>
        <p:nvSpPr>
          <p:cNvPr id="6" name="日期占位符 4"/>
          <p:cNvSpPr>
            <a:spLocks noGrp="1"/>
          </p:cNvSpPr>
          <p:nvPr>
            <p:ph type="dt" sz="half" idx="10"/>
          </p:nvPr>
        </p:nvSpPr>
        <p:spPr/>
        <p:txBody>
          <a:bodyPr/>
          <a:lstStyle>
            <a:lvl1pPr>
              <a:defRPr smtClean="0">
                <a:latin typeface="Microsoft YaHei UI" panose="020B0503020204020204" pitchFamily="34" charset="-122"/>
                <a:ea typeface="Microsoft YaHei UI" panose="020B0503020204020204" pitchFamily="34" charset="-122"/>
              </a:defRPr>
            </a:lvl1pPr>
          </a:lstStyle>
          <a:p>
            <a:pPr>
              <a:defRPr/>
            </a:pPr>
            <a:fld id="{3E82026A-B539-47EB-88A7-7B7968C21225}" type="datetimeFigureOut">
              <a:rPr lang="en-US" altLang="zh-CN"/>
              <a:pPr>
                <a:defRPr/>
              </a:pPr>
              <a:t>4/15/2013</a:t>
            </a:fld>
            <a:endParaRPr altLang="en-US"/>
          </a:p>
        </p:txBody>
      </p:sp>
      <p:sp>
        <p:nvSpPr>
          <p:cNvPr id="7" name="页脚占位符 5"/>
          <p:cNvSpPr>
            <a:spLocks noGrp="1"/>
          </p:cNvSpPr>
          <p:nvPr>
            <p:ph type="ftr" sz="quarter" idx="11"/>
          </p:nvPr>
        </p:nvSpPr>
        <p:spPr/>
        <p:txBody>
          <a:bodyPr/>
          <a:lstStyle>
            <a:lvl1pPr>
              <a:defRPr>
                <a:latin typeface="Microsoft YaHei UI" panose="020B0503020204020204" pitchFamily="34" charset="-122"/>
                <a:ea typeface="Microsoft YaHei UI" panose="020B0503020204020204" pitchFamily="34" charset="-122"/>
              </a:defRPr>
            </a:lvl1pPr>
          </a:lstStyle>
          <a:p>
            <a:pPr>
              <a:defRPr/>
            </a:pPr>
            <a:endParaRPr altLang="en-US"/>
          </a:p>
        </p:txBody>
      </p:sp>
      <p:sp>
        <p:nvSpPr>
          <p:cNvPr id="8" name="幻灯片编号占位符 6"/>
          <p:cNvSpPr>
            <a:spLocks noGrp="1"/>
          </p:cNvSpPr>
          <p:nvPr>
            <p:ph type="sldNum" sz="quarter" idx="12"/>
          </p:nvPr>
        </p:nvSpPr>
        <p:spPr/>
        <p:txBody>
          <a:bodyPr/>
          <a:lstStyle>
            <a:lvl1pPr>
              <a:defRPr/>
            </a:lvl1pPr>
          </a:lstStyle>
          <a:p>
            <a:fld id="{7A129158-A5BE-43A2-BDE7-EBE0C7C0CF60}" type="slidenum">
              <a:rPr lang="en-US" altLang="zh-CN"/>
              <a:pPr/>
              <a:t>‹#›</a:t>
            </a:fld>
            <a:endParaRPr lang="en-US" altLang="zh-CN"/>
          </a:p>
        </p:txBody>
      </p:sp>
    </p:spTree>
    <p:extLst>
      <p:ext uri="{BB962C8B-B14F-4D97-AF65-F5344CB8AC3E}">
        <p14:creationId xmlns:p14="http://schemas.microsoft.com/office/powerpoint/2010/main" val="1846429302"/>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006475" y="466725"/>
            <a:ext cx="7131050" cy="1233488"/>
          </a:xfrm>
          <a:prstGeom prst="rect">
            <a:avLst/>
          </a:prstGeom>
        </p:spPr>
        <p:txBody>
          <a:bodyPr/>
          <a:lstStyle/>
          <a:p>
            <a:r>
              <a:rPr lang="zh-CN" altLang="en-US" smtClean="0"/>
              <a:t>单击此处编辑母版标题样式</a:t>
            </a:r>
            <a:endParaRPr lang="zh-CN" dirty="0"/>
          </a:p>
        </p:txBody>
      </p:sp>
      <p:sp>
        <p:nvSpPr>
          <p:cNvPr id="3" name="竖排文字占位符 2"/>
          <p:cNvSpPr>
            <a:spLocks noGrp="1"/>
          </p:cNvSpPr>
          <p:nvPr>
            <p:ph type="body" orient="vert" idx="1"/>
          </p:nvPr>
        </p:nvSpPr>
        <p:spPr>
          <a:xfrm>
            <a:off x="1006475" y="1901825"/>
            <a:ext cx="7131050" cy="412750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lvl1pPr>
              <a:defRPr/>
            </a:lvl1pPr>
          </a:lstStyle>
          <a:p>
            <a:pPr>
              <a:defRPr/>
            </a:pPr>
            <a:fld id="{6AB067DB-3ADF-49FB-A9AA-0A3372532EA1}" type="datetimeFigureOut">
              <a:rPr altLang="en-US"/>
              <a:pPr>
                <a:defRPr/>
              </a:pPr>
              <a:t>2013/3/18</a:t>
            </a:fld>
            <a:endParaRPr/>
          </a:p>
        </p:txBody>
      </p:sp>
      <p:sp>
        <p:nvSpPr>
          <p:cNvPr id="5" name="页脚占位符 4"/>
          <p:cNvSpPr>
            <a:spLocks noGrp="1"/>
          </p:cNvSpPr>
          <p:nvPr>
            <p:ph type="ftr" sz="quarter" idx="11"/>
          </p:nvPr>
        </p:nvSpPr>
        <p:spPr/>
        <p:txBody>
          <a:bodyPr/>
          <a:lstStyle>
            <a:lvl1pPr>
              <a:defRPr/>
            </a:lvl1pPr>
          </a:lstStyle>
          <a:p>
            <a:pPr>
              <a:defRPr/>
            </a:pPr>
            <a:endParaRPr/>
          </a:p>
        </p:txBody>
      </p:sp>
      <p:sp>
        <p:nvSpPr>
          <p:cNvPr id="6" name="幻灯片编号占位符 5"/>
          <p:cNvSpPr>
            <a:spLocks noGrp="1"/>
          </p:cNvSpPr>
          <p:nvPr>
            <p:ph type="sldNum" sz="quarter" idx="12"/>
          </p:nvPr>
        </p:nvSpPr>
        <p:spPr/>
        <p:txBody>
          <a:bodyPr/>
          <a:lstStyle>
            <a:lvl1pPr>
              <a:defRPr/>
            </a:lvl1pPr>
          </a:lstStyle>
          <a:p>
            <a:fld id="{ABD57198-1BC0-485E-857E-9D34B6799666}" type="slidenum">
              <a:rPr lang="zh-CN" altLang="zh-CN"/>
              <a:pPr/>
              <a:t>‹#›</a:t>
            </a:fld>
            <a:endParaRPr lang="zh-CN" altLang="zh-CN"/>
          </a:p>
        </p:txBody>
      </p:sp>
    </p:spTree>
    <p:extLst>
      <p:ext uri="{BB962C8B-B14F-4D97-AF65-F5344CB8AC3E}">
        <p14:creationId xmlns:p14="http://schemas.microsoft.com/office/powerpoint/2010/main" val="3764362376"/>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5897562"/>
          </a:xfrm>
          <a:prstGeom prst="rect">
            <a:avLst/>
          </a:prstGeom>
        </p:spPr>
        <p:txBody>
          <a:bodyPr vert="eaVert"/>
          <a:lstStyle/>
          <a:p>
            <a:r>
              <a:rPr lang="zh-CN" altLang="en-US" smtClean="0"/>
              <a:t>单击此处编辑母版标题样式</a:t>
            </a:r>
            <a:endParaRPr lang="zh-CN"/>
          </a:p>
        </p:txBody>
      </p:sp>
      <p:sp>
        <p:nvSpPr>
          <p:cNvPr id="3" name="竖排文字占位符 2"/>
          <p:cNvSpPr>
            <a:spLocks noGrp="1"/>
          </p:cNvSpPr>
          <p:nvPr>
            <p:ph type="body" orient="vert" idx="1"/>
          </p:nvPr>
        </p:nvSpPr>
        <p:spPr>
          <a:xfrm>
            <a:off x="628650" y="274638"/>
            <a:ext cx="5800725" cy="5897562"/>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lvl1pPr>
              <a:defRPr/>
            </a:lvl1pPr>
          </a:lstStyle>
          <a:p>
            <a:pPr>
              <a:defRPr/>
            </a:pPr>
            <a:fld id="{4F00A270-2917-42C2-BF97-2F38BF638194}" type="datetimeFigureOut">
              <a:rPr altLang="en-US"/>
              <a:pPr>
                <a:defRPr/>
              </a:pPr>
              <a:t>2013/3/18</a:t>
            </a:fld>
            <a:endParaRPr/>
          </a:p>
        </p:txBody>
      </p:sp>
      <p:sp>
        <p:nvSpPr>
          <p:cNvPr id="5" name="页脚占位符 4"/>
          <p:cNvSpPr>
            <a:spLocks noGrp="1"/>
          </p:cNvSpPr>
          <p:nvPr>
            <p:ph type="ftr" sz="quarter" idx="11"/>
          </p:nvPr>
        </p:nvSpPr>
        <p:spPr/>
        <p:txBody>
          <a:bodyPr/>
          <a:lstStyle>
            <a:lvl1pPr>
              <a:defRPr/>
            </a:lvl1pPr>
          </a:lstStyle>
          <a:p>
            <a:pPr>
              <a:defRPr/>
            </a:pPr>
            <a:endParaRPr/>
          </a:p>
        </p:txBody>
      </p:sp>
      <p:sp>
        <p:nvSpPr>
          <p:cNvPr id="6" name="幻灯片编号占位符 5"/>
          <p:cNvSpPr>
            <a:spLocks noGrp="1"/>
          </p:cNvSpPr>
          <p:nvPr>
            <p:ph type="sldNum" sz="quarter" idx="12"/>
          </p:nvPr>
        </p:nvSpPr>
        <p:spPr/>
        <p:txBody>
          <a:bodyPr/>
          <a:lstStyle>
            <a:lvl1pPr>
              <a:defRPr/>
            </a:lvl1pPr>
          </a:lstStyle>
          <a:p>
            <a:fld id="{6A884224-9FC8-4BE3-99EC-DE1A3D4C938E}" type="slidenum">
              <a:rPr lang="zh-CN" altLang="zh-CN"/>
              <a:pPr/>
              <a:t>‹#›</a:t>
            </a:fld>
            <a:endParaRPr lang="zh-CN" altLang="zh-CN"/>
          </a:p>
        </p:txBody>
      </p:sp>
    </p:spTree>
    <p:extLst>
      <p:ext uri="{BB962C8B-B14F-4D97-AF65-F5344CB8AC3E}">
        <p14:creationId xmlns:p14="http://schemas.microsoft.com/office/powerpoint/2010/main" val="197858817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006475" y="466725"/>
            <a:ext cx="7131050" cy="1233488"/>
          </a:xfrm>
          <a:prstGeom prst="rect">
            <a:avLst/>
          </a:prstGeom>
        </p:spPr>
        <p:txBody>
          <a:bodyPr/>
          <a:lstStyle/>
          <a:p>
            <a:r>
              <a:rPr lang="zh-CN" altLang="en-US" dirty="0" smtClean="0"/>
              <a:t>效果图</a:t>
            </a:r>
            <a:endParaRPr lang="zh-CN" dirty="0"/>
          </a:p>
        </p:txBody>
      </p:sp>
      <p:sp>
        <p:nvSpPr>
          <p:cNvPr id="4" name="日期占位符 3"/>
          <p:cNvSpPr>
            <a:spLocks noGrp="1"/>
          </p:cNvSpPr>
          <p:nvPr>
            <p:ph type="dt" sz="half" idx="10"/>
          </p:nvPr>
        </p:nvSpPr>
        <p:spPr/>
        <p:txBody>
          <a:bodyPr/>
          <a:lstStyle>
            <a:lvl1pPr>
              <a:defRPr/>
            </a:lvl1pPr>
          </a:lstStyle>
          <a:p>
            <a:pPr>
              <a:defRPr/>
            </a:pPr>
            <a:fld id="{904EFED9-65F9-454F-9317-4D65ADD53B55}" type="datetimeFigureOut">
              <a:rPr altLang="en-US"/>
              <a:pPr>
                <a:defRPr/>
              </a:pPr>
              <a:t>2013/3/18</a:t>
            </a:fld>
            <a:endParaRPr dirty="0"/>
          </a:p>
        </p:txBody>
      </p:sp>
      <p:sp>
        <p:nvSpPr>
          <p:cNvPr id="5" name="页脚占位符 4"/>
          <p:cNvSpPr>
            <a:spLocks noGrp="1"/>
          </p:cNvSpPr>
          <p:nvPr>
            <p:ph type="ftr" sz="quarter" idx="11"/>
          </p:nvPr>
        </p:nvSpPr>
        <p:spPr/>
        <p:txBody>
          <a:bodyPr/>
          <a:lstStyle>
            <a:lvl1pPr>
              <a:defRPr/>
            </a:lvl1pPr>
          </a:lstStyle>
          <a:p>
            <a:pPr>
              <a:defRPr/>
            </a:pPr>
            <a:endParaRPr dirty="0"/>
          </a:p>
        </p:txBody>
      </p:sp>
      <p:sp>
        <p:nvSpPr>
          <p:cNvPr id="6" name="幻灯片编号占位符 5"/>
          <p:cNvSpPr>
            <a:spLocks noGrp="1"/>
          </p:cNvSpPr>
          <p:nvPr>
            <p:ph type="sldNum" sz="quarter" idx="12"/>
          </p:nvPr>
        </p:nvSpPr>
        <p:spPr/>
        <p:txBody>
          <a:bodyPr/>
          <a:lstStyle>
            <a:lvl1pPr>
              <a:defRPr/>
            </a:lvl1pPr>
          </a:lstStyle>
          <a:p>
            <a:fld id="{6A7853FB-BD20-4779-B53F-D8DDA35DCC3A}" type="slidenum">
              <a:rPr lang="zh-CN" altLang="zh-CN"/>
              <a:pPr/>
              <a:t>‹#›</a:t>
            </a:fld>
            <a:endParaRPr lang="zh-CN" altLang="zh-CN" dirty="0"/>
          </a:p>
        </p:txBody>
      </p:sp>
    </p:spTree>
    <p:extLst>
      <p:ext uri="{BB962C8B-B14F-4D97-AF65-F5344CB8AC3E}">
        <p14:creationId xmlns:p14="http://schemas.microsoft.com/office/powerpoint/2010/main" val="1248022116"/>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矩形 3"/>
          <p:cNvSpPr/>
          <p:nvPr/>
        </p:nvSpPr>
        <p:spPr bwMode="ltGray">
          <a:xfrm>
            <a:off x="0" y="0"/>
            <a:ext cx="9141620" cy="4572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anchor="ctr"/>
          <a:lstStyle/>
          <a:p>
            <a:pPr algn="ctr" eaLnBrk="1" fontAlgn="auto" hangingPunct="1">
              <a:spcBef>
                <a:spcPts val="0"/>
              </a:spcBef>
              <a:spcAft>
                <a:spcPts val="0"/>
              </a:spcAft>
              <a:defRPr/>
            </a:pPr>
            <a:endParaRPr lang="zh-CN" altLang="en-US" sz="1350" kern="0">
              <a:solidFill>
                <a:prstClr val="white"/>
              </a:solidFill>
              <a:latin typeface="Euphemia"/>
            </a:endParaRPr>
          </a:p>
        </p:txBody>
      </p:sp>
      <p:sp>
        <p:nvSpPr>
          <p:cNvPr id="5" name="矩形 4"/>
          <p:cNvSpPr/>
          <p:nvPr/>
        </p:nvSpPr>
        <p:spPr bwMode="white">
          <a:xfrm>
            <a:off x="0" y="411163"/>
            <a:ext cx="9142413" cy="4603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2" name="标题 1"/>
          <p:cNvSpPr>
            <a:spLocks noGrp="1"/>
          </p:cNvSpPr>
          <p:nvPr>
            <p:ph type="title"/>
          </p:nvPr>
        </p:nvSpPr>
        <p:spPr>
          <a:xfrm>
            <a:off x="1143000" y="1143000"/>
            <a:ext cx="6858000" cy="2667000"/>
          </a:xfrm>
          <a:prstGeom prst="rect">
            <a:avLst/>
          </a:prstGeom>
        </p:spPr>
        <p:txBody>
          <a:bodyPr/>
          <a:lstStyle>
            <a:lvl1pPr algn="ctr" latinLnBrk="0">
              <a:defRPr lang="zh-CN" sz="3900" b="0"/>
            </a:lvl1pPr>
          </a:lstStyle>
          <a:p>
            <a:r>
              <a:rPr lang="zh-CN" altLang="en-US" smtClean="0"/>
              <a:t>单击此处编辑母版标题样式</a:t>
            </a:r>
            <a:endParaRPr lang="zh-CN" dirty="0"/>
          </a:p>
        </p:txBody>
      </p:sp>
      <p:sp>
        <p:nvSpPr>
          <p:cNvPr id="3" name="文本占位符 2"/>
          <p:cNvSpPr>
            <a:spLocks noGrp="1"/>
          </p:cNvSpPr>
          <p:nvPr>
            <p:ph type="body" idx="1"/>
          </p:nvPr>
        </p:nvSpPr>
        <p:spPr>
          <a:xfrm>
            <a:off x="1143000" y="3810000"/>
            <a:ext cx="6858000" cy="1143000"/>
          </a:xfrm>
          <a:prstGeom prst="rect">
            <a:avLst/>
          </a:prstGeom>
        </p:spPr>
        <p:txBody>
          <a:bodyPr anchor="t"/>
          <a:lstStyle>
            <a:lvl1pPr marL="0" indent="0" algn="ctr" latinLnBrk="0">
              <a:spcBef>
                <a:spcPts val="0"/>
              </a:spcBef>
              <a:buNone/>
              <a:defRPr lang="zh-CN" sz="1800" cap="none" baseline="0">
                <a:solidFill>
                  <a:schemeClr val="tx2"/>
                </a:solidFill>
              </a:defRPr>
            </a:lvl1pPr>
            <a:lvl2pPr marL="342900" indent="0" latinLnBrk="0">
              <a:buNone/>
              <a:defRPr lang="zh-CN" sz="1350">
                <a:solidFill>
                  <a:schemeClr val="tx1">
                    <a:tint val="75000"/>
                  </a:schemeClr>
                </a:solidFill>
              </a:defRPr>
            </a:lvl2pPr>
            <a:lvl3pPr marL="685800" indent="0" latinLnBrk="0">
              <a:buNone/>
              <a:defRPr lang="zh-CN" sz="1200">
                <a:solidFill>
                  <a:schemeClr val="tx1">
                    <a:tint val="75000"/>
                  </a:schemeClr>
                </a:solidFill>
              </a:defRPr>
            </a:lvl3pPr>
            <a:lvl4pPr marL="1028700" indent="0" latinLnBrk="0">
              <a:buNone/>
              <a:defRPr lang="zh-CN" sz="1050">
                <a:solidFill>
                  <a:schemeClr val="tx1">
                    <a:tint val="75000"/>
                  </a:schemeClr>
                </a:solidFill>
              </a:defRPr>
            </a:lvl4pPr>
            <a:lvl5pPr marL="1371600" indent="0" latinLnBrk="0">
              <a:buNone/>
              <a:defRPr lang="zh-CN" sz="1050">
                <a:solidFill>
                  <a:schemeClr val="tx1">
                    <a:tint val="75000"/>
                  </a:schemeClr>
                </a:solidFill>
              </a:defRPr>
            </a:lvl5pPr>
            <a:lvl6pPr marL="1714500" indent="0" latinLnBrk="0">
              <a:buNone/>
              <a:defRPr lang="zh-CN" sz="1050">
                <a:solidFill>
                  <a:schemeClr val="tx1">
                    <a:tint val="75000"/>
                  </a:schemeClr>
                </a:solidFill>
              </a:defRPr>
            </a:lvl6pPr>
            <a:lvl7pPr marL="2057400" indent="0" latinLnBrk="0">
              <a:buNone/>
              <a:defRPr lang="zh-CN" sz="1050">
                <a:solidFill>
                  <a:schemeClr val="tx1">
                    <a:tint val="75000"/>
                  </a:schemeClr>
                </a:solidFill>
              </a:defRPr>
            </a:lvl7pPr>
            <a:lvl8pPr marL="2400300" indent="0" latinLnBrk="0">
              <a:buNone/>
              <a:defRPr lang="zh-CN" sz="1050">
                <a:solidFill>
                  <a:schemeClr val="tx1">
                    <a:tint val="75000"/>
                  </a:schemeClr>
                </a:solidFill>
              </a:defRPr>
            </a:lvl8pPr>
            <a:lvl9pPr marL="2743200" indent="0" latinLnBrk="0">
              <a:buNone/>
              <a:defRPr lang="zh-CN" sz="1050">
                <a:solidFill>
                  <a:schemeClr val="tx1">
                    <a:tint val="75000"/>
                  </a:schemeClr>
                </a:solidFill>
              </a:defRPr>
            </a:lvl9pPr>
          </a:lstStyle>
          <a:p>
            <a:pPr lvl="0"/>
            <a:r>
              <a:rPr lang="zh-CN" altLang="en-US" smtClean="0"/>
              <a:t>单击此处编辑母版文本样式</a:t>
            </a:r>
          </a:p>
        </p:txBody>
      </p:sp>
      <p:sp>
        <p:nvSpPr>
          <p:cNvPr id="6" name="日期占位符 3"/>
          <p:cNvSpPr>
            <a:spLocks noGrp="1"/>
          </p:cNvSpPr>
          <p:nvPr>
            <p:ph type="dt" sz="half" idx="10"/>
          </p:nvPr>
        </p:nvSpPr>
        <p:spPr/>
        <p:txBody>
          <a:bodyPr/>
          <a:lstStyle>
            <a:lvl1pPr>
              <a:defRPr/>
            </a:lvl1pPr>
          </a:lstStyle>
          <a:p>
            <a:pPr>
              <a:defRPr/>
            </a:pPr>
            <a:fld id="{FA4AB365-A4D0-4E22-9157-A18A633DFF3A}" type="datetimeFigureOut">
              <a:rPr altLang="en-US"/>
              <a:pPr>
                <a:defRPr/>
              </a:pPr>
              <a:t>2013/3/18</a:t>
            </a:fld>
            <a:endParaRPr/>
          </a:p>
        </p:txBody>
      </p:sp>
      <p:sp>
        <p:nvSpPr>
          <p:cNvPr id="7" name="页脚占位符 4"/>
          <p:cNvSpPr>
            <a:spLocks noGrp="1"/>
          </p:cNvSpPr>
          <p:nvPr>
            <p:ph type="ftr" sz="quarter" idx="11"/>
          </p:nvPr>
        </p:nvSpPr>
        <p:spPr/>
        <p:txBody>
          <a:bodyPr/>
          <a:lstStyle>
            <a:lvl1pPr>
              <a:defRPr/>
            </a:lvl1pPr>
          </a:lstStyle>
          <a:p>
            <a:pPr>
              <a:defRPr/>
            </a:pPr>
            <a:endParaRPr/>
          </a:p>
        </p:txBody>
      </p:sp>
      <p:sp>
        <p:nvSpPr>
          <p:cNvPr id="8" name="幻灯片编号占位符 5"/>
          <p:cNvSpPr>
            <a:spLocks noGrp="1"/>
          </p:cNvSpPr>
          <p:nvPr>
            <p:ph type="sldNum" sz="quarter" idx="12"/>
          </p:nvPr>
        </p:nvSpPr>
        <p:spPr/>
        <p:txBody>
          <a:bodyPr/>
          <a:lstStyle>
            <a:lvl1pPr>
              <a:defRPr/>
            </a:lvl1pPr>
          </a:lstStyle>
          <a:p>
            <a:fld id="{1114F2E8-FAB0-4824-ADCD-F324BD902A59}" type="slidenum">
              <a:rPr lang="zh-CN" altLang="zh-CN"/>
              <a:pPr/>
              <a:t>‹#›</a:t>
            </a:fld>
            <a:endParaRPr lang="zh-CN" altLang="zh-CN"/>
          </a:p>
        </p:txBody>
      </p:sp>
    </p:spTree>
    <p:extLst>
      <p:ext uri="{BB962C8B-B14F-4D97-AF65-F5344CB8AC3E}">
        <p14:creationId xmlns:p14="http://schemas.microsoft.com/office/powerpoint/2010/main" val="842336678"/>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备用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143000" y="1143000"/>
            <a:ext cx="6858000" cy="2667000"/>
          </a:xfrm>
          <a:prstGeom prst="rect">
            <a:avLst/>
          </a:prstGeom>
        </p:spPr>
        <p:txBody>
          <a:bodyPr/>
          <a:lstStyle>
            <a:lvl1pPr algn="ctr" latinLnBrk="0">
              <a:defRPr lang="zh-CN" sz="3900" b="0">
                <a:solidFill>
                  <a:schemeClr val="tx1"/>
                </a:solidFill>
              </a:defRPr>
            </a:lvl1pPr>
          </a:lstStyle>
          <a:p>
            <a:r>
              <a:rPr lang="zh-CN" altLang="en-US" smtClean="0"/>
              <a:t>单击此处编辑母版标题样式</a:t>
            </a:r>
            <a:endParaRPr lang="zh-CN" dirty="0"/>
          </a:p>
        </p:txBody>
      </p:sp>
      <p:sp>
        <p:nvSpPr>
          <p:cNvPr id="3" name="文本占位符 2"/>
          <p:cNvSpPr>
            <a:spLocks noGrp="1"/>
          </p:cNvSpPr>
          <p:nvPr>
            <p:ph type="body" idx="1"/>
          </p:nvPr>
        </p:nvSpPr>
        <p:spPr>
          <a:xfrm>
            <a:off x="1141810" y="3810000"/>
            <a:ext cx="6858000" cy="1143000"/>
          </a:xfrm>
          <a:prstGeom prst="rect">
            <a:avLst/>
          </a:prstGeom>
        </p:spPr>
        <p:txBody>
          <a:bodyPr anchor="t"/>
          <a:lstStyle>
            <a:lvl1pPr marL="0" indent="0" algn="ctr" latinLnBrk="0">
              <a:spcBef>
                <a:spcPts val="0"/>
              </a:spcBef>
              <a:buNone/>
              <a:defRPr lang="zh-CN" sz="1800" cap="none" baseline="0">
                <a:solidFill>
                  <a:schemeClr val="tx1"/>
                </a:solidFill>
              </a:defRPr>
            </a:lvl1pPr>
            <a:lvl2pPr marL="342900" indent="0" latinLnBrk="0">
              <a:buNone/>
              <a:defRPr lang="zh-CN" sz="1350">
                <a:solidFill>
                  <a:schemeClr val="tx1">
                    <a:tint val="75000"/>
                  </a:schemeClr>
                </a:solidFill>
              </a:defRPr>
            </a:lvl2pPr>
            <a:lvl3pPr marL="685800" indent="0" latinLnBrk="0">
              <a:buNone/>
              <a:defRPr lang="zh-CN" sz="1200">
                <a:solidFill>
                  <a:schemeClr val="tx1">
                    <a:tint val="75000"/>
                  </a:schemeClr>
                </a:solidFill>
              </a:defRPr>
            </a:lvl3pPr>
            <a:lvl4pPr marL="1028700" indent="0" latinLnBrk="0">
              <a:buNone/>
              <a:defRPr lang="zh-CN" sz="1050">
                <a:solidFill>
                  <a:schemeClr val="tx1">
                    <a:tint val="75000"/>
                  </a:schemeClr>
                </a:solidFill>
              </a:defRPr>
            </a:lvl4pPr>
            <a:lvl5pPr marL="1371600" indent="0" latinLnBrk="0">
              <a:buNone/>
              <a:defRPr lang="zh-CN" sz="1050">
                <a:solidFill>
                  <a:schemeClr val="tx1">
                    <a:tint val="75000"/>
                  </a:schemeClr>
                </a:solidFill>
              </a:defRPr>
            </a:lvl5pPr>
            <a:lvl6pPr marL="1714500" indent="0" latinLnBrk="0">
              <a:buNone/>
              <a:defRPr lang="zh-CN" sz="1050">
                <a:solidFill>
                  <a:schemeClr val="tx1">
                    <a:tint val="75000"/>
                  </a:schemeClr>
                </a:solidFill>
              </a:defRPr>
            </a:lvl6pPr>
            <a:lvl7pPr marL="2057400" indent="0" latinLnBrk="0">
              <a:buNone/>
              <a:defRPr lang="zh-CN" sz="1050">
                <a:solidFill>
                  <a:schemeClr val="tx1">
                    <a:tint val="75000"/>
                  </a:schemeClr>
                </a:solidFill>
              </a:defRPr>
            </a:lvl7pPr>
            <a:lvl8pPr marL="2400300" indent="0" latinLnBrk="0">
              <a:buNone/>
              <a:defRPr lang="zh-CN" sz="1050">
                <a:solidFill>
                  <a:schemeClr val="tx1">
                    <a:tint val="75000"/>
                  </a:schemeClr>
                </a:solidFill>
              </a:defRPr>
            </a:lvl8pPr>
            <a:lvl9pPr marL="2743200" indent="0" latinLnBrk="0">
              <a:buNone/>
              <a:defRPr lang="zh-CN" sz="105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latinLnBrk="0">
              <a:defRPr lang="zh-CN">
                <a:solidFill>
                  <a:schemeClr val="tx2"/>
                </a:solidFill>
              </a:defRPr>
            </a:lvl1pPr>
          </a:lstStyle>
          <a:p>
            <a:pPr>
              <a:defRPr/>
            </a:pPr>
            <a:fld id="{337FB3A9-3EA1-4B74-B92E-D7A7AD9BF8A6}" type="datetimeFigureOut">
              <a:rPr altLang="en-US"/>
              <a:pPr>
                <a:defRPr/>
              </a:pPr>
              <a:t>2013/3/18</a:t>
            </a:fld>
            <a:endParaRPr/>
          </a:p>
        </p:txBody>
      </p:sp>
      <p:sp>
        <p:nvSpPr>
          <p:cNvPr id="5" name="页脚占位符 4"/>
          <p:cNvSpPr>
            <a:spLocks noGrp="1"/>
          </p:cNvSpPr>
          <p:nvPr>
            <p:ph type="ftr" sz="quarter" idx="11"/>
          </p:nvPr>
        </p:nvSpPr>
        <p:spPr/>
        <p:txBody>
          <a:bodyPr/>
          <a:lstStyle>
            <a:lvl1pPr latinLnBrk="0">
              <a:defRPr lang="zh-CN">
                <a:solidFill>
                  <a:schemeClr val="tx2"/>
                </a:solidFill>
              </a:defRPr>
            </a:lvl1pPr>
          </a:lstStyle>
          <a:p>
            <a:pPr>
              <a:defRPr/>
            </a:pPr>
            <a:endParaRPr/>
          </a:p>
        </p:txBody>
      </p:sp>
      <p:sp>
        <p:nvSpPr>
          <p:cNvPr id="6" name="幻灯片编号占位符 5"/>
          <p:cNvSpPr>
            <a:spLocks noGrp="1"/>
          </p:cNvSpPr>
          <p:nvPr>
            <p:ph type="sldNum" sz="quarter" idx="12"/>
          </p:nvPr>
        </p:nvSpPr>
        <p:spPr/>
        <p:txBody>
          <a:bodyPr/>
          <a:lstStyle>
            <a:lvl1pPr>
              <a:defRPr>
                <a:solidFill>
                  <a:schemeClr val="tx2"/>
                </a:solidFill>
              </a:defRPr>
            </a:lvl1pPr>
          </a:lstStyle>
          <a:p>
            <a:fld id="{F0C76846-EA1D-45DA-9F41-BA8795702FF9}" type="slidenum">
              <a:rPr lang="zh-CN" altLang="zh-CN"/>
              <a:pPr/>
              <a:t>‹#›</a:t>
            </a:fld>
            <a:endParaRPr lang="zh-CN" altLang="zh-CN"/>
          </a:p>
        </p:txBody>
      </p:sp>
    </p:spTree>
    <p:extLst>
      <p:ext uri="{BB962C8B-B14F-4D97-AF65-F5344CB8AC3E}">
        <p14:creationId xmlns:p14="http://schemas.microsoft.com/office/powerpoint/2010/main" val="2061742825"/>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006475" y="466725"/>
            <a:ext cx="7131050" cy="1233488"/>
          </a:xfrm>
          <a:prstGeom prst="rect">
            <a:avLst/>
          </a:prstGeom>
        </p:spPr>
        <p:txBody>
          <a:bodyPr/>
          <a:lstStyle/>
          <a:p>
            <a:r>
              <a:rPr lang="zh-CN" altLang="en-US" smtClean="0"/>
              <a:t>单击此处编辑母版标题样式</a:t>
            </a:r>
            <a:endParaRPr lang="zh-CN"/>
          </a:p>
        </p:txBody>
      </p:sp>
      <p:sp>
        <p:nvSpPr>
          <p:cNvPr id="3" name="内容占位符 2"/>
          <p:cNvSpPr>
            <a:spLocks noGrp="1"/>
          </p:cNvSpPr>
          <p:nvPr>
            <p:ph sz="half" idx="1"/>
          </p:nvPr>
        </p:nvSpPr>
        <p:spPr>
          <a:xfrm>
            <a:off x="1005840" y="1901952"/>
            <a:ext cx="3429000" cy="4123944"/>
          </a:xfrm>
          <a:prstGeom prst="rect">
            <a:avLst/>
          </a:prstGeom>
        </p:spPr>
        <p:txBody>
          <a:bodyPr/>
          <a:lstStyle>
            <a:lvl1pPr latinLnBrk="0">
              <a:defRPr lang="zh-CN" sz="1500"/>
            </a:lvl1pPr>
            <a:lvl2pPr latinLnBrk="0">
              <a:defRPr lang="zh-CN" sz="1350"/>
            </a:lvl2pPr>
            <a:lvl3pPr latinLnBrk="0">
              <a:defRPr lang="zh-CN" sz="1200"/>
            </a:lvl3pPr>
            <a:lvl4pPr latinLnBrk="0">
              <a:defRPr lang="zh-CN" sz="1050"/>
            </a:lvl4pPr>
            <a:lvl5pPr latinLnBrk="0">
              <a:defRPr lang="zh-CN" sz="1050"/>
            </a:lvl5pPr>
            <a:lvl6pPr latinLnBrk="0">
              <a:defRPr lang="zh-CN" sz="1050"/>
            </a:lvl6pPr>
            <a:lvl7pPr latinLnBrk="0">
              <a:defRPr lang="zh-CN" sz="1050"/>
            </a:lvl7pPr>
            <a:lvl8pPr latinLnBrk="0">
              <a:defRPr lang="zh-CN" sz="1050"/>
            </a:lvl8pPr>
            <a:lvl9pPr latinLnBrk="0">
              <a:defRPr lang="zh-CN" sz="105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内容占位符 3"/>
          <p:cNvSpPr>
            <a:spLocks noGrp="1"/>
          </p:cNvSpPr>
          <p:nvPr>
            <p:ph sz="half" idx="2"/>
          </p:nvPr>
        </p:nvSpPr>
        <p:spPr>
          <a:xfrm>
            <a:off x="4709160" y="1901952"/>
            <a:ext cx="3429000" cy="4123944"/>
          </a:xfrm>
          <a:prstGeom prst="rect">
            <a:avLst/>
          </a:prstGeom>
        </p:spPr>
        <p:txBody>
          <a:bodyPr/>
          <a:lstStyle>
            <a:lvl1pPr latinLnBrk="0">
              <a:defRPr lang="zh-CN" sz="1500"/>
            </a:lvl1pPr>
            <a:lvl2pPr latinLnBrk="0">
              <a:defRPr lang="zh-CN" sz="1350"/>
            </a:lvl2pPr>
            <a:lvl3pPr latinLnBrk="0">
              <a:defRPr lang="zh-CN" sz="1200"/>
            </a:lvl3pPr>
            <a:lvl4pPr latinLnBrk="0">
              <a:defRPr lang="zh-CN" sz="1050"/>
            </a:lvl4pPr>
            <a:lvl5pPr latinLnBrk="0">
              <a:defRPr lang="zh-CN" sz="1050"/>
            </a:lvl5pPr>
            <a:lvl6pPr latinLnBrk="0">
              <a:defRPr lang="zh-CN" sz="1050"/>
            </a:lvl6pPr>
            <a:lvl7pPr latinLnBrk="0">
              <a:defRPr lang="zh-CN" sz="1050"/>
            </a:lvl7pPr>
            <a:lvl8pPr latinLnBrk="0">
              <a:defRPr lang="zh-CN" sz="1050"/>
            </a:lvl8pPr>
            <a:lvl9pPr latinLnBrk="0">
              <a:defRPr lang="zh-CN" sz="105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5" name="日期占位符 4"/>
          <p:cNvSpPr>
            <a:spLocks noGrp="1"/>
          </p:cNvSpPr>
          <p:nvPr>
            <p:ph type="dt" sz="half" idx="10"/>
          </p:nvPr>
        </p:nvSpPr>
        <p:spPr/>
        <p:txBody>
          <a:bodyPr/>
          <a:lstStyle>
            <a:lvl1pPr>
              <a:defRPr/>
            </a:lvl1pPr>
          </a:lstStyle>
          <a:p>
            <a:pPr>
              <a:defRPr/>
            </a:pPr>
            <a:fld id="{822694CB-C6EE-4B2E-9588-DC67BBD0D87C}" type="datetimeFigureOut">
              <a:rPr altLang="en-US"/>
              <a:pPr>
                <a:defRPr/>
              </a:pPr>
              <a:t>2013/3/18</a:t>
            </a:fld>
            <a:endParaRPr/>
          </a:p>
        </p:txBody>
      </p:sp>
      <p:sp>
        <p:nvSpPr>
          <p:cNvPr id="6" name="页脚占位符 5"/>
          <p:cNvSpPr>
            <a:spLocks noGrp="1"/>
          </p:cNvSpPr>
          <p:nvPr>
            <p:ph type="ftr" sz="quarter" idx="11"/>
          </p:nvPr>
        </p:nvSpPr>
        <p:spPr/>
        <p:txBody>
          <a:bodyPr/>
          <a:lstStyle>
            <a:lvl1pPr>
              <a:defRPr/>
            </a:lvl1pPr>
          </a:lstStyle>
          <a:p>
            <a:pPr>
              <a:defRPr/>
            </a:pPr>
            <a:endParaRPr/>
          </a:p>
        </p:txBody>
      </p:sp>
      <p:sp>
        <p:nvSpPr>
          <p:cNvPr id="7" name="幻灯片编号占位符 6"/>
          <p:cNvSpPr>
            <a:spLocks noGrp="1"/>
          </p:cNvSpPr>
          <p:nvPr>
            <p:ph type="sldNum" sz="quarter" idx="12"/>
          </p:nvPr>
        </p:nvSpPr>
        <p:spPr/>
        <p:txBody>
          <a:bodyPr/>
          <a:lstStyle>
            <a:lvl1pPr>
              <a:defRPr/>
            </a:lvl1pPr>
          </a:lstStyle>
          <a:p>
            <a:fld id="{0B407F15-53B7-4296-AD3D-462C5AE23A45}" type="slidenum">
              <a:rPr lang="zh-CN" altLang="zh-CN"/>
              <a:pPr/>
              <a:t>‹#›</a:t>
            </a:fld>
            <a:endParaRPr lang="zh-CN" altLang="zh-CN"/>
          </a:p>
        </p:txBody>
      </p:sp>
    </p:spTree>
    <p:extLst>
      <p:ext uri="{BB962C8B-B14F-4D97-AF65-F5344CB8AC3E}">
        <p14:creationId xmlns:p14="http://schemas.microsoft.com/office/powerpoint/2010/main" val="3283953428"/>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005840" y="466344"/>
            <a:ext cx="7132320" cy="1234440"/>
          </a:xfrm>
          <a:prstGeom prst="rect">
            <a:avLst/>
          </a:prstGeom>
        </p:spPr>
        <p:txBody>
          <a:bodyPr/>
          <a:lstStyle/>
          <a:p>
            <a:r>
              <a:rPr lang="zh-CN" altLang="en-US" smtClean="0"/>
              <a:t>单击此处编辑母版标题样式</a:t>
            </a:r>
            <a:endParaRPr lang="zh-CN"/>
          </a:p>
        </p:txBody>
      </p:sp>
      <p:sp>
        <p:nvSpPr>
          <p:cNvPr id="3" name="文本占位符 2"/>
          <p:cNvSpPr>
            <a:spLocks noGrp="1"/>
          </p:cNvSpPr>
          <p:nvPr>
            <p:ph type="body" idx="1"/>
          </p:nvPr>
        </p:nvSpPr>
        <p:spPr>
          <a:xfrm>
            <a:off x="1005840" y="1837464"/>
            <a:ext cx="3429000" cy="766588"/>
          </a:xfrm>
          <a:prstGeom prst="rect">
            <a:avLst/>
          </a:prstGeom>
        </p:spPr>
        <p:txBody>
          <a:bodyPr anchor="ctr"/>
          <a:lstStyle>
            <a:lvl1pPr marL="0" indent="0" latinLnBrk="0">
              <a:spcBef>
                <a:spcPts val="0"/>
              </a:spcBef>
              <a:buNone/>
              <a:defRPr lang="zh-CN" sz="1650" b="0" cap="none" baseline="0"/>
            </a:lvl1pPr>
            <a:lvl2pPr marL="342900" indent="0" latinLnBrk="0">
              <a:buNone/>
              <a:defRPr lang="zh-CN" sz="1500" b="1"/>
            </a:lvl2pPr>
            <a:lvl3pPr marL="685800" indent="0" latinLnBrk="0">
              <a:buNone/>
              <a:defRPr lang="zh-CN" sz="1350" b="1"/>
            </a:lvl3pPr>
            <a:lvl4pPr marL="1028700" indent="0" latinLnBrk="0">
              <a:buNone/>
              <a:defRPr lang="zh-CN" sz="1200" b="1"/>
            </a:lvl4pPr>
            <a:lvl5pPr marL="1371600" indent="0" latinLnBrk="0">
              <a:buNone/>
              <a:defRPr lang="zh-CN" sz="1200" b="1"/>
            </a:lvl5pPr>
            <a:lvl6pPr marL="1714500" indent="0" latinLnBrk="0">
              <a:buNone/>
              <a:defRPr lang="zh-CN" sz="1200" b="1"/>
            </a:lvl6pPr>
            <a:lvl7pPr marL="2057400" indent="0" latinLnBrk="0">
              <a:buNone/>
              <a:defRPr lang="zh-CN" sz="1200" b="1"/>
            </a:lvl7pPr>
            <a:lvl8pPr marL="2400300" indent="0" latinLnBrk="0">
              <a:buNone/>
              <a:defRPr lang="zh-CN" sz="1200" b="1"/>
            </a:lvl8pPr>
            <a:lvl9pPr marL="2743200" indent="0" latinLnBrk="0">
              <a:buNone/>
              <a:defRPr lang="zh-CN" sz="1200" b="1"/>
            </a:lvl9pPr>
          </a:lstStyle>
          <a:p>
            <a:pPr lvl="0"/>
            <a:r>
              <a:rPr lang="zh-CN" altLang="en-US" smtClean="0"/>
              <a:t>单击此处编辑母版文本样式</a:t>
            </a:r>
          </a:p>
        </p:txBody>
      </p:sp>
      <p:sp>
        <p:nvSpPr>
          <p:cNvPr id="4" name="内容占位符 3"/>
          <p:cNvSpPr>
            <a:spLocks noGrp="1"/>
          </p:cNvSpPr>
          <p:nvPr>
            <p:ph sz="half" idx="2"/>
          </p:nvPr>
        </p:nvSpPr>
        <p:spPr>
          <a:xfrm>
            <a:off x="1005840" y="2740733"/>
            <a:ext cx="3429000" cy="3288847"/>
          </a:xfrm>
          <a:prstGeom prst="rect">
            <a:avLst/>
          </a:prstGeom>
        </p:spPr>
        <p:txBody>
          <a:bodyPr/>
          <a:lstStyle>
            <a:lvl1pPr latinLnBrk="0">
              <a:defRPr lang="zh-CN" sz="1350"/>
            </a:lvl1pPr>
            <a:lvl2pPr latinLnBrk="0">
              <a:defRPr lang="zh-CN" sz="1200"/>
            </a:lvl2pPr>
            <a:lvl3pPr latinLnBrk="0">
              <a:defRPr lang="zh-CN" sz="1050"/>
            </a:lvl3pPr>
            <a:lvl4pPr latinLnBrk="0">
              <a:defRPr lang="zh-CN" sz="900"/>
            </a:lvl4pPr>
            <a:lvl5pPr latinLnBrk="0">
              <a:defRPr lang="zh-CN" sz="900"/>
            </a:lvl5pPr>
            <a:lvl6pPr latinLnBrk="0">
              <a:defRPr lang="zh-CN" sz="900"/>
            </a:lvl6pPr>
            <a:lvl7pPr latinLnBrk="0">
              <a:defRPr lang="zh-CN" sz="900"/>
            </a:lvl7pPr>
            <a:lvl8pPr latinLnBrk="0">
              <a:defRPr lang="zh-CN" sz="900"/>
            </a:lvl8pPr>
            <a:lvl9pPr latinLnBrk="0">
              <a:defRPr lang="zh-CN" sz="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5" name="文本占位符 4"/>
          <p:cNvSpPr>
            <a:spLocks noGrp="1"/>
          </p:cNvSpPr>
          <p:nvPr>
            <p:ph type="body" sz="quarter" idx="3"/>
          </p:nvPr>
        </p:nvSpPr>
        <p:spPr>
          <a:xfrm>
            <a:off x="4709160" y="1837464"/>
            <a:ext cx="3429000" cy="766588"/>
          </a:xfrm>
          <a:prstGeom prst="rect">
            <a:avLst/>
          </a:prstGeom>
        </p:spPr>
        <p:txBody>
          <a:bodyPr anchor="ctr"/>
          <a:lstStyle>
            <a:lvl1pPr marL="0" indent="0" latinLnBrk="0">
              <a:spcBef>
                <a:spcPts val="0"/>
              </a:spcBef>
              <a:buNone/>
              <a:defRPr lang="zh-CN" sz="1650" b="0" cap="none" baseline="0"/>
            </a:lvl1pPr>
            <a:lvl2pPr marL="342900" indent="0" latinLnBrk="0">
              <a:buNone/>
              <a:defRPr lang="zh-CN" sz="1500" b="1"/>
            </a:lvl2pPr>
            <a:lvl3pPr marL="685800" indent="0" latinLnBrk="0">
              <a:buNone/>
              <a:defRPr lang="zh-CN" sz="1350" b="1"/>
            </a:lvl3pPr>
            <a:lvl4pPr marL="1028700" indent="0" latinLnBrk="0">
              <a:buNone/>
              <a:defRPr lang="zh-CN" sz="1200" b="1"/>
            </a:lvl4pPr>
            <a:lvl5pPr marL="1371600" indent="0" latinLnBrk="0">
              <a:buNone/>
              <a:defRPr lang="zh-CN" sz="1200" b="1"/>
            </a:lvl5pPr>
            <a:lvl6pPr marL="1714500" indent="0" latinLnBrk="0">
              <a:buNone/>
              <a:defRPr lang="zh-CN" sz="1200" b="1"/>
            </a:lvl6pPr>
            <a:lvl7pPr marL="2057400" indent="0" latinLnBrk="0">
              <a:buNone/>
              <a:defRPr lang="zh-CN" sz="1200" b="1"/>
            </a:lvl7pPr>
            <a:lvl8pPr marL="2400300" indent="0" latinLnBrk="0">
              <a:buNone/>
              <a:defRPr lang="zh-CN" sz="1200" b="1"/>
            </a:lvl8pPr>
            <a:lvl9pPr marL="2743200" indent="0" latinLnBrk="0">
              <a:buNone/>
              <a:defRPr lang="zh-CN" sz="1200" b="1"/>
            </a:lvl9pPr>
          </a:lstStyle>
          <a:p>
            <a:pPr lvl="0"/>
            <a:r>
              <a:rPr lang="zh-CN" altLang="en-US" smtClean="0"/>
              <a:t>单击此处编辑母版文本样式</a:t>
            </a:r>
          </a:p>
        </p:txBody>
      </p:sp>
      <p:sp>
        <p:nvSpPr>
          <p:cNvPr id="6" name="内容占位符 5"/>
          <p:cNvSpPr>
            <a:spLocks noGrp="1"/>
          </p:cNvSpPr>
          <p:nvPr>
            <p:ph sz="quarter" idx="4"/>
          </p:nvPr>
        </p:nvSpPr>
        <p:spPr>
          <a:xfrm>
            <a:off x="4709160" y="2740733"/>
            <a:ext cx="3429000" cy="3288847"/>
          </a:xfrm>
          <a:prstGeom prst="rect">
            <a:avLst/>
          </a:prstGeom>
        </p:spPr>
        <p:txBody>
          <a:bodyPr/>
          <a:lstStyle>
            <a:lvl1pPr latinLnBrk="0">
              <a:defRPr lang="zh-CN" sz="1350"/>
            </a:lvl1pPr>
            <a:lvl2pPr latinLnBrk="0">
              <a:defRPr lang="zh-CN" sz="1200"/>
            </a:lvl2pPr>
            <a:lvl3pPr latinLnBrk="0">
              <a:defRPr lang="zh-CN" sz="1050"/>
            </a:lvl3pPr>
            <a:lvl4pPr latinLnBrk="0">
              <a:defRPr lang="zh-CN" sz="900"/>
            </a:lvl4pPr>
            <a:lvl5pPr latinLnBrk="0">
              <a:defRPr lang="zh-CN" sz="900"/>
            </a:lvl5pPr>
            <a:lvl6pPr latinLnBrk="0">
              <a:defRPr lang="zh-CN" sz="900"/>
            </a:lvl6pPr>
            <a:lvl7pPr latinLnBrk="0">
              <a:defRPr lang="zh-CN" sz="900"/>
            </a:lvl7pPr>
            <a:lvl8pPr latinLnBrk="0">
              <a:defRPr lang="zh-CN" sz="900"/>
            </a:lvl8pPr>
            <a:lvl9pPr latinLnBrk="0">
              <a:defRPr lang="zh-CN" sz="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7" name="日期占位符 6"/>
          <p:cNvSpPr>
            <a:spLocks noGrp="1"/>
          </p:cNvSpPr>
          <p:nvPr>
            <p:ph type="dt" sz="half" idx="10"/>
          </p:nvPr>
        </p:nvSpPr>
        <p:spPr/>
        <p:txBody>
          <a:bodyPr/>
          <a:lstStyle>
            <a:lvl1pPr>
              <a:defRPr/>
            </a:lvl1pPr>
          </a:lstStyle>
          <a:p>
            <a:pPr>
              <a:defRPr/>
            </a:pPr>
            <a:fld id="{E127AE4F-4A67-468E-9170-26E77B021D9D}" type="datetimeFigureOut">
              <a:rPr altLang="en-US"/>
              <a:pPr>
                <a:defRPr/>
              </a:pPr>
              <a:t>2013/3/18</a:t>
            </a:fld>
            <a:endParaRPr/>
          </a:p>
        </p:txBody>
      </p:sp>
      <p:sp>
        <p:nvSpPr>
          <p:cNvPr id="8" name="页脚占位符 7"/>
          <p:cNvSpPr>
            <a:spLocks noGrp="1"/>
          </p:cNvSpPr>
          <p:nvPr>
            <p:ph type="ftr" sz="quarter" idx="11"/>
          </p:nvPr>
        </p:nvSpPr>
        <p:spPr/>
        <p:txBody>
          <a:bodyPr/>
          <a:lstStyle>
            <a:lvl1pPr>
              <a:defRPr/>
            </a:lvl1pPr>
          </a:lstStyle>
          <a:p>
            <a:pPr>
              <a:defRPr/>
            </a:pPr>
            <a:endParaRPr/>
          </a:p>
        </p:txBody>
      </p:sp>
      <p:sp>
        <p:nvSpPr>
          <p:cNvPr id="9" name="幻灯片编号占位符 8"/>
          <p:cNvSpPr>
            <a:spLocks noGrp="1"/>
          </p:cNvSpPr>
          <p:nvPr>
            <p:ph type="sldNum" sz="quarter" idx="12"/>
          </p:nvPr>
        </p:nvSpPr>
        <p:spPr/>
        <p:txBody>
          <a:bodyPr/>
          <a:lstStyle>
            <a:lvl1pPr>
              <a:defRPr/>
            </a:lvl1pPr>
          </a:lstStyle>
          <a:p>
            <a:fld id="{00973681-6740-4125-8E72-3FAEB67A5712}" type="slidenum">
              <a:rPr lang="zh-CN" altLang="zh-CN"/>
              <a:pPr/>
              <a:t>‹#›</a:t>
            </a:fld>
            <a:endParaRPr lang="zh-CN" altLang="zh-CN"/>
          </a:p>
        </p:txBody>
      </p:sp>
    </p:spTree>
    <p:extLst>
      <p:ext uri="{BB962C8B-B14F-4D97-AF65-F5344CB8AC3E}">
        <p14:creationId xmlns:p14="http://schemas.microsoft.com/office/powerpoint/2010/main" val="2656906353"/>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006475" y="466725"/>
            <a:ext cx="7131050" cy="1233488"/>
          </a:xfrm>
          <a:prstGeom prst="rect">
            <a:avLst/>
          </a:prstGeom>
        </p:spPr>
        <p:txBody>
          <a:bodyPr/>
          <a:lstStyle/>
          <a:p>
            <a:r>
              <a:rPr lang="zh-CN" altLang="en-US" smtClean="0"/>
              <a:t>单击此处编辑母版标题样式</a:t>
            </a:r>
            <a:endParaRPr lang="zh-CN"/>
          </a:p>
        </p:txBody>
      </p:sp>
      <p:sp>
        <p:nvSpPr>
          <p:cNvPr id="3" name="日期占位符 2"/>
          <p:cNvSpPr>
            <a:spLocks noGrp="1"/>
          </p:cNvSpPr>
          <p:nvPr>
            <p:ph type="dt" sz="half" idx="10"/>
          </p:nvPr>
        </p:nvSpPr>
        <p:spPr/>
        <p:txBody>
          <a:bodyPr/>
          <a:lstStyle>
            <a:lvl1pPr>
              <a:defRPr/>
            </a:lvl1pPr>
          </a:lstStyle>
          <a:p>
            <a:pPr>
              <a:defRPr/>
            </a:pPr>
            <a:fld id="{CA92ADA7-931A-4FE2-A5E1-16772053C550}" type="datetimeFigureOut">
              <a:rPr altLang="en-US"/>
              <a:pPr>
                <a:defRPr/>
              </a:pPr>
              <a:t>2013/3/18</a:t>
            </a:fld>
            <a:endParaRPr/>
          </a:p>
        </p:txBody>
      </p:sp>
      <p:sp>
        <p:nvSpPr>
          <p:cNvPr id="4" name="页脚占位符 3"/>
          <p:cNvSpPr>
            <a:spLocks noGrp="1"/>
          </p:cNvSpPr>
          <p:nvPr>
            <p:ph type="ftr" sz="quarter" idx="11"/>
          </p:nvPr>
        </p:nvSpPr>
        <p:spPr/>
        <p:txBody>
          <a:bodyPr/>
          <a:lstStyle>
            <a:lvl1pPr>
              <a:defRPr/>
            </a:lvl1pPr>
          </a:lstStyle>
          <a:p>
            <a:pPr>
              <a:defRPr/>
            </a:pPr>
            <a:endParaRPr/>
          </a:p>
        </p:txBody>
      </p:sp>
      <p:sp>
        <p:nvSpPr>
          <p:cNvPr id="5" name="幻灯片编号占位符 4"/>
          <p:cNvSpPr>
            <a:spLocks noGrp="1"/>
          </p:cNvSpPr>
          <p:nvPr>
            <p:ph type="sldNum" sz="quarter" idx="12"/>
          </p:nvPr>
        </p:nvSpPr>
        <p:spPr/>
        <p:txBody>
          <a:bodyPr/>
          <a:lstStyle>
            <a:lvl1pPr>
              <a:defRPr/>
            </a:lvl1pPr>
          </a:lstStyle>
          <a:p>
            <a:fld id="{ECAD1F97-25C3-4406-BEFD-81E2BF1F0CAD}" type="slidenum">
              <a:rPr lang="zh-CN" altLang="zh-CN"/>
              <a:pPr/>
              <a:t>‹#›</a:t>
            </a:fld>
            <a:endParaRPr lang="zh-CN" altLang="zh-CN"/>
          </a:p>
        </p:txBody>
      </p:sp>
    </p:spTree>
    <p:extLst>
      <p:ext uri="{BB962C8B-B14F-4D97-AF65-F5344CB8AC3E}">
        <p14:creationId xmlns:p14="http://schemas.microsoft.com/office/powerpoint/2010/main" val="888731072"/>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latinLnBrk="0">
              <a:defRPr lang="zh-CN">
                <a:solidFill>
                  <a:schemeClr val="tx2"/>
                </a:solidFill>
              </a:defRPr>
            </a:lvl1pPr>
          </a:lstStyle>
          <a:p>
            <a:pPr>
              <a:defRPr/>
            </a:pPr>
            <a:fld id="{E7F2BA53-634F-4F43-988B-AA463BCC70C4}" type="datetimeFigureOut">
              <a:rPr altLang="en-US"/>
              <a:pPr>
                <a:defRPr/>
              </a:pPr>
              <a:t>2013/3/18</a:t>
            </a:fld>
            <a:endParaRPr/>
          </a:p>
        </p:txBody>
      </p:sp>
      <p:sp>
        <p:nvSpPr>
          <p:cNvPr id="3" name="页脚占位符 2"/>
          <p:cNvSpPr>
            <a:spLocks noGrp="1"/>
          </p:cNvSpPr>
          <p:nvPr>
            <p:ph type="ftr" sz="quarter" idx="11"/>
          </p:nvPr>
        </p:nvSpPr>
        <p:spPr/>
        <p:txBody>
          <a:bodyPr/>
          <a:lstStyle>
            <a:lvl1pPr latinLnBrk="0">
              <a:defRPr lang="zh-CN" dirty="0">
                <a:solidFill>
                  <a:schemeClr val="tx2"/>
                </a:solidFill>
              </a:defRPr>
            </a:lvl1pPr>
          </a:lstStyle>
          <a:p>
            <a:pPr>
              <a:defRPr/>
            </a:pPr>
            <a:endParaRPr/>
          </a:p>
        </p:txBody>
      </p:sp>
      <p:sp>
        <p:nvSpPr>
          <p:cNvPr id="4" name="幻灯片编号占位符 3"/>
          <p:cNvSpPr>
            <a:spLocks noGrp="1"/>
          </p:cNvSpPr>
          <p:nvPr>
            <p:ph type="sldNum" sz="quarter" idx="12"/>
          </p:nvPr>
        </p:nvSpPr>
        <p:spPr/>
        <p:txBody>
          <a:bodyPr/>
          <a:lstStyle>
            <a:lvl1pPr>
              <a:defRPr>
                <a:solidFill>
                  <a:schemeClr val="tx2"/>
                </a:solidFill>
              </a:defRPr>
            </a:lvl1pPr>
          </a:lstStyle>
          <a:p>
            <a:fld id="{AFC83C6A-1615-46E1-A245-CE37E50D4037}" type="slidenum">
              <a:rPr lang="zh-CN" altLang="zh-CN"/>
              <a:pPr/>
              <a:t>‹#›</a:t>
            </a:fld>
            <a:endParaRPr lang="zh-CN" altLang="zh-CN"/>
          </a:p>
        </p:txBody>
      </p:sp>
    </p:spTree>
    <p:extLst>
      <p:ext uri="{BB962C8B-B14F-4D97-AF65-F5344CB8AC3E}">
        <p14:creationId xmlns:p14="http://schemas.microsoft.com/office/powerpoint/2010/main" val="3296984771"/>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内容与题注">
    <p:spTree>
      <p:nvGrpSpPr>
        <p:cNvPr id="1" name=""/>
        <p:cNvGrpSpPr/>
        <p:nvPr/>
      </p:nvGrpSpPr>
      <p:grpSpPr>
        <a:xfrm>
          <a:off x="0" y="0"/>
          <a:ext cx="0" cy="0"/>
          <a:chOff x="0" y="0"/>
          <a:chExt cx="0" cy="0"/>
        </a:xfrm>
      </p:grpSpPr>
      <p:sp>
        <p:nvSpPr>
          <p:cNvPr id="2" name="标题 1"/>
          <p:cNvSpPr>
            <a:spLocks noGrp="1"/>
          </p:cNvSpPr>
          <p:nvPr>
            <p:ph type="title"/>
          </p:nvPr>
        </p:nvSpPr>
        <p:spPr>
          <a:xfrm>
            <a:off x="570309" y="2362201"/>
            <a:ext cx="2400300" cy="1990725"/>
          </a:xfrm>
          <a:prstGeom prst="rect">
            <a:avLst/>
          </a:prstGeom>
        </p:spPr>
        <p:txBody>
          <a:bodyPr/>
          <a:lstStyle>
            <a:lvl1pPr latinLnBrk="0">
              <a:defRPr lang="zh-CN" sz="2550" b="0"/>
            </a:lvl1pPr>
          </a:lstStyle>
          <a:p>
            <a:r>
              <a:rPr lang="zh-CN" altLang="en-US" smtClean="0"/>
              <a:t>单击此处编辑母版标题样式</a:t>
            </a:r>
            <a:endParaRPr lang="zh-CN"/>
          </a:p>
        </p:txBody>
      </p:sp>
      <p:sp>
        <p:nvSpPr>
          <p:cNvPr id="3" name="内容占位符 2"/>
          <p:cNvSpPr>
            <a:spLocks noGrp="1"/>
          </p:cNvSpPr>
          <p:nvPr>
            <p:ph idx="1"/>
          </p:nvPr>
        </p:nvSpPr>
        <p:spPr>
          <a:xfrm>
            <a:off x="3370659" y="685800"/>
            <a:ext cx="5429251" cy="5486400"/>
          </a:xfrm>
          <a:prstGeom prst="rect">
            <a:avLst/>
          </a:prstGeom>
        </p:spPr>
        <p:txBody>
          <a:bodyPr/>
          <a:lstStyle>
            <a:lvl1pPr latinLnBrk="0">
              <a:defRPr lang="zh-CN" sz="1500"/>
            </a:lvl1pPr>
            <a:lvl2pPr latinLnBrk="0">
              <a:defRPr lang="zh-CN" sz="1350"/>
            </a:lvl2pPr>
            <a:lvl3pPr latinLnBrk="0">
              <a:defRPr lang="zh-CN" sz="1200"/>
            </a:lvl3pPr>
            <a:lvl4pPr latinLnBrk="0">
              <a:defRPr lang="zh-CN" sz="1050"/>
            </a:lvl4pPr>
            <a:lvl5pPr latinLnBrk="0">
              <a:defRPr lang="zh-CN" sz="1050"/>
            </a:lvl5pPr>
            <a:lvl6pPr latinLnBrk="0">
              <a:defRPr lang="zh-CN" sz="1050"/>
            </a:lvl6pPr>
            <a:lvl7pPr latinLnBrk="0">
              <a:defRPr lang="zh-CN" sz="1050"/>
            </a:lvl7pPr>
            <a:lvl8pPr latinLnBrk="0">
              <a:defRPr lang="zh-CN" sz="1050"/>
            </a:lvl8pPr>
            <a:lvl9pPr latinLnBrk="0">
              <a:defRPr lang="zh-CN" sz="105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文本占位符 3"/>
          <p:cNvSpPr>
            <a:spLocks noGrp="1"/>
          </p:cNvSpPr>
          <p:nvPr>
            <p:ph type="body" sz="half" idx="2"/>
          </p:nvPr>
        </p:nvSpPr>
        <p:spPr>
          <a:xfrm>
            <a:off x="570309" y="4367308"/>
            <a:ext cx="2400300" cy="1622012"/>
          </a:xfrm>
          <a:prstGeom prst="rect">
            <a:avLst/>
          </a:prstGeom>
        </p:spPr>
        <p:txBody>
          <a:bodyPr/>
          <a:lstStyle>
            <a:lvl1pPr marL="0" indent="0" latinLnBrk="0">
              <a:spcBef>
                <a:spcPts val="900"/>
              </a:spcBef>
              <a:buNone/>
              <a:defRPr lang="zh-CN" sz="1200"/>
            </a:lvl1pPr>
            <a:lvl2pPr marL="342900" indent="0" latinLnBrk="0">
              <a:buNone/>
              <a:defRPr lang="zh-CN" sz="900"/>
            </a:lvl2pPr>
            <a:lvl3pPr marL="685800" indent="0" latinLnBrk="0">
              <a:buNone/>
              <a:defRPr lang="zh-CN" sz="750"/>
            </a:lvl3pPr>
            <a:lvl4pPr marL="1028700" indent="0" latinLnBrk="0">
              <a:buNone/>
              <a:defRPr lang="zh-CN" sz="675"/>
            </a:lvl4pPr>
            <a:lvl5pPr marL="1371600" indent="0" latinLnBrk="0">
              <a:buNone/>
              <a:defRPr lang="zh-CN" sz="675"/>
            </a:lvl5pPr>
            <a:lvl6pPr marL="1714500" indent="0" latinLnBrk="0">
              <a:buNone/>
              <a:defRPr lang="zh-CN" sz="675"/>
            </a:lvl6pPr>
            <a:lvl7pPr marL="2057400" indent="0" latinLnBrk="0">
              <a:buNone/>
              <a:defRPr lang="zh-CN" sz="675"/>
            </a:lvl7pPr>
            <a:lvl8pPr marL="2400300" indent="0" latinLnBrk="0">
              <a:buNone/>
              <a:defRPr lang="zh-CN" sz="675"/>
            </a:lvl8pPr>
            <a:lvl9pPr marL="2743200" indent="0" latinLnBrk="0">
              <a:buNone/>
              <a:defRPr lang="zh-CN" sz="675"/>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fld id="{8607DF2A-6758-432A-A8FF-BCFD4C0821B8}" type="datetimeFigureOut">
              <a:rPr altLang="en-US"/>
              <a:pPr>
                <a:defRPr/>
              </a:pPr>
              <a:t>2013/3/18</a:t>
            </a:fld>
            <a:endParaRPr/>
          </a:p>
        </p:txBody>
      </p:sp>
      <p:sp>
        <p:nvSpPr>
          <p:cNvPr id="6" name="页脚占位符 5"/>
          <p:cNvSpPr>
            <a:spLocks noGrp="1"/>
          </p:cNvSpPr>
          <p:nvPr>
            <p:ph type="ftr" sz="quarter" idx="11"/>
          </p:nvPr>
        </p:nvSpPr>
        <p:spPr/>
        <p:txBody>
          <a:bodyPr/>
          <a:lstStyle>
            <a:lvl1pPr>
              <a:defRPr/>
            </a:lvl1pPr>
          </a:lstStyle>
          <a:p>
            <a:pPr>
              <a:defRPr/>
            </a:pPr>
            <a:endParaRPr/>
          </a:p>
        </p:txBody>
      </p:sp>
      <p:sp>
        <p:nvSpPr>
          <p:cNvPr id="7" name="幻灯片编号占位符 6"/>
          <p:cNvSpPr>
            <a:spLocks noGrp="1"/>
          </p:cNvSpPr>
          <p:nvPr>
            <p:ph type="sldNum" sz="quarter" idx="12"/>
          </p:nvPr>
        </p:nvSpPr>
        <p:spPr/>
        <p:txBody>
          <a:bodyPr/>
          <a:lstStyle>
            <a:lvl1pPr>
              <a:defRPr/>
            </a:lvl1pPr>
          </a:lstStyle>
          <a:p>
            <a:fld id="{20570758-A8E3-45DC-9983-1B6E664EF1FF}" type="slidenum">
              <a:rPr lang="zh-CN" altLang="zh-CN"/>
              <a:pPr/>
              <a:t>‹#›</a:t>
            </a:fld>
            <a:endParaRPr lang="zh-CN" altLang="zh-CN"/>
          </a:p>
        </p:txBody>
      </p:sp>
    </p:spTree>
    <p:extLst>
      <p:ext uri="{BB962C8B-B14F-4D97-AF65-F5344CB8AC3E}">
        <p14:creationId xmlns:p14="http://schemas.microsoft.com/office/powerpoint/2010/main" val="169067221"/>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矩形 6"/>
          <p:cNvSpPr/>
          <p:nvPr/>
        </p:nvSpPr>
        <p:spPr bwMode="ltGray">
          <a:xfrm>
            <a:off x="1190" y="6583680"/>
            <a:ext cx="9141620" cy="2743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anchor="ctr"/>
          <a:lstStyle/>
          <a:p>
            <a:pPr algn="ctr" eaLnBrk="1" fontAlgn="auto" hangingPunct="1">
              <a:spcBef>
                <a:spcPts val="0"/>
              </a:spcBef>
              <a:spcAft>
                <a:spcPts val="0"/>
              </a:spcAft>
              <a:defRPr/>
            </a:pPr>
            <a:endParaRPr lang="zh-CN" altLang="en-US" sz="1350" kern="0">
              <a:solidFill>
                <a:prstClr val="white"/>
              </a:solidFill>
              <a:latin typeface="Microsoft YaHei UI" panose="020B0503020204020204" pitchFamily="34" charset="-122"/>
              <a:ea typeface="Microsoft YaHei UI" panose="020B0503020204020204" pitchFamily="34" charset="-122"/>
            </a:endParaRPr>
          </a:p>
        </p:txBody>
      </p:sp>
      <p:sp>
        <p:nvSpPr>
          <p:cNvPr id="8" name="矩形 7"/>
          <p:cNvSpPr/>
          <p:nvPr/>
        </p:nvSpPr>
        <p:spPr bwMode="white">
          <a:xfrm>
            <a:off x="1588" y="6583363"/>
            <a:ext cx="9140825" cy="4603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latin typeface="Microsoft YaHei UI" panose="020B0503020204020204" pitchFamily="34" charset="-122"/>
              <a:ea typeface="Microsoft YaHei UI" panose="020B0503020204020204" pitchFamily="34" charset="-122"/>
            </a:endParaRPr>
          </a:p>
        </p:txBody>
      </p:sp>
      <p:sp>
        <p:nvSpPr>
          <p:cNvPr id="4" name="日期占位符 3"/>
          <p:cNvSpPr>
            <a:spLocks noGrp="1"/>
          </p:cNvSpPr>
          <p:nvPr>
            <p:ph type="dt" sz="half" idx="2"/>
          </p:nvPr>
        </p:nvSpPr>
        <p:spPr>
          <a:xfrm>
            <a:off x="6656388" y="6602413"/>
            <a:ext cx="720725" cy="236537"/>
          </a:xfrm>
          <a:prstGeom prst="rect">
            <a:avLst/>
          </a:prstGeom>
        </p:spPr>
        <p:txBody>
          <a:bodyPr vert="horz" lIns="91440" tIns="45720" rIns="91440" bIns="45720" rtlCol="0" anchor="ctr"/>
          <a:lstStyle>
            <a:lvl1pPr algn="r" eaLnBrk="1" fontAlgn="auto" latinLnBrk="0" hangingPunct="1">
              <a:spcBef>
                <a:spcPts val="0"/>
              </a:spcBef>
              <a:spcAft>
                <a:spcPts val="0"/>
              </a:spcAft>
              <a:defRPr lang="zh-CN" sz="600" smtClean="0">
                <a:solidFill>
                  <a:schemeClr val="bg2"/>
                </a:solidFill>
                <a:latin typeface="Microsoft YaHei UI" panose="020B0503020204020204" pitchFamily="34" charset="-122"/>
                <a:ea typeface="Microsoft YaHei UI" panose="020B0503020204020204" pitchFamily="34" charset="-122"/>
              </a:defRPr>
            </a:lvl1pPr>
          </a:lstStyle>
          <a:p>
            <a:pPr>
              <a:defRPr/>
            </a:pPr>
            <a:fld id="{F014DFF9-8DEF-4764-B3BC-0D3109098867}" type="datetimeFigureOut">
              <a:rPr lang="en-US" altLang="zh-CN"/>
              <a:pPr>
                <a:defRPr/>
              </a:pPr>
              <a:t>4/15/2013</a:t>
            </a:fld>
            <a:endParaRPr altLang="en-US"/>
          </a:p>
        </p:txBody>
      </p:sp>
      <p:sp>
        <p:nvSpPr>
          <p:cNvPr id="5" name="页脚占位符 4"/>
          <p:cNvSpPr>
            <a:spLocks noGrp="1"/>
          </p:cNvSpPr>
          <p:nvPr>
            <p:ph type="ftr" sz="quarter" idx="3"/>
          </p:nvPr>
        </p:nvSpPr>
        <p:spPr>
          <a:xfrm>
            <a:off x="1006475" y="6602413"/>
            <a:ext cx="5368925" cy="236537"/>
          </a:xfrm>
          <a:prstGeom prst="rect">
            <a:avLst/>
          </a:prstGeom>
        </p:spPr>
        <p:txBody>
          <a:bodyPr vert="horz" lIns="91440" tIns="45720" rIns="91440" bIns="45720" rtlCol="0" anchor="ctr"/>
          <a:lstStyle>
            <a:lvl1pPr algn="l" eaLnBrk="1" fontAlgn="auto" latinLnBrk="0" hangingPunct="1">
              <a:spcBef>
                <a:spcPts val="0"/>
              </a:spcBef>
              <a:spcAft>
                <a:spcPts val="0"/>
              </a:spcAft>
              <a:defRPr lang="zh-CN" sz="600" cap="all" baseline="0">
                <a:solidFill>
                  <a:schemeClr val="bg2"/>
                </a:solidFill>
                <a:latin typeface="Microsoft YaHei UI" panose="020B0503020204020204" pitchFamily="34" charset="-122"/>
                <a:ea typeface="Microsoft YaHei UI" panose="020B0503020204020204" pitchFamily="34" charset="-122"/>
              </a:defRPr>
            </a:lvl1pPr>
          </a:lstStyle>
          <a:p>
            <a:pPr>
              <a:defRPr/>
            </a:pPr>
            <a:endParaRPr altLang="en-US"/>
          </a:p>
        </p:txBody>
      </p:sp>
      <p:sp>
        <p:nvSpPr>
          <p:cNvPr id="6" name="幻灯片编号占位符 5"/>
          <p:cNvSpPr>
            <a:spLocks noGrp="1"/>
          </p:cNvSpPr>
          <p:nvPr>
            <p:ph type="sldNum" sz="quarter" idx="4"/>
          </p:nvPr>
        </p:nvSpPr>
        <p:spPr>
          <a:xfrm>
            <a:off x="7658100" y="6602413"/>
            <a:ext cx="479425" cy="236537"/>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600">
                <a:solidFill>
                  <a:schemeClr val="bg2"/>
                </a:solidFill>
                <a:latin typeface="Microsoft YaHei UI" pitchFamily="34" charset="-122"/>
                <a:ea typeface="Microsoft YaHei UI" pitchFamily="34" charset="-122"/>
              </a:defRPr>
            </a:lvl1pPr>
          </a:lstStyle>
          <a:p>
            <a:fld id="{520AA136-434C-4271-976C-6B012BC6AAF8}"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Lst>
  <p:transition spd="med">
    <p:fade/>
  </p:transition>
  <p:txStyles>
    <p:titleStyle>
      <a:lvl1pPr algn="l" defTabSz="685800" rtl="0" fontAlgn="base">
        <a:lnSpc>
          <a:spcPct val="90000"/>
        </a:lnSpc>
        <a:spcBef>
          <a:spcPct val="0"/>
        </a:spcBef>
        <a:spcAft>
          <a:spcPct val="0"/>
        </a:spcAft>
        <a:buFont typeface="Arial" charset="0"/>
        <a:defRPr lang="zh-CN" sz="2500" kern="1200">
          <a:solidFill>
            <a:srgbClr val="1D243C"/>
          </a:solidFill>
          <a:latin typeface="Microsoft YaHei UI" panose="020B0503020204020204" pitchFamily="34" charset="-122"/>
          <a:ea typeface="Microsoft YaHei UI" panose="020B0503020204020204" pitchFamily="34" charset="-122"/>
          <a:cs typeface="+mj-cs"/>
        </a:defRPr>
      </a:lvl1pPr>
      <a:lvl2pPr algn="l" defTabSz="685800" rtl="0" fontAlgn="base">
        <a:lnSpc>
          <a:spcPct val="90000"/>
        </a:lnSpc>
        <a:spcBef>
          <a:spcPct val="0"/>
        </a:spcBef>
        <a:spcAft>
          <a:spcPct val="0"/>
        </a:spcAft>
        <a:buFont typeface="Arial" charset="0"/>
        <a:defRPr sz="2500">
          <a:solidFill>
            <a:srgbClr val="1D243C"/>
          </a:solidFill>
          <a:latin typeface="Microsoft YaHei UI" pitchFamily="34" charset="-122"/>
          <a:ea typeface="Microsoft YaHei UI" pitchFamily="34" charset="-122"/>
        </a:defRPr>
      </a:lvl2pPr>
      <a:lvl3pPr algn="l" defTabSz="685800" rtl="0" fontAlgn="base">
        <a:lnSpc>
          <a:spcPct val="90000"/>
        </a:lnSpc>
        <a:spcBef>
          <a:spcPct val="0"/>
        </a:spcBef>
        <a:spcAft>
          <a:spcPct val="0"/>
        </a:spcAft>
        <a:buFont typeface="Arial" charset="0"/>
        <a:defRPr sz="2500">
          <a:solidFill>
            <a:srgbClr val="1D243C"/>
          </a:solidFill>
          <a:latin typeface="Microsoft YaHei UI" pitchFamily="34" charset="-122"/>
          <a:ea typeface="Microsoft YaHei UI" pitchFamily="34" charset="-122"/>
        </a:defRPr>
      </a:lvl3pPr>
      <a:lvl4pPr algn="l" defTabSz="685800" rtl="0" fontAlgn="base">
        <a:lnSpc>
          <a:spcPct val="90000"/>
        </a:lnSpc>
        <a:spcBef>
          <a:spcPct val="0"/>
        </a:spcBef>
        <a:spcAft>
          <a:spcPct val="0"/>
        </a:spcAft>
        <a:buFont typeface="Arial" charset="0"/>
        <a:defRPr sz="2500">
          <a:solidFill>
            <a:srgbClr val="1D243C"/>
          </a:solidFill>
          <a:latin typeface="Microsoft YaHei UI" pitchFamily="34" charset="-122"/>
          <a:ea typeface="Microsoft YaHei UI" pitchFamily="34" charset="-122"/>
        </a:defRPr>
      </a:lvl4pPr>
      <a:lvl5pPr algn="l" defTabSz="685800" rtl="0" fontAlgn="base">
        <a:lnSpc>
          <a:spcPct val="90000"/>
        </a:lnSpc>
        <a:spcBef>
          <a:spcPct val="0"/>
        </a:spcBef>
        <a:spcAft>
          <a:spcPct val="0"/>
        </a:spcAft>
        <a:buFont typeface="Arial" charset="0"/>
        <a:defRPr sz="2500">
          <a:solidFill>
            <a:srgbClr val="1D243C"/>
          </a:solidFill>
          <a:latin typeface="Microsoft YaHei UI" pitchFamily="34" charset="-122"/>
          <a:ea typeface="Microsoft YaHei UI" pitchFamily="34" charset="-122"/>
        </a:defRPr>
      </a:lvl5pPr>
      <a:lvl6pPr marL="457200" algn="l" defTabSz="685800" rtl="0" fontAlgn="base">
        <a:lnSpc>
          <a:spcPct val="90000"/>
        </a:lnSpc>
        <a:spcBef>
          <a:spcPct val="0"/>
        </a:spcBef>
        <a:spcAft>
          <a:spcPct val="0"/>
        </a:spcAft>
        <a:buFont typeface="Arial" charset="0"/>
        <a:defRPr sz="2500">
          <a:solidFill>
            <a:srgbClr val="1D243C"/>
          </a:solidFill>
          <a:latin typeface="Microsoft YaHei UI" pitchFamily="34" charset="-122"/>
          <a:ea typeface="Microsoft YaHei UI" pitchFamily="34" charset="-122"/>
        </a:defRPr>
      </a:lvl6pPr>
      <a:lvl7pPr marL="914400" algn="l" defTabSz="685800" rtl="0" fontAlgn="base">
        <a:lnSpc>
          <a:spcPct val="90000"/>
        </a:lnSpc>
        <a:spcBef>
          <a:spcPct val="0"/>
        </a:spcBef>
        <a:spcAft>
          <a:spcPct val="0"/>
        </a:spcAft>
        <a:buFont typeface="Arial" charset="0"/>
        <a:defRPr sz="2500">
          <a:solidFill>
            <a:srgbClr val="1D243C"/>
          </a:solidFill>
          <a:latin typeface="Microsoft YaHei UI" pitchFamily="34" charset="-122"/>
          <a:ea typeface="Microsoft YaHei UI" pitchFamily="34" charset="-122"/>
        </a:defRPr>
      </a:lvl7pPr>
      <a:lvl8pPr marL="1371600" algn="l" defTabSz="685800" rtl="0" fontAlgn="base">
        <a:lnSpc>
          <a:spcPct val="90000"/>
        </a:lnSpc>
        <a:spcBef>
          <a:spcPct val="0"/>
        </a:spcBef>
        <a:spcAft>
          <a:spcPct val="0"/>
        </a:spcAft>
        <a:buFont typeface="Arial" charset="0"/>
        <a:defRPr sz="2500">
          <a:solidFill>
            <a:srgbClr val="1D243C"/>
          </a:solidFill>
          <a:latin typeface="Microsoft YaHei UI" pitchFamily="34" charset="-122"/>
          <a:ea typeface="Microsoft YaHei UI" pitchFamily="34" charset="-122"/>
        </a:defRPr>
      </a:lvl8pPr>
      <a:lvl9pPr marL="1828800" algn="l" defTabSz="685800" rtl="0" fontAlgn="base">
        <a:lnSpc>
          <a:spcPct val="90000"/>
        </a:lnSpc>
        <a:spcBef>
          <a:spcPct val="0"/>
        </a:spcBef>
        <a:spcAft>
          <a:spcPct val="0"/>
        </a:spcAft>
        <a:buFont typeface="Arial" charset="0"/>
        <a:defRPr sz="2500">
          <a:solidFill>
            <a:srgbClr val="1D243C"/>
          </a:solidFill>
          <a:latin typeface="Microsoft YaHei UI" pitchFamily="34" charset="-122"/>
          <a:ea typeface="Microsoft YaHei UI" pitchFamily="34" charset="-122"/>
        </a:defRPr>
      </a:lvl9pPr>
    </p:titleStyle>
    <p:bodyStyle>
      <a:lvl1pPr marL="204788" indent="-171450" algn="l" defTabSz="685800" rtl="0" fontAlgn="base">
        <a:lnSpc>
          <a:spcPct val="90000"/>
        </a:lnSpc>
        <a:spcBef>
          <a:spcPts val="1350"/>
        </a:spcBef>
        <a:spcAft>
          <a:spcPct val="0"/>
        </a:spcAft>
        <a:buClr>
          <a:schemeClr val="tx2"/>
        </a:buClr>
        <a:buSzPct val="80000"/>
        <a:buFont typeface="Wingdings" pitchFamily="2" charset="2"/>
        <a:buChar char="§"/>
        <a:defRPr lang="zh-CN" sz="1500" kern="1200">
          <a:solidFill>
            <a:schemeClr val="tx2"/>
          </a:solidFill>
          <a:latin typeface="Microsoft YaHei UI" panose="020B0503020204020204" pitchFamily="34" charset="-122"/>
          <a:ea typeface="Microsoft YaHei UI" panose="020B0503020204020204" pitchFamily="34" charset="-122"/>
          <a:cs typeface="+mn-cs"/>
        </a:defRPr>
      </a:lvl1pPr>
      <a:lvl2pPr marL="444500" indent="-171450" algn="l" defTabSz="685800" rtl="0" fontAlgn="base">
        <a:lnSpc>
          <a:spcPct val="90000"/>
        </a:lnSpc>
        <a:spcBef>
          <a:spcPts val="750"/>
        </a:spcBef>
        <a:spcAft>
          <a:spcPct val="0"/>
        </a:spcAft>
        <a:buClr>
          <a:schemeClr val="tx2"/>
        </a:buClr>
        <a:buSzPct val="80000"/>
        <a:buFont typeface="Wingdings" pitchFamily="2" charset="2"/>
        <a:buChar char="§"/>
        <a:defRPr lang="zh-CN" sz="1300" kern="1200">
          <a:solidFill>
            <a:schemeClr val="tx2"/>
          </a:solidFill>
          <a:latin typeface="Microsoft YaHei UI" panose="020B0503020204020204" pitchFamily="34" charset="-122"/>
          <a:ea typeface="Microsoft YaHei UI" panose="020B0503020204020204" pitchFamily="34" charset="-122"/>
          <a:cs typeface="+mn-cs"/>
        </a:defRPr>
      </a:lvl2pPr>
      <a:lvl3pPr marL="685800" indent="-171450" algn="l" defTabSz="685800" rtl="0" fontAlgn="base">
        <a:lnSpc>
          <a:spcPct val="90000"/>
        </a:lnSpc>
        <a:spcBef>
          <a:spcPts val="600"/>
        </a:spcBef>
        <a:spcAft>
          <a:spcPct val="0"/>
        </a:spcAft>
        <a:buClr>
          <a:schemeClr val="tx2"/>
        </a:buClr>
        <a:buSzPct val="80000"/>
        <a:buFont typeface="Wingdings" pitchFamily="2" charset="2"/>
        <a:buChar char="§"/>
        <a:defRPr lang="zh-CN" sz="1200" kern="1200">
          <a:solidFill>
            <a:schemeClr val="tx2"/>
          </a:solidFill>
          <a:latin typeface="Microsoft YaHei UI" panose="020B0503020204020204" pitchFamily="34" charset="-122"/>
          <a:ea typeface="Microsoft YaHei UI" panose="020B0503020204020204" pitchFamily="34" charset="-122"/>
          <a:cs typeface="+mn-cs"/>
        </a:defRPr>
      </a:lvl3pPr>
      <a:lvl4pPr marL="925513" indent="-171450" algn="l" defTabSz="685800" rtl="0" fontAlgn="base">
        <a:lnSpc>
          <a:spcPct val="90000"/>
        </a:lnSpc>
        <a:spcBef>
          <a:spcPts val="600"/>
        </a:spcBef>
        <a:spcAft>
          <a:spcPct val="0"/>
        </a:spcAft>
        <a:buClr>
          <a:schemeClr val="tx2"/>
        </a:buClr>
        <a:buSzPct val="80000"/>
        <a:buFont typeface="Wingdings" pitchFamily="2" charset="2"/>
        <a:buChar char="§"/>
        <a:defRPr lang="zh-CN" sz="1000" kern="1200">
          <a:solidFill>
            <a:schemeClr val="tx2"/>
          </a:solidFill>
          <a:latin typeface="Microsoft YaHei UI" panose="020B0503020204020204" pitchFamily="34" charset="-122"/>
          <a:ea typeface="Microsoft YaHei UI" panose="020B0503020204020204" pitchFamily="34" charset="-122"/>
          <a:cs typeface="+mn-cs"/>
        </a:defRPr>
      </a:lvl4pPr>
      <a:lvl5pPr marL="1165225" indent="-171450" algn="l" defTabSz="685800" rtl="0" fontAlgn="base">
        <a:lnSpc>
          <a:spcPct val="90000"/>
        </a:lnSpc>
        <a:spcBef>
          <a:spcPts val="600"/>
        </a:spcBef>
        <a:spcAft>
          <a:spcPct val="0"/>
        </a:spcAft>
        <a:buClr>
          <a:schemeClr val="tx2"/>
        </a:buClr>
        <a:buSzPct val="80000"/>
        <a:buFont typeface="Wingdings" pitchFamily="2" charset="2"/>
        <a:buChar char="§"/>
        <a:defRPr lang="zh-CN" sz="1000" kern="1200">
          <a:solidFill>
            <a:schemeClr val="tx2"/>
          </a:solidFill>
          <a:latin typeface="Microsoft YaHei UI" panose="020B0503020204020204" pitchFamily="34" charset="-122"/>
          <a:ea typeface="Microsoft YaHei UI" panose="020B0503020204020204" pitchFamily="34" charset="-122"/>
          <a:cs typeface="+mn-cs"/>
        </a:defRPr>
      </a:lvl5pPr>
      <a:lvl6pPr marL="1405890" indent="-171450" algn="l" defTabSz="685800" rtl="0" eaLnBrk="1" latinLnBrk="0" hangingPunct="1">
        <a:lnSpc>
          <a:spcPct val="90000"/>
        </a:lnSpc>
        <a:spcBef>
          <a:spcPts val="600"/>
        </a:spcBef>
        <a:buSzPct val="80000"/>
        <a:buFont typeface="Wingdings" pitchFamily="2" charset="2"/>
        <a:buChar char="§"/>
        <a:defRPr lang="zh-CN" sz="1050" kern="1200">
          <a:solidFill>
            <a:schemeClr val="tx2"/>
          </a:solidFill>
          <a:latin typeface="Microsoft YaHei UI" panose="020B0503020204020204" pitchFamily="34" charset="-122"/>
          <a:ea typeface="Microsoft YaHei UI" panose="020B0503020204020204" pitchFamily="34" charset="-122"/>
          <a:cs typeface="+mn-cs"/>
        </a:defRPr>
      </a:lvl6pPr>
      <a:lvl7pPr marL="1645920" indent="-171450" algn="l" defTabSz="685800" rtl="0" eaLnBrk="1" latinLnBrk="0" hangingPunct="1">
        <a:lnSpc>
          <a:spcPct val="90000"/>
        </a:lnSpc>
        <a:spcBef>
          <a:spcPts val="600"/>
        </a:spcBef>
        <a:buSzPct val="80000"/>
        <a:buFont typeface="Wingdings" pitchFamily="2" charset="2"/>
        <a:buChar char="§"/>
        <a:defRPr lang="zh-CN" sz="1050" kern="1200" baseline="0">
          <a:solidFill>
            <a:schemeClr val="tx2"/>
          </a:solidFill>
          <a:latin typeface="Microsoft YaHei UI" panose="020B0503020204020204" pitchFamily="34" charset="-122"/>
          <a:ea typeface="Microsoft YaHei UI" panose="020B0503020204020204" pitchFamily="34" charset="-122"/>
          <a:cs typeface="+mn-cs"/>
        </a:defRPr>
      </a:lvl7pPr>
      <a:lvl8pPr marL="1885950" indent="-171450" algn="l" defTabSz="685800" rtl="0" eaLnBrk="1" latinLnBrk="0" hangingPunct="1">
        <a:lnSpc>
          <a:spcPct val="90000"/>
        </a:lnSpc>
        <a:spcBef>
          <a:spcPts val="600"/>
        </a:spcBef>
        <a:buSzPct val="80000"/>
        <a:buFont typeface="Wingdings" pitchFamily="2" charset="2"/>
        <a:buChar char="§"/>
        <a:defRPr lang="zh-CN" sz="1050" kern="1200" baseline="0">
          <a:solidFill>
            <a:schemeClr val="tx2"/>
          </a:solidFill>
          <a:latin typeface="Microsoft YaHei UI" panose="020B0503020204020204" pitchFamily="34" charset="-122"/>
          <a:ea typeface="Microsoft YaHei UI" panose="020B0503020204020204" pitchFamily="34" charset="-122"/>
          <a:cs typeface="+mn-cs"/>
        </a:defRPr>
      </a:lvl8pPr>
      <a:lvl9pPr marL="2125980" indent="-171450" algn="l" defTabSz="685800" rtl="0" eaLnBrk="1" latinLnBrk="0" hangingPunct="1">
        <a:lnSpc>
          <a:spcPct val="90000"/>
        </a:lnSpc>
        <a:spcBef>
          <a:spcPts val="600"/>
        </a:spcBef>
        <a:buSzPct val="80000"/>
        <a:buFont typeface="Wingdings" pitchFamily="2" charset="2"/>
        <a:buChar char="§"/>
        <a:defRPr lang="zh-CN" sz="1050" kern="1200" baseline="0">
          <a:solidFill>
            <a:schemeClr val="tx2"/>
          </a:solidFill>
          <a:latin typeface="Microsoft YaHei UI" panose="020B0503020204020204" pitchFamily="34" charset="-122"/>
          <a:ea typeface="Microsoft YaHei UI" panose="020B0503020204020204" pitchFamily="34" charset="-122"/>
          <a:cs typeface="+mn-cs"/>
        </a:defRPr>
      </a:lvl9pPr>
    </p:bodyStyle>
    <p:otherStyle>
      <a:defPPr>
        <a:defRPr lang="zh-CN"/>
      </a:defPPr>
      <a:lvl1pPr marL="0" algn="l" defTabSz="685800" rtl="0" eaLnBrk="1" latinLnBrk="0" hangingPunct="1">
        <a:defRPr lang="zh-CN" sz="1350" kern="1200">
          <a:solidFill>
            <a:schemeClr val="tx1"/>
          </a:solidFill>
          <a:latin typeface="+mn-lt"/>
          <a:ea typeface="+mn-ea"/>
          <a:cs typeface="+mn-cs"/>
        </a:defRPr>
      </a:lvl1pPr>
      <a:lvl2pPr marL="342900" algn="l" defTabSz="685800" rtl="0" eaLnBrk="1" latinLnBrk="0" hangingPunct="1">
        <a:defRPr lang="zh-CN" sz="1350" kern="1200">
          <a:solidFill>
            <a:schemeClr val="tx1"/>
          </a:solidFill>
          <a:latin typeface="+mn-lt"/>
          <a:ea typeface="+mn-ea"/>
          <a:cs typeface="+mn-cs"/>
        </a:defRPr>
      </a:lvl2pPr>
      <a:lvl3pPr marL="685800" algn="l" defTabSz="685800" rtl="0" eaLnBrk="1" latinLnBrk="0" hangingPunct="1">
        <a:defRPr lang="zh-CN" sz="1350" kern="1200">
          <a:solidFill>
            <a:schemeClr val="tx1"/>
          </a:solidFill>
          <a:latin typeface="+mn-lt"/>
          <a:ea typeface="+mn-ea"/>
          <a:cs typeface="+mn-cs"/>
        </a:defRPr>
      </a:lvl3pPr>
      <a:lvl4pPr marL="1028700" algn="l" defTabSz="685800" rtl="0" eaLnBrk="1" latinLnBrk="0" hangingPunct="1">
        <a:defRPr lang="zh-CN" sz="1350" kern="1200">
          <a:solidFill>
            <a:schemeClr val="tx1"/>
          </a:solidFill>
          <a:latin typeface="+mn-lt"/>
          <a:ea typeface="+mn-ea"/>
          <a:cs typeface="+mn-cs"/>
        </a:defRPr>
      </a:lvl4pPr>
      <a:lvl5pPr marL="1371600" algn="l" defTabSz="685800" rtl="0" eaLnBrk="1" latinLnBrk="0" hangingPunct="1">
        <a:defRPr lang="zh-CN" sz="1350" kern="1200">
          <a:solidFill>
            <a:schemeClr val="tx1"/>
          </a:solidFill>
          <a:latin typeface="+mn-lt"/>
          <a:ea typeface="+mn-ea"/>
          <a:cs typeface="+mn-cs"/>
        </a:defRPr>
      </a:lvl5pPr>
      <a:lvl6pPr marL="1714500" algn="l" defTabSz="685800" rtl="0" eaLnBrk="1" latinLnBrk="0" hangingPunct="1">
        <a:defRPr lang="zh-CN" sz="1350" kern="1200">
          <a:solidFill>
            <a:schemeClr val="tx1"/>
          </a:solidFill>
          <a:latin typeface="+mn-lt"/>
          <a:ea typeface="+mn-ea"/>
          <a:cs typeface="+mn-cs"/>
        </a:defRPr>
      </a:lvl6pPr>
      <a:lvl7pPr marL="2057400" algn="l" defTabSz="685800" rtl="0" eaLnBrk="1" latinLnBrk="0" hangingPunct="1">
        <a:defRPr lang="zh-CN" sz="1350" kern="1200">
          <a:solidFill>
            <a:schemeClr val="tx1"/>
          </a:solidFill>
          <a:latin typeface="+mn-lt"/>
          <a:ea typeface="+mn-ea"/>
          <a:cs typeface="+mn-cs"/>
        </a:defRPr>
      </a:lvl7pPr>
      <a:lvl8pPr marL="2400300" algn="l" defTabSz="685800" rtl="0" eaLnBrk="1" latinLnBrk="0" hangingPunct="1">
        <a:defRPr lang="zh-CN" sz="1350" kern="1200">
          <a:solidFill>
            <a:schemeClr val="tx1"/>
          </a:solidFill>
          <a:latin typeface="+mn-lt"/>
          <a:ea typeface="+mn-ea"/>
          <a:cs typeface="+mn-cs"/>
        </a:defRPr>
      </a:lvl8pPr>
      <a:lvl9pPr marL="2743200" algn="l" defTabSz="685800" rtl="0" eaLnBrk="1" latinLnBrk="0" hangingPunct="1">
        <a:defRPr lang="zh-CN"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ctrTitle"/>
          </p:nvPr>
        </p:nvSpPr>
        <p:spPr bwMode="auto">
          <a:xfrm>
            <a:off x="1143000" y="4800600"/>
            <a:ext cx="6858000" cy="1143000"/>
          </a:xfrm>
        </p:spPr>
        <p:txBody>
          <a:bodyPr wrap="square" numCol="1" anchorCtr="0" compatLnSpc="1">
            <a:prstTxWarp prst="textNoShape">
              <a:avLst/>
            </a:prstTxWarp>
          </a:bodyPr>
          <a:lstStyle/>
          <a:p>
            <a:r>
              <a:rPr lang="en-US" dirty="0" smtClean="0"/>
              <a:t>BOOKSHELF</a:t>
            </a:r>
            <a:endParaRPr dirty="0" smtClean="0"/>
          </a:p>
        </p:txBody>
      </p:sp>
      <p:sp>
        <p:nvSpPr>
          <p:cNvPr id="17411" name="副标题 3"/>
          <p:cNvSpPr>
            <a:spLocks noGrp="1"/>
          </p:cNvSpPr>
          <p:nvPr>
            <p:ph type="subTitle" idx="1"/>
          </p:nvPr>
        </p:nvSpPr>
        <p:spPr bwMode="auto">
          <a:xfrm>
            <a:off x="1141413" y="5943600"/>
            <a:ext cx="6858000" cy="762000"/>
          </a:xfrm>
        </p:spPr>
        <p:txBody>
          <a:bodyPr wrap="square" numCol="1" anchor="t" anchorCtr="0" compatLnSpc="1">
            <a:prstTxWarp prst="textNoShape">
              <a:avLst/>
            </a:prstTxWarp>
          </a:bodyPr>
          <a:lstStyle/>
          <a:p>
            <a:pPr>
              <a:spcBef>
                <a:spcPct val="0"/>
              </a:spcBef>
            </a:pPr>
            <a:r>
              <a:rPr lang="en-US" dirty="0" smtClean="0"/>
              <a:t>--</a:t>
            </a:r>
            <a:r>
              <a:rPr lang="zh-CN" altLang="en-US" dirty="0" smtClean="0"/>
              <a:t>基于</a:t>
            </a:r>
            <a:r>
              <a:rPr lang="en-US" altLang="zh-CN" dirty="0" smtClean="0"/>
              <a:t>Android</a:t>
            </a:r>
            <a:r>
              <a:rPr lang="zh-CN" altLang="en-US" dirty="0" smtClean="0"/>
              <a:t>平板的学习套件</a:t>
            </a:r>
            <a:endParaRPr dirty="0" smtClean="0"/>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buFont typeface="Arial" pitchFamily="34" charset="0"/>
              <a:buNone/>
              <a:defRPr/>
            </a:pPr>
            <a:r>
              <a:rPr lang="zh-CN" altLang="en-US" sz="2550" dirty="0" smtClean="0">
                <a:solidFill>
                  <a:schemeClr val="tx2">
                    <a:lumMod val="75000"/>
                  </a:schemeClr>
                </a:solidFill>
              </a:rPr>
              <a:t>图片渲染</a:t>
            </a:r>
            <a:endParaRPr sz="2550" dirty="0">
              <a:solidFill>
                <a:schemeClr val="tx2">
                  <a:lumMod val="75000"/>
                </a:schemeClr>
              </a:solidFill>
            </a:endParaRPr>
          </a:p>
        </p:txBody>
      </p:sp>
      <p:sp>
        <p:nvSpPr>
          <p:cNvPr id="3" name="内容占位符 2"/>
          <p:cNvSpPr>
            <a:spLocks noGrp="1"/>
          </p:cNvSpPr>
          <p:nvPr>
            <p:ph idx="4294967295"/>
          </p:nvPr>
        </p:nvSpPr>
        <p:spPr>
          <a:xfrm>
            <a:off x="984166" y="1926076"/>
            <a:ext cx="6301829" cy="1512168"/>
          </a:xfrm>
          <a:prstGeom prst="rect">
            <a:avLst/>
          </a:prstGeom>
        </p:spPr>
        <p:txBody>
          <a:bodyPr/>
          <a:lstStyle/>
          <a:p>
            <a:pPr marL="205740" fontAlgn="auto">
              <a:spcAft>
                <a:spcPts val="0"/>
              </a:spcAft>
              <a:defRPr/>
            </a:pPr>
            <a:r>
              <a:rPr lang="zh-CN" altLang="en-US" dirty="0"/>
              <a:t>多</a:t>
            </a:r>
            <a:r>
              <a:rPr lang="zh-CN" altLang="en-US" dirty="0" smtClean="0"/>
              <a:t>线程</a:t>
            </a:r>
            <a:endParaRPr lang="en-US" altLang="zh-CN" dirty="0" smtClean="0"/>
          </a:p>
          <a:p>
            <a:pPr marL="205740" fontAlgn="auto">
              <a:spcAft>
                <a:spcPts val="0"/>
              </a:spcAft>
              <a:defRPr/>
            </a:pPr>
            <a:r>
              <a:rPr lang="zh-CN" altLang="en-US" dirty="0" smtClean="0"/>
              <a:t>分块渲染</a:t>
            </a:r>
            <a:endParaRPr lang="en-US" altLang="zh-CN" dirty="0" smtClean="0"/>
          </a:p>
          <a:p>
            <a:pPr marL="205740" fontAlgn="auto">
              <a:spcAft>
                <a:spcPts val="0"/>
              </a:spcAft>
              <a:defRPr/>
            </a:pPr>
            <a:r>
              <a:rPr lang="zh-CN" altLang="en-US" dirty="0" smtClean="0"/>
              <a:t>先缩放、再替换</a:t>
            </a:r>
            <a:endParaRPr dirty="0"/>
          </a:p>
        </p:txBody>
      </p:sp>
      <p:pic>
        <p:nvPicPr>
          <p:cNvPr id="36866" name="Picture 2" descr="C:\Users\yel_hb\Desktop\豌豆荚截图2013031814370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3928" y="318253"/>
            <a:ext cx="3888432" cy="6221493"/>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接连接符 4"/>
          <p:cNvCxnSpPr>
            <a:stCxn id="36866" idx="1"/>
            <a:endCxn id="36866" idx="3"/>
          </p:cNvCxnSpPr>
          <p:nvPr/>
        </p:nvCxnSpPr>
        <p:spPr>
          <a:xfrm>
            <a:off x="3923928" y="3429000"/>
            <a:ext cx="3888432" cy="0"/>
          </a:xfrm>
          <a:prstGeom prst="line">
            <a:avLst/>
          </a:prstGeom>
          <a:ln w="19050">
            <a:solidFill>
              <a:srgbClr val="FF0000"/>
            </a:solidFill>
          </a:ln>
        </p:spPr>
        <p:style>
          <a:lnRef idx="1">
            <a:schemeClr val="accent3"/>
          </a:lnRef>
          <a:fillRef idx="0">
            <a:schemeClr val="accent3"/>
          </a:fillRef>
          <a:effectRef idx="0">
            <a:schemeClr val="accent3"/>
          </a:effectRef>
          <a:fontRef idx="minor">
            <a:schemeClr val="tx1"/>
          </a:fontRef>
        </p:style>
      </p:cxnSp>
      <p:cxnSp>
        <p:nvCxnSpPr>
          <p:cNvPr id="7" name="直接连接符 6"/>
          <p:cNvCxnSpPr>
            <a:stCxn id="36866" idx="0"/>
            <a:endCxn id="36866" idx="2"/>
          </p:cNvCxnSpPr>
          <p:nvPr/>
        </p:nvCxnSpPr>
        <p:spPr>
          <a:xfrm>
            <a:off x="5868144" y="318253"/>
            <a:ext cx="0" cy="6221493"/>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buFont typeface="Arial" pitchFamily="34" charset="0"/>
              <a:buNone/>
              <a:defRPr/>
            </a:pPr>
            <a:r>
              <a:rPr lang="zh-CN" altLang="en-US" sz="2550" dirty="0" smtClean="0">
                <a:solidFill>
                  <a:schemeClr val="tx2">
                    <a:lumMod val="75000"/>
                  </a:schemeClr>
                </a:solidFill>
              </a:rPr>
              <a:t>缩略图</a:t>
            </a:r>
            <a:endParaRPr sz="2550" dirty="0">
              <a:solidFill>
                <a:schemeClr val="tx2">
                  <a:lumMod val="75000"/>
                </a:schemeClr>
              </a:solidFill>
            </a:endParaRPr>
          </a:p>
        </p:txBody>
      </p:sp>
      <p:pic>
        <p:nvPicPr>
          <p:cNvPr id="5" name="Picture 3" descr="C:\Users\yel_hb\Desktop\imgv.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1550" y="1460500"/>
            <a:ext cx="2774886" cy="443981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6" name="内容占位符 2"/>
          <p:cNvSpPr txBox="1">
            <a:spLocks/>
          </p:cNvSpPr>
          <p:nvPr/>
        </p:nvSpPr>
        <p:spPr bwMode="auto">
          <a:xfrm>
            <a:off x="4572000" y="1772816"/>
            <a:ext cx="3543300" cy="4127500"/>
          </a:xfrm>
          <a:prstGeom prst="rect">
            <a:avLst/>
          </a:prstGeom>
        </p:spPr>
        <p:txBody>
          <a:bodyPr wrap="square" numCol="1" anchor="t" anchorCtr="0" compatLnSpc="1">
            <a:prstTxWarp prst="textNoShape">
              <a:avLst/>
            </a:prstTxWarp>
          </a:bodyPr>
          <a:lstStyle>
            <a:lvl1pPr marL="204788" indent="-171450" algn="l" defTabSz="685800" rtl="0" fontAlgn="base">
              <a:lnSpc>
                <a:spcPct val="90000"/>
              </a:lnSpc>
              <a:spcBef>
                <a:spcPts val="1350"/>
              </a:spcBef>
              <a:spcAft>
                <a:spcPct val="0"/>
              </a:spcAft>
              <a:buClr>
                <a:schemeClr val="tx2"/>
              </a:buClr>
              <a:buSzPct val="80000"/>
              <a:buFont typeface="Wingdings" pitchFamily="2" charset="2"/>
              <a:buChar char="§"/>
              <a:defRPr lang="zh-CN" sz="1500" kern="1200">
                <a:solidFill>
                  <a:schemeClr val="tx2"/>
                </a:solidFill>
                <a:latin typeface="Microsoft YaHei UI" panose="020B0503020204020204" pitchFamily="34" charset="-122"/>
                <a:ea typeface="Microsoft YaHei UI" panose="020B0503020204020204" pitchFamily="34" charset="-122"/>
                <a:cs typeface="+mn-cs"/>
              </a:defRPr>
            </a:lvl1pPr>
            <a:lvl2pPr marL="444500" indent="-171450" algn="l" defTabSz="685800" rtl="0" fontAlgn="base">
              <a:lnSpc>
                <a:spcPct val="90000"/>
              </a:lnSpc>
              <a:spcBef>
                <a:spcPts val="750"/>
              </a:spcBef>
              <a:spcAft>
                <a:spcPct val="0"/>
              </a:spcAft>
              <a:buClr>
                <a:schemeClr val="tx2"/>
              </a:buClr>
              <a:buSzPct val="80000"/>
              <a:buFont typeface="Wingdings" pitchFamily="2" charset="2"/>
              <a:buChar char="§"/>
              <a:defRPr lang="zh-CN" sz="1300" kern="1200">
                <a:solidFill>
                  <a:schemeClr val="tx2"/>
                </a:solidFill>
                <a:latin typeface="Microsoft YaHei UI" panose="020B0503020204020204" pitchFamily="34" charset="-122"/>
                <a:ea typeface="Microsoft YaHei UI" panose="020B0503020204020204" pitchFamily="34" charset="-122"/>
                <a:cs typeface="+mn-cs"/>
              </a:defRPr>
            </a:lvl2pPr>
            <a:lvl3pPr marL="685800" indent="-171450" algn="l" defTabSz="685800" rtl="0" fontAlgn="base">
              <a:lnSpc>
                <a:spcPct val="90000"/>
              </a:lnSpc>
              <a:spcBef>
                <a:spcPts val="600"/>
              </a:spcBef>
              <a:spcAft>
                <a:spcPct val="0"/>
              </a:spcAft>
              <a:buClr>
                <a:schemeClr val="tx2"/>
              </a:buClr>
              <a:buSzPct val="80000"/>
              <a:buFont typeface="Wingdings" pitchFamily="2" charset="2"/>
              <a:buChar char="§"/>
              <a:defRPr lang="zh-CN" sz="1200" kern="1200">
                <a:solidFill>
                  <a:schemeClr val="tx2"/>
                </a:solidFill>
                <a:latin typeface="Microsoft YaHei UI" panose="020B0503020204020204" pitchFamily="34" charset="-122"/>
                <a:ea typeface="Microsoft YaHei UI" panose="020B0503020204020204" pitchFamily="34" charset="-122"/>
                <a:cs typeface="+mn-cs"/>
              </a:defRPr>
            </a:lvl3pPr>
            <a:lvl4pPr marL="925513" indent="-171450" algn="l" defTabSz="685800" rtl="0" fontAlgn="base">
              <a:lnSpc>
                <a:spcPct val="90000"/>
              </a:lnSpc>
              <a:spcBef>
                <a:spcPts val="600"/>
              </a:spcBef>
              <a:spcAft>
                <a:spcPct val="0"/>
              </a:spcAft>
              <a:buClr>
                <a:schemeClr val="tx2"/>
              </a:buClr>
              <a:buSzPct val="80000"/>
              <a:buFont typeface="Wingdings" pitchFamily="2" charset="2"/>
              <a:buChar char="§"/>
              <a:defRPr lang="zh-CN" sz="1000" kern="1200">
                <a:solidFill>
                  <a:schemeClr val="tx2"/>
                </a:solidFill>
                <a:latin typeface="Microsoft YaHei UI" panose="020B0503020204020204" pitchFamily="34" charset="-122"/>
                <a:ea typeface="Microsoft YaHei UI" panose="020B0503020204020204" pitchFamily="34" charset="-122"/>
                <a:cs typeface="+mn-cs"/>
              </a:defRPr>
            </a:lvl4pPr>
            <a:lvl5pPr marL="1165225" indent="-171450" algn="l" defTabSz="685800" rtl="0" fontAlgn="base">
              <a:lnSpc>
                <a:spcPct val="90000"/>
              </a:lnSpc>
              <a:spcBef>
                <a:spcPts val="600"/>
              </a:spcBef>
              <a:spcAft>
                <a:spcPct val="0"/>
              </a:spcAft>
              <a:buClr>
                <a:schemeClr val="tx2"/>
              </a:buClr>
              <a:buSzPct val="80000"/>
              <a:buFont typeface="Wingdings" pitchFamily="2" charset="2"/>
              <a:buChar char="§"/>
              <a:defRPr lang="zh-CN" sz="1000" kern="1200">
                <a:solidFill>
                  <a:schemeClr val="tx2"/>
                </a:solidFill>
                <a:latin typeface="Microsoft YaHei UI" panose="020B0503020204020204" pitchFamily="34" charset="-122"/>
                <a:ea typeface="Microsoft YaHei UI" panose="020B0503020204020204" pitchFamily="34" charset="-122"/>
                <a:cs typeface="+mn-cs"/>
              </a:defRPr>
            </a:lvl5pPr>
            <a:lvl6pPr marL="1405890" indent="-171450" algn="l" defTabSz="685800" rtl="0" eaLnBrk="1" latinLnBrk="0" hangingPunct="1">
              <a:lnSpc>
                <a:spcPct val="90000"/>
              </a:lnSpc>
              <a:spcBef>
                <a:spcPts val="600"/>
              </a:spcBef>
              <a:buSzPct val="80000"/>
              <a:buFont typeface="Wingdings" pitchFamily="2" charset="2"/>
              <a:buChar char="§"/>
              <a:defRPr lang="zh-CN" sz="1050" kern="1200">
                <a:solidFill>
                  <a:schemeClr val="tx2"/>
                </a:solidFill>
                <a:latin typeface="Microsoft YaHei UI" panose="020B0503020204020204" pitchFamily="34" charset="-122"/>
                <a:ea typeface="Microsoft YaHei UI" panose="020B0503020204020204" pitchFamily="34" charset="-122"/>
                <a:cs typeface="+mn-cs"/>
              </a:defRPr>
            </a:lvl6pPr>
            <a:lvl7pPr marL="1645920" indent="-171450" algn="l" defTabSz="685800" rtl="0" eaLnBrk="1" latinLnBrk="0" hangingPunct="1">
              <a:lnSpc>
                <a:spcPct val="90000"/>
              </a:lnSpc>
              <a:spcBef>
                <a:spcPts val="600"/>
              </a:spcBef>
              <a:buSzPct val="80000"/>
              <a:buFont typeface="Wingdings" pitchFamily="2" charset="2"/>
              <a:buChar char="§"/>
              <a:defRPr lang="zh-CN" sz="1050" kern="1200" baseline="0">
                <a:solidFill>
                  <a:schemeClr val="tx2"/>
                </a:solidFill>
                <a:latin typeface="Microsoft YaHei UI" panose="020B0503020204020204" pitchFamily="34" charset="-122"/>
                <a:ea typeface="Microsoft YaHei UI" panose="020B0503020204020204" pitchFamily="34" charset="-122"/>
                <a:cs typeface="+mn-cs"/>
              </a:defRPr>
            </a:lvl7pPr>
            <a:lvl8pPr marL="1885950" indent="-171450" algn="l" defTabSz="685800" rtl="0" eaLnBrk="1" latinLnBrk="0" hangingPunct="1">
              <a:lnSpc>
                <a:spcPct val="90000"/>
              </a:lnSpc>
              <a:spcBef>
                <a:spcPts val="600"/>
              </a:spcBef>
              <a:buSzPct val="80000"/>
              <a:buFont typeface="Wingdings" pitchFamily="2" charset="2"/>
              <a:buChar char="§"/>
              <a:defRPr lang="zh-CN" sz="1050" kern="1200" baseline="0">
                <a:solidFill>
                  <a:schemeClr val="tx2"/>
                </a:solidFill>
                <a:latin typeface="Microsoft YaHei UI" panose="020B0503020204020204" pitchFamily="34" charset="-122"/>
                <a:ea typeface="Microsoft YaHei UI" panose="020B0503020204020204" pitchFamily="34" charset="-122"/>
                <a:cs typeface="+mn-cs"/>
              </a:defRPr>
            </a:lvl8pPr>
            <a:lvl9pPr marL="2125980" indent="-171450" algn="l" defTabSz="685800" rtl="0" eaLnBrk="1" latinLnBrk="0" hangingPunct="1">
              <a:lnSpc>
                <a:spcPct val="90000"/>
              </a:lnSpc>
              <a:spcBef>
                <a:spcPts val="600"/>
              </a:spcBef>
              <a:buSzPct val="80000"/>
              <a:buFont typeface="Wingdings" pitchFamily="2" charset="2"/>
              <a:buChar char="§"/>
              <a:defRPr lang="zh-CN" sz="1050" kern="1200" baseline="0">
                <a:solidFill>
                  <a:schemeClr val="tx2"/>
                </a:solidFill>
                <a:latin typeface="Microsoft YaHei UI" panose="020B0503020204020204" pitchFamily="34" charset="-122"/>
                <a:ea typeface="Microsoft YaHei UI" panose="020B0503020204020204" pitchFamily="34" charset="-122"/>
                <a:cs typeface="+mn-cs"/>
              </a:defRPr>
            </a:lvl9pPr>
          </a:lstStyle>
          <a:p>
            <a:pPr eaLnBrk="1" hangingPunct="1"/>
            <a:endParaRPr lang="zh-CN" altLang="en-US" dirty="0" smtClean="0"/>
          </a:p>
        </p:txBody>
      </p:sp>
      <p:sp>
        <p:nvSpPr>
          <p:cNvPr id="7" name="内容占位符 2"/>
          <p:cNvSpPr txBox="1">
            <a:spLocks/>
          </p:cNvSpPr>
          <p:nvPr/>
        </p:nvSpPr>
        <p:spPr bwMode="auto">
          <a:xfrm>
            <a:off x="4572000" y="1616658"/>
            <a:ext cx="3543300" cy="4127500"/>
          </a:xfrm>
          <a:prstGeom prst="rect">
            <a:avLst/>
          </a:prstGeom>
        </p:spPr>
        <p:txBody>
          <a:bodyPr wrap="square" numCol="1" anchor="t" anchorCtr="0" compatLnSpc="1">
            <a:prstTxWarp prst="textNoShape">
              <a:avLst/>
            </a:prstTxWarp>
          </a:bodyPr>
          <a:lstStyle>
            <a:lvl1pPr marL="204788" indent="-171450" algn="l" defTabSz="685800" rtl="0" fontAlgn="base">
              <a:lnSpc>
                <a:spcPct val="90000"/>
              </a:lnSpc>
              <a:spcBef>
                <a:spcPts val="1350"/>
              </a:spcBef>
              <a:spcAft>
                <a:spcPct val="0"/>
              </a:spcAft>
              <a:buClr>
                <a:schemeClr val="tx2"/>
              </a:buClr>
              <a:buSzPct val="80000"/>
              <a:buFont typeface="Wingdings" pitchFamily="2" charset="2"/>
              <a:buChar char="§"/>
              <a:defRPr lang="zh-CN" sz="1500" kern="1200">
                <a:solidFill>
                  <a:schemeClr val="tx2"/>
                </a:solidFill>
                <a:latin typeface="Microsoft YaHei UI" panose="020B0503020204020204" pitchFamily="34" charset="-122"/>
                <a:ea typeface="Microsoft YaHei UI" panose="020B0503020204020204" pitchFamily="34" charset="-122"/>
                <a:cs typeface="+mn-cs"/>
              </a:defRPr>
            </a:lvl1pPr>
            <a:lvl2pPr marL="444500" indent="-171450" algn="l" defTabSz="685800" rtl="0" fontAlgn="base">
              <a:lnSpc>
                <a:spcPct val="90000"/>
              </a:lnSpc>
              <a:spcBef>
                <a:spcPts val="750"/>
              </a:spcBef>
              <a:spcAft>
                <a:spcPct val="0"/>
              </a:spcAft>
              <a:buClr>
                <a:schemeClr val="tx2"/>
              </a:buClr>
              <a:buSzPct val="80000"/>
              <a:buFont typeface="Wingdings" pitchFamily="2" charset="2"/>
              <a:buChar char="§"/>
              <a:defRPr lang="zh-CN" sz="1300" kern="1200">
                <a:solidFill>
                  <a:schemeClr val="tx2"/>
                </a:solidFill>
                <a:latin typeface="Microsoft YaHei UI" panose="020B0503020204020204" pitchFamily="34" charset="-122"/>
                <a:ea typeface="Microsoft YaHei UI" panose="020B0503020204020204" pitchFamily="34" charset="-122"/>
                <a:cs typeface="+mn-cs"/>
              </a:defRPr>
            </a:lvl2pPr>
            <a:lvl3pPr marL="685800" indent="-171450" algn="l" defTabSz="685800" rtl="0" fontAlgn="base">
              <a:lnSpc>
                <a:spcPct val="90000"/>
              </a:lnSpc>
              <a:spcBef>
                <a:spcPts val="600"/>
              </a:spcBef>
              <a:spcAft>
                <a:spcPct val="0"/>
              </a:spcAft>
              <a:buClr>
                <a:schemeClr val="tx2"/>
              </a:buClr>
              <a:buSzPct val="80000"/>
              <a:buFont typeface="Wingdings" pitchFamily="2" charset="2"/>
              <a:buChar char="§"/>
              <a:defRPr lang="zh-CN" sz="1200" kern="1200">
                <a:solidFill>
                  <a:schemeClr val="tx2"/>
                </a:solidFill>
                <a:latin typeface="Microsoft YaHei UI" panose="020B0503020204020204" pitchFamily="34" charset="-122"/>
                <a:ea typeface="Microsoft YaHei UI" panose="020B0503020204020204" pitchFamily="34" charset="-122"/>
                <a:cs typeface="+mn-cs"/>
              </a:defRPr>
            </a:lvl3pPr>
            <a:lvl4pPr marL="925513" indent="-171450" algn="l" defTabSz="685800" rtl="0" fontAlgn="base">
              <a:lnSpc>
                <a:spcPct val="90000"/>
              </a:lnSpc>
              <a:spcBef>
                <a:spcPts val="600"/>
              </a:spcBef>
              <a:spcAft>
                <a:spcPct val="0"/>
              </a:spcAft>
              <a:buClr>
                <a:schemeClr val="tx2"/>
              </a:buClr>
              <a:buSzPct val="80000"/>
              <a:buFont typeface="Wingdings" pitchFamily="2" charset="2"/>
              <a:buChar char="§"/>
              <a:defRPr lang="zh-CN" sz="1000" kern="1200">
                <a:solidFill>
                  <a:schemeClr val="tx2"/>
                </a:solidFill>
                <a:latin typeface="Microsoft YaHei UI" panose="020B0503020204020204" pitchFamily="34" charset="-122"/>
                <a:ea typeface="Microsoft YaHei UI" panose="020B0503020204020204" pitchFamily="34" charset="-122"/>
                <a:cs typeface="+mn-cs"/>
              </a:defRPr>
            </a:lvl4pPr>
            <a:lvl5pPr marL="1165225" indent="-171450" algn="l" defTabSz="685800" rtl="0" fontAlgn="base">
              <a:lnSpc>
                <a:spcPct val="90000"/>
              </a:lnSpc>
              <a:spcBef>
                <a:spcPts val="600"/>
              </a:spcBef>
              <a:spcAft>
                <a:spcPct val="0"/>
              </a:spcAft>
              <a:buClr>
                <a:schemeClr val="tx2"/>
              </a:buClr>
              <a:buSzPct val="80000"/>
              <a:buFont typeface="Wingdings" pitchFamily="2" charset="2"/>
              <a:buChar char="§"/>
              <a:defRPr lang="zh-CN" sz="1000" kern="1200">
                <a:solidFill>
                  <a:schemeClr val="tx2"/>
                </a:solidFill>
                <a:latin typeface="Microsoft YaHei UI" panose="020B0503020204020204" pitchFamily="34" charset="-122"/>
                <a:ea typeface="Microsoft YaHei UI" panose="020B0503020204020204" pitchFamily="34" charset="-122"/>
                <a:cs typeface="+mn-cs"/>
              </a:defRPr>
            </a:lvl5pPr>
            <a:lvl6pPr marL="1405890" indent="-171450" algn="l" defTabSz="685800" rtl="0" eaLnBrk="1" latinLnBrk="0" hangingPunct="1">
              <a:lnSpc>
                <a:spcPct val="90000"/>
              </a:lnSpc>
              <a:spcBef>
                <a:spcPts val="600"/>
              </a:spcBef>
              <a:buSzPct val="80000"/>
              <a:buFont typeface="Wingdings" pitchFamily="2" charset="2"/>
              <a:buChar char="§"/>
              <a:defRPr lang="zh-CN" sz="1050" kern="1200">
                <a:solidFill>
                  <a:schemeClr val="tx2"/>
                </a:solidFill>
                <a:latin typeface="Microsoft YaHei UI" panose="020B0503020204020204" pitchFamily="34" charset="-122"/>
                <a:ea typeface="Microsoft YaHei UI" panose="020B0503020204020204" pitchFamily="34" charset="-122"/>
                <a:cs typeface="+mn-cs"/>
              </a:defRPr>
            </a:lvl6pPr>
            <a:lvl7pPr marL="1645920" indent="-171450" algn="l" defTabSz="685800" rtl="0" eaLnBrk="1" latinLnBrk="0" hangingPunct="1">
              <a:lnSpc>
                <a:spcPct val="90000"/>
              </a:lnSpc>
              <a:spcBef>
                <a:spcPts val="600"/>
              </a:spcBef>
              <a:buSzPct val="80000"/>
              <a:buFont typeface="Wingdings" pitchFamily="2" charset="2"/>
              <a:buChar char="§"/>
              <a:defRPr lang="zh-CN" sz="1050" kern="1200" baseline="0">
                <a:solidFill>
                  <a:schemeClr val="tx2"/>
                </a:solidFill>
                <a:latin typeface="Microsoft YaHei UI" panose="020B0503020204020204" pitchFamily="34" charset="-122"/>
                <a:ea typeface="Microsoft YaHei UI" panose="020B0503020204020204" pitchFamily="34" charset="-122"/>
                <a:cs typeface="+mn-cs"/>
              </a:defRPr>
            </a:lvl7pPr>
            <a:lvl8pPr marL="1885950" indent="-171450" algn="l" defTabSz="685800" rtl="0" eaLnBrk="1" latinLnBrk="0" hangingPunct="1">
              <a:lnSpc>
                <a:spcPct val="90000"/>
              </a:lnSpc>
              <a:spcBef>
                <a:spcPts val="600"/>
              </a:spcBef>
              <a:buSzPct val="80000"/>
              <a:buFont typeface="Wingdings" pitchFamily="2" charset="2"/>
              <a:buChar char="§"/>
              <a:defRPr lang="zh-CN" sz="1050" kern="1200" baseline="0">
                <a:solidFill>
                  <a:schemeClr val="tx2"/>
                </a:solidFill>
                <a:latin typeface="Microsoft YaHei UI" panose="020B0503020204020204" pitchFamily="34" charset="-122"/>
                <a:ea typeface="Microsoft YaHei UI" panose="020B0503020204020204" pitchFamily="34" charset="-122"/>
                <a:cs typeface="+mn-cs"/>
              </a:defRPr>
            </a:lvl8pPr>
            <a:lvl9pPr marL="2125980" indent="-171450" algn="l" defTabSz="685800" rtl="0" eaLnBrk="1" latinLnBrk="0" hangingPunct="1">
              <a:lnSpc>
                <a:spcPct val="90000"/>
              </a:lnSpc>
              <a:spcBef>
                <a:spcPts val="600"/>
              </a:spcBef>
              <a:buSzPct val="80000"/>
              <a:buFont typeface="Wingdings" pitchFamily="2" charset="2"/>
              <a:buChar char="§"/>
              <a:defRPr lang="zh-CN" sz="1050" kern="1200" baseline="0">
                <a:solidFill>
                  <a:schemeClr val="tx2"/>
                </a:solidFill>
                <a:latin typeface="Microsoft YaHei UI" panose="020B0503020204020204" pitchFamily="34" charset="-122"/>
                <a:ea typeface="Microsoft YaHei UI" panose="020B0503020204020204" pitchFamily="34" charset="-122"/>
                <a:cs typeface="+mn-cs"/>
              </a:defRPr>
            </a:lvl9pPr>
          </a:lstStyle>
          <a:p>
            <a:pPr eaLnBrk="1" hangingPunct="1"/>
            <a:r>
              <a:rPr lang="zh-CN" altLang="en-US" dirty="0" smtClean="0"/>
              <a:t>文件扫描，对新文件第一页渲染</a:t>
            </a:r>
            <a:endParaRPr lang="en-US" altLang="zh-CN" dirty="0" smtClean="0"/>
          </a:p>
          <a:p>
            <a:pPr eaLnBrk="1" hangingPunct="1"/>
            <a:r>
              <a:rPr lang="zh-CN" altLang="en-US" dirty="0" smtClean="0"/>
              <a:t>缓存图片</a:t>
            </a:r>
          </a:p>
        </p:txBody>
      </p: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buFont typeface="Arial" pitchFamily="34" charset="0"/>
              <a:buNone/>
              <a:defRPr/>
            </a:pPr>
            <a:r>
              <a:rPr lang="zh-CN" altLang="en-US" sz="2550" dirty="0" smtClean="0">
                <a:solidFill>
                  <a:schemeClr val="tx2">
                    <a:lumMod val="75000"/>
                  </a:schemeClr>
                </a:solidFill>
              </a:rPr>
              <a:t>下一步计划</a:t>
            </a:r>
            <a:endParaRPr sz="2550" dirty="0">
              <a:solidFill>
                <a:schemeClr val="tx2">
                  <a:lumMod val="75000"/>
                </a:schemeClr>
              </a:solidFill>
            </a:endParaRPr>
          </a:p>
        </p:txBody>
      </p:sp>
      <p:sp>
        <p:nvSpPr>
          <p:cNvPr id="33795" name="内容占位符 2"/>
          <p:cNvSpPr>
            <a:spLocks noGrp="1"/>
          </p:cNvSpPr>
          <p:nvPr>
            <p:ph idx="4294967295"/>
          </p:nvPr>
        </p:nvSpPr>
        <p:spPr bwMode="auto">
          <a:xfrm>
            <a:off x="1006475" y="1901825"/>
            <a:ext cx="7131050" cy="4127500"/>
          </a:xfrm>
          <a:prstGeom prst="rect">
            <a:avLst/>
          </a:prstGeom>
        </p:spPr>
        <p:txBody>
          <a:bodyPr wrap="square" numCol="1" anchor="t" anchorCtr="0" compatLnSpc="1">
            <a:prstTxWarp prst="textNoShape">
              <a:avLst/>
            </a:prstTxWarp>
          </a:bodyPr>
          <a:lstStyle/>
          <a:p>
            <a:r>
              <a:rPr lang="zh-CN" altLang="en-US" dirty="0" smtClean="0"/>
              <a:t>完善页面切换功能</a:t>
            </a:r>
            <a:endParaRPr lang="en-US" altLang="zh-CN" dirty="0" smtClean="0"/>
          </a:p>
          <a:p>
            <a:r>
              <a:rPr lang="zh-CN" altLang="en-US" dirty="0" smtClean="0"/>
              <a:t>完成记录笔记功能</a:t>
            </a:r>
            <a:endParaRPr dirty="0" smtClean="0"/>
          </a:p>
        </p:txBody>
      </p:sp>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475656" y="2852936"/>
            <a:ext cx="7131050" cy="1233488"/>
          </a:xfrm>
        </p:spPr>
        <p:txBody>
          <a:bodyPr/>
          <a:lstStyle/>
          <a:p>
            <a:pPr algn="ctr"/>
            <a:r>
              <a:rPr lang="zh-CN" altLang="en-US" sz="7200" dirty="0" smtClean="0"/>
              <a:t>谢谢！</a:t>
            </a:r>
            <a:endParaRPr lang="zh-CN" altLang="en-US" sz="7200" dirty="0"/>
          </a:p>
        </p:txBody>
      </p:sp>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buFont typeface="Arial" pitchFamily="34" charset="0"/>
              <a:buNone/>
              <a:defRPr/>
            </a:pPr>
            <a:r>
              <a:rPr lang="zh-CN" altLang="en-US" sz="2550" dirty="0" smtClean="0">
                <a:solidFill>
                  <a:schemeClr val="tx2">
                    <a:lumMod val="75000"/>
                  </a:schemeClr>
                </a:solidFill>
              </a:rPr>
              <a:t>效果图：</a:t>
            </a:r>
            <a:endParaRPr sz="2550" dirty="0">
              <a:solidFill>
                <a:schemeClr val="tx2">
                  <a:lumMod val="75000"/>
                </a:schemeClr>
              </a:solidFill>
            </a:endParaRPr>
          </a:p>
        </p:txBody>
      </p:sp>
      <p:pic>
        <p:nvPicPr>
          <p:cNvPr id="31747" name="Picture 3" descr="C:\Users\yel_hb\Desktop\imgv.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1052736"/>
            <a:ext cx="2774886" cy="443981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31746" name="Picture 2" descr="C:\Users\yel_hb\Desktop\imgh.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51071" y="548680"/>
            <a:ext cx="4131314" cy="258207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31749" name="Picture 5" descr="C:\Users\yel_hb\Desktop\豌豆荚截图2013031814370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52120" y="2269640"/>
            <a:ext cx="2675079" cy="428012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26" name="Picture 2" descr="G:\img\imgList.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53502" y="2060848"/>
            <a:ext cx="2658488" cy="425358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1006475" y="466725"/>
            <a:ext cx="6733877" cy="616744"/>
          </a:xfrm>
          <a:prstGeom prst="rect">
            <a:avLst/>
          </a:prstGeom>
        </p:spPr>
        <p:txBody>
          <a:bodyPr/>
          <a:lstStyle>
            <a:lvl1pPr algn="l" defTabSz="685800" rtl="0" fontAlgn="base">
              <a:lnSpc>
                <a:spcPct val="90000"/>
              </a:lnSpc>
              <a:spcBef>
                <a:spcPct val="0"/>
              </a:spcBef>
              <a:spcAft>
                <a:spcPct val="0"/>
              </a:spcAft>
              <a:buFont typeface="Arial" charset="0"/>
              <a:defRPr lang="zh-CN" sz="2500" kern="1200">
                <a:solidFill>
                  <a:srgbClr val="1D243C"/>
                </a:solidFill>
                <a:latin typeface="Microsoft YaHei UI" panose="020B0503020204020204" pitchFamily="34" charset="-122"/>
                <a:ea typeface="Microsoft YaHei UI" panose="020B0503020204020204" pitchFamily="34" charset="-122"/>
                <a:cs typeface="+mj-cs"/>
              </a:defRPr>
            </a:lvl1pPr>
            <a:lvl2pPr algn="l" defTabSz="685800" rtl="0" fontAlgn="base">
              <a:lnSpc>
                <a:spcPct val="90000"/>
              </a:lnSpc>
              <a:spcBef>
                <a:spcPct val="0"/>
              </a:spcBef>
              <a:spcAft>
                <a:spcPct val="0"/>
              </a:spcAft>
              <a:buFont typeface="Arial" charset="0"/>
              <a:defRPr sz="2500">
                <a:solidFill>
                  <a:srgbClr val="1D243C"/>
                </a:solidFill>
                <a:latin typeface="Microsoft YaHei UI" pitchFamily="34" charset="-122"/>
                <a:ea typeface="Microsoft YaHei UI" pitchFamily="34" charset="-122"/>
              </a:defRPr>
            </a:lvl2pPr>
            <a:lvl3pPr algn="l" defTabSz="685800" rtl="0" fontAlgn="base">
              <a:lnSpc>
                <a:spcPct val="90000"/>
              </a:lnSpc>
              <a:spcBef>
                <a:spcPct val="0"/>
              </a:spcBef>
              <a:spcAft>
                <a:spcPct val="0"/>
              </a:spcAft>
              <a:buFont typeface="Arial" charset="0"/>
              <a:defRPr sz="2500">
                <a:solidFill>
                  <a:srgbClr val="1D243C"/>
                </a:solidFill>
                <a:latin typeface="Microsoft YaHei UI" pitchFamily="34" charset="-122"/>
                <a:ea typeface="Microsoft YaHei UI" pitchFamily="34" charset="-122"/>
              </a:defRPr>
            </a:lvl3pPr>
            <a:lvl4pPr algn="l" defTabSz="685800" rtl="0" fontAlgn="base">
              <a:lnSpc>
                <a:spcPct val="90000"/>
              </a:lnSpc>
              <a:spcBef>
                <a:spcPct val="0"/>
              </a:spcBef>
              <a:spcAft>
                <a:spcPct val="0"/>
              </a:spcAft>
              <a:buFont typeface="Arial" charset="0"/>
              <a:defRPr sz="2500">
                <a:solidFill>
                  <a:srgbClr val="1D243C"/>
                </a:solidFill>
                <a:latin typeface="Microsoft YaHei UI" pitchFamily="34" charset="-122"/>
                <a:ea typeface="Microsoft YaHei UI" pitchFamily="34" charset="-122"/>
              </a:defRPr>
            </a:lvl4pPr>
            <a:lvl5pPr algn="l" defTabSz="685800" rtl="0" fontAlgn="base">
              <a:lnSpc>
                <a:spcPct val="90000"/>
              </a:lnSpc>
              <a:spcBef>
                <a:spcPct val="0"/>
              </a:spcBef>
              <a:spcAft>
                <a:spcPct val="0"/>
              </a:spcAft>
              <a:buFont typeface="Arial" charset="0"/>
              <a:defRPr sz="2500">
                <a:solidFill>
                  <a:srgbClr val="1D243C"/>
                </a:solidFill>
                <a:latin typeface="Microsoft YaHei UI" pitchFamily="34" charset="-122"/>
                <a:ea typeface="Microsoft YaHei UI" pitchFamily="34" charset="-122"/>
              </a:defRPr>
            </a:lvl5pPr>
            <a:lvl6pPr marL="457200" algn="l" defTabSz="685800" rtl="0" fontAlgn="base">
              <a:lnSpc>
                <a:spcPct val="90000"/>
              </a:lnSpc>
              <a:spcBef>
                <a:spcPct val="0"/>
              </a:spcBef>
              <a:spcAft>
                <a:spcPct val="0"/>
              </a:spcAft>
              <a:buFont typeface="Arial" charset="0"/>
              <a:defRPr sz="2500">
                <a:solidFill>
                  <a:srgbClr val="1D243C"/>
                </a:solidFill>
                <a:latin typeface="Microsoft YaHei UI" pitchFamily="34" charset="-122"/>
                <a:ea typeface="Microsoft YaHei UI" pitchFamily="34" charset="-122"/>
              </a:defRPr>
            </a:lvl6pPr>
            <a:lvl7pPr marL="914400" algn="l" defTabSz="685800" rtl="0" fontAlgn="base">
              <a:lnSpc>
                <a:spcPct val="90000"/>
              </a:lnSpc>
              <a:spcBef>
                <a:spcPct val="0"/>
              </a:spcBef>
              <a:spcAft>
                <a:spcPct val="0"/>
              </a:spcAft>
              <a:buFont typeface="Arial" charset="0"/>
              <a:defRPr sz="2500">
                <a:solidFill>
                  <a:srgbClr val="1D243C"/>
                </a:solidFill>
                <a:latin typeface="Microsoft YaHei UI" pitchFamily="34" charset="-122"/>
                <a:ea typeface="Microsoft YaHei UI" pitchFamily="34" charset="-122"/>
              </a:defRPr>
            </a:lvl7pPr>
            <a:lvl8pPr marL="1371600" algn="l" defTabSz="685800" rtl="0" fontAlgn="base">
              <a:lnSpc>
                <a:spcPct val="90000"/>
              </a:lnSpc>
              <a:spcBef>
                <a:spcPct val="0"/>
              </a:spcBef>
              <a:spcAft>
                <a:spcPct val="0"/>
              </a:spcAft>
              <a:buFont typeface="Arial" charset="0"/>
              <a:defRPr sz="2500">
                <a:solidFill>
                  <a:srgbClr val="1D243C"/>
                </a:solidFill>
                <a:latin typeface="Microsoft YaHei UI" pitchFamily="34" charset="-122"/>
                <a:ea typeface="Microsoft YaHei UI" pitchFamily="34" charset="-122"/>
              </a:defRPr>
            </a:lvl8pPr>
            <a:lvl9pPr marL="1828800" algn="l" defTabSz="685800" rtl="0" fontAlgn="base">
              <a:lnSpc>
                <a:spcPct val="90000"/>
              </a:lnSpc>
              <a:spcBef>
                <a:spcPct val="0"/>
              </a:spcBef>
              <a:spcAft>
                <a:spcPct val="0"/>
              </a:spcAft>
              <a:buFont typeface="Arial" charset="0"/>
              <a:defRPr sz="2500">
                <a:solidFill>
                  <a:srgbClr val="1D243C"/>
                </a:solidFill>
                <a:latin typeface="Microsoft YaHei UI" pitchFamily="34" charset="-122"/>
                <a:ea typeface="Microsoft YaHei UI" pitchFamily="34" charset="-122"/>
              </a:defRPr>
            </a:lvl9pPr>
          </a:lstStyle>
          <a:p>
            <a:pPr eaLnBrk="1" fontAlgn="auto" hangingPunct="1">
              <a:spcAft>
                <a:spcPts val="0"/>
              </a:spcAft>
              <a:buFont typeface="Arial" pitchFamily="34" charset="0"/>
              <a:buNone/>
              <a:defRPr/>
            </a:pPr>
            <a:r>
              <a:rPr lang="zh-CN" altLang="en-US" sz="2550" dirty="0" smtClean="0">
                <a:solidFill>
                  <a:schemeClr val="tx2">
                    <a:lumMod val="75000"/>
                  </a:schemeClr>
                </a:solidFill>
              </a:rPr>
              <a:t>代码结构</a:t>
            </a:r>
            <a:endParaRPr lang="zh-CN" altLang="en-US" sz="2550" dirty="0">
              <a:solidFill>
                <a:schemeClr val="tx2">
                  <a:lumMod val="75000"/>
                </a:schemeClr>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7755" y="1088017"/>
            <a:ext cx="3648490" cy="55138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633315"/>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yel_hb\Desktop\结构.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260" y="1125785"/>
            <a:ext cx="8422318" cy="518353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接箭头连接符 4"/>
          <p:cNvCxnSpPr/>
          <p:nvPr/>
        </p:nvCxnSpPr>
        <p:spPr>
          <a:xfrm>
            <a:off x="1185691" y="664956"/>
            <a:ext cx="1370085"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3627690" y="664956"/>
            <a:ext cx="1368152" cy="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176" y="612568"/>
            <a:ext cx="990600" cy="10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1546406" y="717343"/>
            <a:ext cx="685042" cy="369332"/>
          </a:xfrm>
          <a:prstGeom prst="rect">
            <a:avLst/>
          </a:prstGeom>
          <a:noFill/>
        </p:spPr>
        <p:txBody>
          <a:bodyPr wrap="square" rtlCol="0">
            <a:spAutoFit/>
          </a:bodyPr>
          <a:lstStyle/>
          <a:p>
            <a:r>
              <a:rPr lang="zh-CN" altLang="en-US" dirty="0"/>
              <a:t>调用</a:t>
            </a:r>
          </a:p>
        </p:txBody>
      </p:sp>
      <p:sp>
        <p:nvSpPr>
          <p:cNvPr id="17" name="TextBox 16"/>
          <p:cNvSpPr txBox="1"/>
          <p:nvPr/>
        </p:nvSpPr>
        <p:spPr>
          <a:xfrm>
            <a:off x="3722356" y="717343"/>
            <a:ext cx="1178820" cy="369332"/>
          </a:xfrm>
          <a:prstGeom prst="rect">
            <a:avLst/>
          </a:prstGeom>
          <a:noFill/>
        </p:spPr>
        <p:txBody>
          <a:bodyPr wrap="square" rtlCol="0">
            <a:spAutoFit/>
          </a:bodyPr>
          <a:lstStyle/>
          <a:p>
            <a:r>
              <a:rPr lang="zh-CN" altLang="en-US" dirty="0" smtClean="0"/>
              <a:t>数据传递</a:t>
            </a:r>
            <a:endParaRPr lang="zh-CN" altLang="en-US" dirty="0"/>
          </a:p>
        </p:txBody>
      </p:sp>
      <p:sp>
        <p:nvSpPr>
          <p:cNvPr id="18" name="TextBox 17"/>
          <p:cNvSpPr txBox="1"/>
          <p:nvPr/>
        </p:nvSpPr>
        <p:spPr>
          <a:xfrm>
            <a:off x="6308955" y="717343"/>
            <a:ext cx="685042" cy="369332"/>
          </a:xfrm>
          <a:prstGeom prst="rect">
            <a:avLst/>
          </a:prstGeom>
          <a:noFill/>
        </p:spPr>
        <p:txBody>
          <a:bodyPr wrap="square" rtlCol="0">
            <a:spAutoFit/>
          </a:bodyPr>
          <a:lstStyle/>
          <a:p>
            <a:r>
              <a:rPr lang="zh-CN" altLang="en-US" dirty="0"/>
              <a:t>继承</a:t>
            </a:r>
          </a:p>
        </p:txBody>
      </p:sp>
    </p:spTree>
    <p:extLst>
      <p:ext uri="{BB962C8B-B14F-4D97-AF65-F5344CB8AC3E}">
        <p14:creationId xmlns:p14="http://schemas.microsoft.com/office/powerpoint/2010/main" val="4216762901"/>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yel_hb\Desktop\结构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9311" y="383058"/>
            <a:ext cx="6455794" cy="289397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 descr="C:\Users\yel_hb\Desktop\07144715_8K8Q.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6042" y="4005064"/>
            <a:ext cx="3933825" cy="2714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3587253"/>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buFont typeface="Arial" pitchFamily="34" charset="0"/>
              <a:buNone/>
              <a:defRPr/>
            </a:pPr>
            <a:r>
              <a:rPr lang="zh-CN" altLang="en-US" sz="2550" dirty="0" smtClean="0">
                <a:solidFill>
                  <a:schemeClr val="tx2">
                    <a:lumMod val="75000"/>
                  </a:schemeClr>
                </a:solidFill>
              </a:rPr>
              <a:t>关于</a:t>
            </a:r>
            <a:r>
              <a:rPr lang="en-US" altLang="zh-CN" sz="2550" dirty="0" smtClean="0">
                <a:solidFill>
                  <a:schemeClr val="tx2">
                    <a:lumMod val="75000"/>
                  </a:schemeClr>
                </a:solidFill>
              </a:rPr>
              <a:t>PDF</a:t>
            </a:r>
            <a:r>
              <a:rPr lang="zh-CN" altLang="en-US" sz="2550" dirty="0" smtClean="0">
                <a:solidFill>
                  <a:schemeClr val="tx2">
                    <a:lumMod val="75000"/>
                  </a:schemeClr>
                </a:solidFill>
              </a:rPr>
              <a:t>解析</a:t>
            </a:r>
            <a:endParaRPr sz="2550" dirty="0">
              <a:solidFill>
                <a:schemeClr val="tx2">
                  <a:lumMod val="75000"/>
                </a:schemeClr>
              </a:solidFill>
            </a:endParaRPr>
          </a:p>
        </p:txBody>
      </p:sp>
      <p:sp>
        <p:nvSpPr>
          <p:cNvPr id="3" name="内容占位符 2"/>
          <p:cNvSpPr>
            <a:spLocks noGrp="1"/>
          </p:cNvSpPr>
          <p:nvPr>
            <p:ph idx="4294967295"/>
          </p:nvPr>
        </p:nvSpPr>
        <p:spPr>
          <a:xfrm>
            <a:off x="970984" y="1124744"/>
            <a:ext cx="7131050" cy="1152128"/>
          </a:xfrm>
          <a:prstGeom prst="rect">
            <a:avLst/>
          </a:prstGeom>
        </p:spPr>
        <p:txBody>
          <a:bodyPr/>
          <a:lstStyle/>
          <a:p>
            <a:pPr marL="205740" fontAlgn="auto">
              <a:spcAft>
                <a:spcPts val="0"/>
              </a:spcAft>
              <a:defRPr/>
            </a:pPr>
            <a:r>
              <a:rPr lang="zh-CN" altLang="en-US" dirty="0" smtClean="0"/>
              <a:t>使用</a:t>
            </a:r>
            <a:r>
              <a:rPr lang="en-US" altLang="zh-CN" dirty="0" err="1" smtClean="0"/>
              <a:t>MuPDF</a:t>
            </a:r>
            <a:r>
              <a:rPr lang="zh-CN" altLang="en-US" dirty="0" smtClean="0"/>
              <a:t>开源库对</a:t>
            </a:r>
            <a:r>
              <a:rPr lang="en-US" altLang="zh-CN" dirty="0" smtClean="0"/>
              <a:t>PDF</a:t>
            </a:r>
            <a:r>
              <a:rPr lang="zh-CN" altLang="en-US" dirty="0" smtClean="0"/>
              <a:t>进行解析</a:t>
            </a:r>
            <a:endParaRPr lang="en-US" altLang="zh-CN" dirty="0" smtClean="0"/>
          </a:p>
          <a:p>
            <a:pPr marL="445452" lvl="1" fontAlgn="auto">
              <a:spcAft>
                <a:spcPts val="0"/>
              </a:spcAft>
              <a:defRPr/>
            </a:pPr>
            <a:r>
              <a:rPr lang="zh-CN" altLang="en-US" dirty="0" smtClean="0"/>
              <a:t>基于</a:t>
            </a:r>
            <a:r>
              <a:rPr lang="en-US" altLang="zh-CN" dirty="0" smtClean="0"/>
              <a:t>C</a:t>
            </a:r>
            <a:r>
              <a:rPr lang="zh-CN" altLang="en-US" dirty="0" smtClean="0"/>
              <a:t>的免费、开源库</a:t>
            </a:r>
            <a:endParaRPr lang="en-US" altLang="zh-CN" dirty="0" smtClean="0"/>
          </a:p>
          <a:p>
            <a:pPr marL="445452" lvl="1" fontAlgn="auto">
              <a:spcAft>
                <a:spcPts val="0"/>
              </a:spcAft>
              <a:defRPr/>
            </a:pPr>
            <a:r>
              <a:rPr lang="zh-CN" altLang="en-US" dirty="0" smtClean="0"/>
              <a:t>实现了对</a:t>
            </a:r>
            <a:r>
              <a:rPr lang="en-US" altLang="zh-CN" dirty="0" smtClean="0"/>
              <a:t>PDF</a:t>
            </a:r>
            <a:r>
              <a:rPr lang="zh-CN" altLang="en-US" dirty="0" smtClean="0"/>
              <a:t>，</a:t>
            </a:r>
            <a:r>
              <a:rPr lang="en-US" altLang="zh-CN" dirty="0" smtClean="0"/>
              <a:t>XPS</a:t>
            </a:r>
            <a:r>
              <a:rPr lang="zh-CN" altLang="en-US" dirty="0" smtClean="0"/>
              <a:t>文件的解析和渲染</a:t>
            </a:r>
            <a:endParaRPr lang="en-US" altLang="zh-CN" dirty="0"/>
          </a:p>
          <a:p>
            <a:pPr marL="34290" indent="0" fontAlgn="auto">
              <a:spcAft>
                <a:spcPts val="0"/>
              </a:spcAft>
              <a:buNone/>
              <a:defRPr/>
            </a:pPr>
            <a:endParaRPr lang="en-US" altLang="zh-CN" dirty="0"/>
          </a:p>
        </p:txBody>
      </p:sp>
      <p:sp>
        <p:nvSpPr>
          <p:cNvPr id="4" name="标题 1"/>
          <p:cNvSpPr txBox="1">
            <a:spLocks/>
          </p:cNvSpPr>
          <p:nvPr/>
        </p:nvSpPr>
        <p:spPr>
          <a:xfrm>
            <a:off x="967993" y="2420888"/>
            <a:ext cx="7131050" cy="1233488"/>
          </a:xfrm>
          <a:prstGeom prst="rect">
            <a:avLst/>
          </a:prstGeom>
        </p:spPr>
        <p:txBody>
          <a:bodyPr/>
          <a:lstStyle>
            <a:lvl1pPr algn="l" defTabSz="685800" rtl="0" fontAlgn="base">
              <a:lnSpc>
                <a:spcPct val="90000"/>
              </a:lnSpc>
              <a:spcBef>
                <a:spcPct val="0"/>
              </a:spcBef>
              <a:spcAft>
                <a:spcPct val="0"/>
              </a:spcAft>
              <a:buFont typeface="Arial" charset="0"/>
              <a:defRPr lang="zh-CN" sz="2500" kern="1200">
                <a:solidFill>
                  <a:srgbClr val="1D243C"/>
                </a:solidFill>
                <a:latin typeface="Microsoft YaHei UI" panose="020B0503020204020204" pitchFamily="34" charset="-122"/>
                <a:ea typeface="Microsoft YaHei UI" panose="020B0503020204020204" pitchFamily="34" charset="-122"/>
                <a:cs typeface="+mj-cs"/>
              </a:defRPr>
            </a:lvl1pPr>
            <a:lvl2pPr algn="l" defTabSz="685800" rtl="0" fontAlgn="base">
              <a:lnSpc>
                <a:spcPct val="90000"/>
              </a:lnSpc>
              <a:spcBef>
                <a:spcPct val="0"/>
              </a:spcBef>
              <a:spcAft>
                <a:spcPct val="0"/>
              </a:spcAft>
              <a:buFont typeface="Arial" charset="0"/>
              <a:defRPr sz="2500">
                <a:solidFill>
                  <a:srgbClr val="1D243C"/>
                </a:solidFill>
                <a:latin typeface="Microsoft YaHei UI" pitchFamily="34" charset="-122"/>
                <a:ea typeface="Microsoft YaHei UI" pitchFamily="34" charset="-122"/>
              </a:defRPr>
            </a:lvl2pPr>
            <a:lvl3pPr algn="l" defTabSz="685800" rtl="0" fontAlgn="base">
              <a:lnSpc>
                <a:spcPct val="90000"/>
              </a:lnSpc>
              <a:spcBef>
                <a:spcPct val="0"/>
              </a:spcBef>
              <a:spcAft>
                <a:spcPct val="0"/>
              </a:spcAft>
              <a:buFont typeface="Arial" charset="0"/>
              <a:defRPr sz="2500">
                <a:solidFill>
                  <a:srgbClr val="1D243C"/>
                </a:solidFill>
                <a:latin typeface="Microsoft YaHei UI" pitchFamily="34" charset="-122"/>
                <a:ea typeface="Microsoft YaHei UI" pitchFamily="34" charset="-122"/>
              </a:defRPr>
            </a:lvl3pPr>
            <a:lvl4pPr algn="l" defTabSz="685800" rtl="0" fontAlgn="base">
              <a:lnSpc>
                <a:spcPct val="90000"/>
              </a:lnSpc>
              <a:spcBef>
                <a:spcPct val="0"/>
              </a:spcBef>
              <a:spcAft>
                <a:spcPct val="0"/>
              </a:spcAft>
              <a:buFont typeface="Arial" charset="0"/>
              <a:defRPr sz="2500">
                <a:solidFill>
                  <a:srgbClr val="1D243C"/>
                </a:solidFill>
                <a:latin typeface="Microsoft YaHei UI" pitchFamily="34" charset="-122"/>
                <a:ea typeface="Microsoft YaHei UI" pitchFamily="34" charset="-122"/>
              </a:defRPr>
            </a:lvl4pPr>
            <a:lvl5pPr algn="l" defTabSz="685800" rtl="0" fontAlgn="base">
              <a:lnSpc>
                <a:spcPct val="90000"/>
              </a:lnSpc>
              <a:spcBef>
                <a:spcPct val="0"/>
              </a:spcBef>
              <a:spcAft>
                <a:spcPct val="0"/>
              </a:spcAft>
              <a:buFont typeface="Arial" charset="0"/>
              <a:defRPr sz="2500">
                <a:solidFill>
                  <a:srgbClr val="1D243C"/>
                </a:solidFill>
                <a:latin typeface="Microsoft YaHei UI" pitchFamily="34" charset="-122"/>
                <a:ea typeface="Microsoft YaHei UI" pitchFamily="34" charset="-122"/>
              </a:defRPr>
            </a:lvl5pPr>
            <a:lvl6pPr marL="457200" algn="l" defTabSz="685800" rtl="0" fontAlgn="base">
              <a:lnSpc>
                <a:spcPct val="90000"/>
              </a:lnSpc>
              <a:spcBef>
                <a:spcPct val="0"/>
              </a:spcBef>
              <a:spcAft>
                <a:spcPct val="0"/>
              </a:spcAft>
              <a:buFont typeface="Arial" charset="0"/>
              <a:defRPr sz="2500">
                <a:solidFill>
                  <a:srgbClr val="1D243C"/>
                </a:solidFill>
                <a:latin typeface="Microsoft YaHei UI" pitchFamily="34" charset="-122"/>
                <a:ea typeface="Microsoft YaHei UI" pitchFamily="34" charset="-122"/>
              </a:defRPr>
            </a:lvl6pPr>
            <a:lvl7pPr marL="914400" algn="l" defTabSz="685800" rtl="0" fontAlgn="base">
              <a:lnSpc>
                <a:spcPct val="90000"/>
              </a:lnSpc>
              <a:spcBef>
                <a:spcPct val="0"/>
              </a:spcBef>
              <a:spcAft>
                <a:spcPct val="0"/>
              </a:spcAft>
              <a:buFont typeface="Arial" charset="0"/>
              <a:defRPr sz="2500">
                <a:solidFill>
                  <a:srgbClr val="1D243C"/>
                </a:solidFill>
                <a:latin typeface="Microsoft YaHei UI" pitchFamily="34" charset="-122"/>
                <a:ea typeface="Microsoft YaHei UI" pitchFamily="34" charset="-122"/>
              </a:defRPr>
            </a:lvl7pPr>
            <a:lvl8pPr marL="1371600" algn="l" defTabSz="685800" rtl="0" fontAlgn="base">
              <a:lnSpc>
                <a:spcPct val="90000"/>
              </a:lnSpc>
              <a:spcBef>
                <a:spcPct val="0"/>
              </a:spcBef>
              <a:spcAft>
                <a:spcPct val="0"/>
              </a:spcAft>
              <a:buFont typeface="Arial" charset="0"/>
              <a:defRPr sz="2500">
                <a:solidFill>
                  <a:srgbClr val="1D243C"/>
                </a:solidFill>
                <a:latin typeface="Microsoft YaHei UI" pitchFamily="34" charset="-122"/>
                <a:ea typeface="Microsoft YaHei UI" pitchFamily="34" charset="-122"/>
              </a:defRPr>
            </a:lvl8pPr>
            <a:lvl9pPr marL="1828800" algn="l" defTabSz="685800" rtl="0" fontAlgn="base">
              <a:lnSpc>
                <a:spcPct val="90000"/>
              </a:lnSpc>
              <a:spcBef>
                <a:spcPct val="0"/>
              </a:spcBef>
              <a:spcAft>
                <a:spcPct val="0"/>
              </a:spcAft>
              <a:buFont typeface="Arial" charset="0"/>
              <a:defRPr sz="2500">
                <a:solidFill>
                  <a:srgbClr val="1D243C"/>
                </a:solidFill>
                <a:latin typeface="Microsoft YaHei UI" pitchFamily="34" charset="-122"/>
                <a:ea typeface="Microsoft YaHei UI" pitchFamily="34" charset="-122"/>
              </a:defRPr>
            </a:lvl9pPr>
          </a:lstStyle>
          <a:p>
            <a:pPr eaLnBrk="1" fontAlgn="auto" hangingPunct="1">
              <a:spcAft>
                <a:spcPts val="0"/>
              </a:spcAft>
              <a:buFont typeface="Arial" pitchFamily="34" charset="0"/>
              <a:buNone/>
              <a:defRPr/>
            </a:pPr>
            <a:r>
              <a:rPr lang="zh-CN" altLang="en-US" sz="2550" dirty="0" smtClean="0">
                <a:solidFill>
                  <a:schemeClr val="tx2">
                    <a:lumMod val="75000"/>
                  </a:schemeClr>
                </a:solidFill>
              </a:rPr>
              <a:t>解析原理</a:t>
            </a:r>
            <a:endParaRPr lang="zh-CN" altLang="en-US" sz="2550" dirty="0">
              <a:solidFill>
                <a:schemeClr val="tx2">
                  <a:lumMod val="75000"/>
                </a:schemeClr>
              </a:solidFill>
            </a:endParaRPr>
          </a:p>
        </p:txBody>
      </p:sp>
      <p:pic>
        <p:nvPicPr>
          <p:cNvPr id="32770" name="Picture 2" descr="pdf文档解析的研究(Z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7575" y="3058505"/>
            <a:ext cx="2571750" cy="3162301"/>
          </a:xfrm>
          <a:prstGeom prst="rect">
            <a:avLst/>
          </a:prstGeom>
          <a:noFill/>
          <a:extLst>
            <a:ext uri="{909E8E84-426E-40DD-AFC4-6F175D3DCCD1}">
              <a14:hiddenFill xmlns:a14="http://schemas.microsoft.com/office/drawing/2010/main">
                <a:solidFill>
                  <a:srgbClr val="FFFFFF"/>
                </a:solidFill>
              </a14:hiddenFill>
            </a:ext>
          </a:extLst>
        </p:spPr>
      </p:pic>
      <p:sp>
        <p:nvSpPr>
          <p:cNvPr id="6" name="内容占位符 2"/>
          <p:cNvSpPr txBox="1">
            <a:spLocks/>
          </p:cNvSpPr>
          <p:nvPr/>
        </p:nvSpPr>
        <p:spPr>
          <a:xfrm>
            <a:off x="3995936" y="3037632"/>
            <a:ext cx="4119364" cy="3183174"/>
          </a:xfrm>
          <a:prstGeom prst="rect">
            <a:avLst/>
          </a:prstGeom>
        </p:spPr>
        <p:txBody>
          <a:bodyPr/>
          <a:lstStyle>
            <a:lvl1pPr marL="204788" indent="-171450" algn="l" defTabSz="685800" rtl="0" fontAlgn="base">
              <a:lnSpc>
                <a:spcPct val="90000"/>
              </a:lnSpc>
              <a:spcBef>
                <a:spcPts val="1350"/>
              </a:spcBef>
              <a:spcAft>
                <a:spcPct val="0"/>
              </a:spcAft>
              <a:buClr>
                <a:schemeClr val="tx2"/>
              </a:buClr>
              <a:buSzPct val="80000"/>
              <a:buFont typeface="Wingdings" pitchFamily="2" charset="2"/>
              <a:buChar char="§"/>
              <a:defRPr lang="zh-CN" sz="1500" kern="1200">
                <a:solidFill>
                  <a:schemeClr val="tx2"/>
                </a:solidFill>
                <a:latin typeface="Microsoft YaHei UI" panose="020B0503020204020204" pitchFamily="34" charset="-122"/>
                <a:ea typeface="Microsoft YaHei UI" panose="020B0503020204020204" pitchFamily="34" charset="-122"/>
                <a:cs typeface="+mn-cs"/>
              </a:defRPr>
            </a:lvl1pPr>
            <a:lvl2pPr marL="444500" indent="-171450" algn="l" defTabSz="685800" rtl="0" fontAlgn="base">
              <a:lnSpc>
                <a:spcPct val="90000"/>
              </a:lnSpc>
              <a:spcBef>
                <a:spcPts val="750"/>
              </a:spcBef>
              <a:spcAft>
                <a:spcPct val="0"/>
              </a:spcAft>
              <a:buClr>
                <a:schemeClr val="tx2"/>
              </a:buClr>
              <a:buSzPct val="80000"/>
              <a:buFont typeface="Wingdings" pitchFamily="2" charset="2"/>
              <a:buChar char="§"/>
              <a:defRPr lang="zh-CN" sz="1300" kern="1200">
                <a:solidFill>
                  <a:schemeClr val="tx2"/>
                </a:solidFill>
                <a:latin typeface="Microsoft YaHei UI" panose="020B0503020204020204" pitchFamily="34" charset="-122"/>
                <a:ea typeface="Microsoft YaHei UI" panose="020B0503020204020204" pitchFamily="34" charset="-122"/>
                <a:cs typeface="+mn-cs"/>
              </a:defRPr>
            </a:lvl2pPr>
            <a:lvl3pPr marL="685800" indent="-171450" algn="l" defTabSz="685800" rtl="0" fontAlgn="base">
              <a:lnSpc>
                <a:spcPct val="90000"/>
              </a:lnSpc>
              <a:spcBef>
                <a:spcPts val="600"/>
              </a:spcBef>
              <a:spcAft>
                <a:spcPct val="0"/>
              </a:spcAft>
              <a:buClr>
                <a:schemeClr val="tx2"/>
              </a:buClr>
              <a:buSzPct val="80000"/>
              <a:buFont typeface="Wingdings" pitchFamily="2" charset="2"/>
              <a:buChar char="§"/>
              <a:defRPr lang="zh-CN" sz="1200" kern="1200">
                <a:solidFill>
                  <a:schemeClr val="tx2"/>
                </a:solidFill>
                <a:latin typeface="Microsoft YaHei UI" panose="020B0503020204020204" pitchFamily="34" charset="-122"/>
                <a:ea typeface="Microsoft YaHei UI" panose="020B0503020204020204" pitchFamily="34" charset="-122"/>
                <a:cs typeface="+mn-cs"/>
              </a:defRPr>
            </a:lvl3pPr>
            <a:lvl4pPr marL="925513" indent="-171450" algn="l" defTabSz="685800" rtl="0" fontAlgn="base">
              <a:lnSpc>
                <a:spcPct val="90000"/>
              </a:lnSpc>
              <a:spcBef>
                <a:spcPts val="600"/>
              </a:spcBef>
              <a:spcAft>
                <a:spcPct val="0"/>
              </a:spcAft>
              <a:buClr>
                <a:schemeClr val="tx2"/>
              </a:buClr>
              <a:buSzPct val="80000"/>
              <a:buFont typeface="Wingdings" pitchFamily="2" charset="2"/>
              <a:buChar char="§"/>
              <a:defRPr lang="zh-CN" sz="1000" kern="1200">
                <a:solidFill>
                  <a:schemeClr val="tx2"/>
                </a:solidFill>
                <a:latin typeface="Microsoft YaHei UI" panose="020B0503020204020204" pitchFamily="34" charset="-122"/>
                <a:ea typeface="Microsoft YaHei UI" panose="020B0503020204020204" pitchFamily="34" charset="-122"/>
                <a:cs typeface="+mn-cs"/>
              </a:defRPr>
            </a:lvl4pPr>
            <a:lvl5pPr marL="1165225" indent="-171450" algn="l" defTabSz="685800" rtl="0" fontAlgn="base">
              <a:lnSpc>
                <a:spcPct val="90000"/>
              </a:lnSpc>
              <a:spcBef>
                <a:spcPts val="600"/>
              </a:spcBef>
              <a:spcAft>
                <a:spcPct val="0"/>
              </a:spcAft>
              <a:buClr>
                <a:schemeClr val="tx2"/>
              </a:buClr>
              <a:buSzPct val="80000"/>
              <a:buFont typeface="Wingdings" pitchFamily="2" charset="2"/>
              <a:buChar char="§"/>
              <a:defRPr lang="zh-CN" sz="1000" kern="1200">
                <a:solidFill>
                  <a:schemeClr val="tx2"/>
                </a:solidFill>
                <a:latin typeface="Microsoft YaHei UI" panose="020B0503020204020204" pitchFamily="34" charset="-122"/>
                <a:ea typeface="Microsoft YaHei UI" panose="020B0503020204020204" pitchFamily="34" charset="-122"/>
                <a:cs typeface="+mn-cs"/>
              </a:defRPr>
            </a:lvl5pPr>
            <a:lvl6pPr marL="1405890" indent="-171450" algn="l" defTabSz="685800" rtl="0" eaLnBrk="1" latinLnBrk="0" hangingPunct="1">
              <a:lnSpc>
                <a:spcPct val="90000"/>
              </a:lnSpc>
              <a:spcBef>
                <a:spcPts val="600"/>
              </a:spcBef>
              <a:buSzPct val="80000"/>
              <a:buFont typeface="Wingdings" pitchFamily="2" charset="2"/>
              <a:buChar char="§"/>
              <a:defRPr lang="zh-CN" sz="1050" kern="1200">
                <a:solidFill>
                  <a:schemeClr val="tx2"/>
                </a:solidFill>
                <a:latin typeface="Microsoft YaHei UI" panose="020B0503020204020204" pitchFamily="34" charset="-122"/>
                <a:ea typeface="Microsoft YaHei UI" panose="020B0503020204020204" pitchFamily="34" charset="-122"/>
                <a:cs typeface="+mn-cs"/>
              </a:defRPr>
            </a:lvl6pPr>
            <a:lvl7pPr marL="1645920" indent="-171450" algn="l" defTabSz="685800" rtl="0" eaLnBrk="1" latinLnBrk="0" hangingPunct="1">
              <a:lnSpc>
                <a:spcPct val="90000"/>
              </a:lnSpc>
              <a:spcBef>
                <a:spcPts val="600"/>
              </a:spcBef>
              <a:buSzPct val="80000"/>
              <a:buFont typeface="Wingdings" pitchFamily="2" charset="2"/>
              <a:buChar char="§"/>
              <a:defRPr lang="zh-CN" sz="1050" kern="1200" baseline="0">
                <a:solidFill>
                  <a:schemeClr val="tx2"/>
                </a:solidFill>
                <a:latin typeface="Microsoft YaHei UI" panose="020B0503020204020204" pitchFamily="34" charset="-122"/>
                <a:ea typeface="Microsoft YaHei UI" panose="020B0503020204020204" pitchFamily="34" charset="-122"/>
                <a:cs typeface="+mn-cs"/>
              </a:defRPr>
            </a:lvl7pPr>
            <a:lvl8pPr marL="1885950" indent="-171450" algn="l" defTabSz="685800" rtl="0" eaLnBrk="1" latinLnBrk="0" hangingPunct="1">
              <a:lnSpc>
                <a:spcPct val="90000"/>
              </a:lnSpc>
              <a:spcBef>
                <a:spcPts val="600"/>
              </a:spcBef>
              <a:buSzPct val="80000"/>
              <a:buFont typeface="Wingdings" pitchFamily="2" charset="2"/>
              <a:buChar char="§"/>
              <a:defRPr lang="zh-CN" sz="1050" kern="1200" baseline="0">
                <a:solidFill>
                  <a:schemeClr val="tx2"/>
                </a:solidFill>
                <a:latin typeface="Microsoft YaHei UI" panose="020B0503020204020204" pitchFamily="34" charset="-122"/>
                <a:ea typeface="Microsoft YaHei UI" panose="020B0503020204020204" pitchFamily="34" charset="-122"/>
                <a:cs typeface="+mn-cs"/>
              </a:defRPr>
            </a:lvl8pPr>
            <a:lvl9pPr marL="2125980" indent="-171450" algn="l" defTabSz="685800" rtl="0" eaLnBrk="1" latinLnBrk="0" hangingPunct="1">
              <a:lnSpc>
                <a:spcPct val="90000"/>
              </a:lnSpc>
              <a:spcBef>
                <a:spcPts val="600"/>
              </a:spcBef>
              <a:buSzPct val="80000"/>
              <a:buFont typeface="Wingdings" pitchFamily="2" charset="2"/>
              <a:buChar char="§"/>
              <a:defRPr lang="zh-CN" sz="1050" kern="1200" baseline="0">
                <a:solidFill>
                  <a:schemeClr val="tx2"/>
                </a:solidFill>
                <a:latin typeface="Microsoft YaHei UI" panose="020B0503020204020204" pitchFamily="34" charset="-122"/>
                <a:ea typeface="Microsoft YaHei UI" panose="020B0503020204020204" pitchFamily="34" charset="-122"/>
                <a:cs typeface="+mn-cs"/>
              </a:defRPr>
            </a:lvl9pPr>
          </a:lstStyle>
          <a:p>
            <a:pPr marL="205740" eaLnBrk="1" fontAlgn="auto" hangingPunct="1">
              <a:spcAft>
                <a:spcPts val="0"/>
              </a:spcAft>
              <a:defRPr/>
            </a:pPr>
            <a:r>
              <a:rPr lang="zh-CN" altLang="en-US" dirty="0" smtClean="0"/>
              <a:t>文件头，指明</a:t>
            </a:r>
            <a:r>
              <a:rPr lang="zh-CN" altLang="en-US" dirty="0"/>
              <a:t>了该文件所遵从的</a:t>
            </a:r>
            <a:r>
              <a:rPr lang="en-US" altLang="zh-CN" dirty="0"/>
              <a:t>PDF</a:t>
            </a:r>
            <a:r>
              <a:rPr lang="zh-CN" altLang="en-US" dirty="0"/>
              <a:t>规范的版本号，它出现在</a:t>
            </a:r>
            <a:r>
              <a:rPr lang="en-US" altLang="zh-CN" dirty="0"/>
              <a:t>PDF</a:t>
            </a:r>
            <a:r>
              <a:rPr lang="zh-CN" altLang="en-US" dirty="0"/>
              <a:t>文件的第一行。</a:t>
            </a:r>
            <a:endParaRPr lang="en-US" altLang="zh-CN" dirty="0"/>
          </a:p>
          <a:p>
            <a:pPr marL="205740" eaLnBrk="1" fontAlgn="auto" hangingPunct="1">
              <a:spcAft>
                <a:spcPts val="0"/>
              </a:spcAft>
              <a:defRPr/>
            </a:pPr>
            <a:r>
              <a:rPr lang="zh-CN" altLang="en-US" dirty="0" smtClean="0"/>
              <a:t>文件</a:t>
            </a:r>
            <a:r>
              <a:rPr lang="zh-CN" altLang="en-US" dirty="0"/>
              <a:t>体，</a:t>
            </a:r>
            <a:r>
              <a:rPr lang="en-US" altLang="zh-CN" dirty="0"/>
              <a:t>PDF</a:t>
            </a:r>
            <a:r>
              <a:rPr lang="zh-CN" altLang="en-US" dirty="0"/>
              <a:t>文件的主要部分，由一系列对象组成。 </a:t>
            </a:r>
            <a:endParaRPr lang="en-US" altLang="zh-CN" dirty="0" smtClean="0"/>
          </a:p>
          <a:p>
            <a:pPr marL="205740" eaLnBrk="1" fontAlgn="auto" hangingPunct="1">
              <a:spcAft>
                <a:spcPts val="0"/>
              </a:spcAft>
              <a:defRPr/>
            </a:pPr>
            <a:r>
              <a:rPr lang="en-US" altLang="zh-CN" dirty="0" smtClean="0"/>
              <a:t> </a:t>
            </a:r>
            <a:r>
              <a:rPr lang="zh-CN" altLang="en-US" dirty="0"/>
              <a:t>交叉引用表，为了能对间接对象进行随机存取而设立的一个间接对象的地址索引表。 </a:t>
            </a:r>
            <a:endParaRPr lang="en-US" altLang="zh-CN" dirty="0" smtClean="0"/>
          </a:p>
          <a:p>
            <a:pPr marL="205740" eaLnBrk="1" fontAlgn="auto" hangingPunct="1">
              <a:spcAft>
                <a:spcPts val="0"/>
              </a:spcAft>
              <a:defRPr/>
            </a:pPr>
            <a:r>
              <a:rPr lang="en-US" altLang="zh-CN" dirty="0" smtClean="0"/>
              <a:t> </a:t>
            </a:r>
            <a:r>
              <a:rPr lang="zh-CN" altLang="en-US" dirty="0"/>
              <a:t>文件尾，声明了交叉引用表的地址，即指明了文件体的根对象（</a:t>
            </a:r>
            <a:r>
              <a:rPr lang="en-US" altLang="zh-CN" dirty="0"/>
              <a:t>Catalog</a:t>
            </a:r>
            <a:r>
              <a:rPr lang="zh-CN" altLang="en-US" dirty="0"/>
              <a:t>），从而能够找到</a:t>
            </a:r>
            <a:r>
              <a:rPr lang="en-US" altLang="zh-CN" dirty="0"/>
              <a:t>PDF</a:t>
            </a:r>
            <a:r>
              <a:rPr lang="zh-CN" altLang="en-US" dirty="0"/>
              <a:t>文件中各个对象体的位置，达到随机访问。另外还保存了</a:t>
            </a:r>
            <a:r>
              <a:rPr lang="en-US" altLang="zh-CN" dirty="0"/>
              <a:t>PDF</a:t>
            </a:r>
            <a:r>
              <a:rPr lang="zh-CN" altLang="en-US" dirty="0"/>
              <a:t>文件的加密等安全</a:t>
            </a:r>
            <a:r>
              <a:rPr lang="zh-CN" altLang="en-US" dirty="0" smtClean="0"/>
              <a:t>信息</a:t>
            </a:r>
            <a:r>
              <a:rPr lang="zh-CN" altLang="en-US" dirty="0"/>
              <a:t>。</a:t>
            </a:r>
          </a:p>
        </p:txBody>
      </p:sp>
    </p:spTree>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buFont typeface="Arial" pitchFamily="34" charset="0"/>
              <a:buNone/>
              <a:defRPr/>
            </a:pPr>
            <a:r>
              <a:rPr lang="zh-CN" altLang="en-US" sz="2550" dirty="0" smtClean="0">
                <a:solidFill>
                  <a:schemeClr val="tx2">
                    <a:lumMod val="75000"/>
                  </a:schemeClr>
                </a:solidFill>
              </a:rPr>
              <a:t>文件解析</a:t>
            </a:r>
            <a:r>
              <a:rPr lang="en-US" altLang="zh-CN" sz="2550" dirty="0" smtClean="0">
                <a:solidFill>
                  <a:schemeClr val="tx2">
                    <a:lumMod val="75000"/>
                  </a:schemeClr>
                </a:solidFill>
              </a:rPr>
              <a:t>—</a:t>
            </a:r>
            <a:r>
              <a:rPr lang="zh-CN" altLang="en-US" sz="2550" dirty="0" smtClean="0">
                <a:solidFill>
                  <a:schemeClr val="tx2">
                    <a:lumMod val="75000"/>
                  </a:schemeClr>
                </a:solidFill>
              </a:rPr>
              <a:t>文件头、文件体</a:t>
            </a:r>
            <a:endParaRPr sz="2550" dirty="0">
              <a:solidFill>
                <a:schemeClr val="tx2">
                  <a:lumMod val="75000"/>
                </a:schemeClr>
              </a:solidFill>
            </a:endParaRPr>
          </a:p>
        </p:txBody>
      </p:sp>
      <p:pic>
        <p:nvPicPr>
          <p:cNvPr id="337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908720"/>
            <a:ext cx="6877050" cy="1057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37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5227" y="2132856"/>
            <a:ext cx="6715125" cy="1581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379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937" y="3861048"/>
            <a:ext cx="6772275" cy="1276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379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2512" y="5229200"/>
            <a:ext cx="6715125" cy="1019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buFont typeface="Arial" pitchFamily="34" charset="0"/>
              <a:buNone/>
              <a:defRPr/>
            </a:pPr>
            <a:r>
              <a:rPr lang="zh-CN" altLang="en-US" sz="2550" dirty="0" smtClean="0">
                <a:solidFill>
                  <a:schemeClr val="tx2">
                    <a:lumMod val="75000"/>
                  </a:schemeClr>
                </a:solidFill>
              </a:rPr>
              <a:t>文件解析</a:t>
            </a:r>
            <a:r>
              <a:rPr lang="en-US" altLang="zh-CN" sz="2550" dirty="0" smtClean="0">
                <a:solidFill>
                  <a:schemeClr val="tx2">
                    <a:lumMod val="75000"/>
                  </a:schemeClr>
                </a:solidFill>
              </a:rPr>
              <a:t>—</a:t>
            </a:r>
            <a:r>
              <a:rPr lang="zh-CN" altLang="en-US" sz="2550" dirty="0" smtClean="0">
                <a:solidFill>
                  <a:schemeClr val="tx2">
                    <a:lumMod val="75000"/>
                  </a:schemeClr>
                </a:solidFill>
              </a:rPr>
              <a:t>交叉引用表、文件尾</a:t>
            </a:r>
            <a:endParaRPr sz="2550" dirty="0">
              <a:solidFill>
                <a:schemeClr val="tx2">
                  <a:lumMod val="75000"/>
                </a:schemeClr>
              </a:solidFill>
            </a:endParaRPr>
          </a:p>
        </p:txBody>
      </p:sp>
      <p:pic>
        <p:nvPicPr>
          <p:cNvPr id="348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7" y="980728"/>
            <a:ext cx="6753225"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8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3717032"/>
            <a:ext cx="6800850" cy="1428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buFont typeface="Arial" pitchFamily="34" charset="0"/>
              <a:buNone/>
              <a:defRPr/>
            </a:pPr>
            <a:r>
              <a:rPr lang="zh-CN" altLang="en-US" sz="2550" dirty="0" smtClean="0">
                <a:solidFill>
                  <a:schemeClr val="tx2">
                    <a:lumMod val="75000"/>
                  </a:schemeClr>
                </a:solidFill>
              </a:rPr>
              <a:t>解析树</a:t>
            </a:r>
            <a:endParaRPr sz="2550" dirty="0">
              <a:solidFill>
                <a:schemeClr val="tx2">
                  <a:lumMod val="75000"/>
                </a:schemeClr>
              </a:solidFill>
            </a:endParaRPr>
          </a:p>
        </p:txBody>
      </p:sp>
      <p:pic>
        <p:nvPicPr>
          <p:cNvPr id="35842" name="Picture 2" descr="pdf文档解析的研究(Z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1462087"/>
            <a:ext cx="6143625" cy="39338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Banded Design Blue 16x9">
  <a:themeElements>
    <a:clrScheme name="Banded_Design_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a:gsLst>
            <a:gs pos="0">
              <a:schemeClr val="phClr">
                <a:lumMod val="0"/>
                <a:lumOff val="100000"/>
              </a:schemeClr>
            </a:gs>
            <a:gs pos="72000">
              <a:schemeClr val="phClr"/>
            </a:gs>
            <a:gs pos="100000">
              <a:schemeClr val="phClr">
                <a:lumMod val="90000"/>
              </a:schemeClr>
            </a:gs>
          </a:gsLst>
          <a:lin ang="5400000" scaled="1"/>
        </a:gradFill>
        <a:gradFill flip="none" rotWithShape="1">
          <a:gsLst>
            <a:gs pos="32000">
              <a:schemeClr val="phClr"/>
            </a:gs>
            <a:gs pos="100000">
              <a:schemeClr val="phClr">
                <a:lumMod val="75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Banded_Design_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themeOverride>
</file>

<file path=docProps/app.xml><?xml version="1.0" encoding="utf-8"?>
<Properties xmlns="http://schemas.openxmlformats.org/officeDocument/2006/extended-properties" xmlns:vt="http://schemas.openxmlformats.org/officeDocument/2006/docPropsVTypes">
  <Template>业务项目计划演示文稿(宽屏)</Template>
  <TotalTime>0</TotalTime>
  <Words>292</Words>
  <Application>Microsoft Office PowerPoint</Application>
  <PresentationFormat>全屏显示(4:3)</PresentationFormat>
  <Paragraphs>44</Paragraphs>
  <Slides>13</Slides>
  <Notes>7</Notes>
  <HiddenSlides>0</HiddenSlides>
  <MMClips>0</MMClips>
  <ScaleCrop>false</ScaleCrop>
  <HeadingPairs>
    <vt:vector size="4" baseType="variant">
      <vt:variant>
        <vt:lpstr>主题</vt:lpstr>
      </vt:variant>
      <vt:variant>
        <vt:i4>1</vt:i4>
      </vt:variant>
      <vt:variant>
        <vt:lpstr>幻灯片标题</vt:lpstr>
      </vt:variant>
      <vt:variant>
        <vt:i4>13</vt:i4>
      </vt:variant>
    </vt:vector>
  </HeadingPairs>
  <TitlesOfParts>
    <vt:vector size="14" baseType="lpstr">
      <vt:lpstr>Banded Design Blue 16x9</vt:lpstr>
      <vt:lpstr>BOOKSHELF</vt:lpstr>
      <vt:lpstr>效果图：</vt:lpstr>
      <vt:lpstr>PowerPoint 演示文稿</vt:lpstr>
      <vt:lpstr>PowerPoint 演示文稿</vt:lpstr>
      <vt:lpstr>PowerPoint 演示文稿</vt:lpstr>
      <vt:lpstr>关于PDF解析</vt:lpstr>
      <vt:lpstr>文件解析—文件头、文件体</vt:lpstr>
      <vt:lpstr>文件解析—交叉引用表、文件尾</vt:lpstr>
      <vt:lpstr>解析树</vt:lpstr>
      <vt:lpstr>图片渲染</vt:lpstr>
      <vt:lpstr>缩略图</vt:lpstr>
      <vt:lpstr>下一步计划</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2013-03-18T05:06:35Z</dcterms:created>
  <dcterms:modified xsi:type="dcterms:W3CDTF">2013-04-15T07:13:09Z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TC034172719991</vt:lpwstr>
  </property>
</Properties>
</file>