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1" r:id="rId7"/>
    <p:sldId id="260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http://hadoop.apache.org/docs/current/hadoop-project-dist/hadoop-hdfs/HdfsDesign.html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学习笔记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公共架构中心  林宏正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MapReduce+HDFS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296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块复制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085965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 NameNode HA with QJM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486400" cy="4902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05" y="1389380"/>
            <a:ext cx="7315835" cy="5203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HDFS NameNode HA with NFS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MapReduce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JobTracker 在 2.0 中已经被整合到 YARN ResourceManger 之中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2015-05-05T08:02:00Z</dcterms:created>
  <dcterms:modified xsi:type="dcterms:W3CDTF">2017-06-13T12:22:13Z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