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261" r:id="rId6"/>
    <p:sldId id="260" r:id="rId7"/>
    <p:sldId id="262" r:id="rId8"/>
    <p:sldId id="264" r:id="rId9"/>
    <p:sldId id="270" r:id="rId10"/>
    <p:sldId id="263" r:id="rId11"/>
    <p:sldId id="271" r:id="rId12"/>
    <p:sldId id="265" r:id="rId13"/>
    <p:sldId id="275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512A-8082-4353-BB82-43F7755F8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512A-8082-4353-BB82-43F7755F8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A512A-8082-4353-BB82-43F7755F81F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0E829A-D93B-4641-8AF3-0FA31E9770B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通过HiveServer或者HiveServer2，客户端可以在不启动CLI的情况下对Hive中的数据进行操作。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两者都允许远程客户端使用多种编程语言如Java、Python向Hive提交请求，获取结果。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HiveServer或者HiveServer2都是基于Thrift的，但HiveSever有时被称为Thrift server，而HiveServer2却不会。 既然已经存在HiveServer为什么还需要HiveServer2呢？这是因为HiveServer不能处理多于一个客户端的并发请求，这是由于HiveServer使用的Thrift接口所导致的限制，不能通过修改HiveServer的代码修正。因此在Hive-0.11.0版本中重写了HiveServer代码得到了HiveServer2，进而解决了该问题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HiveServer2支持多客户端的并发和认证，为开放API客户端如JDBC、ODBC提供了更好的支持。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https://cwiki.apache.org/confluence/display/Hive/HiveServer2+Overview</a:t>
            </a:r>
            <a:endParaRPr lang="zh-CN" altLang="en-US"/>
          </a:p>
          <a:p>
            <a:r>
              <a:rPr lang="zh-CN" altLang="en-US">
                <a:sym typeface="+mn-ea"/>
              </a:rPr>
              <a:t>https://www.slideshare.net/schubertzhang/hiveserver2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HiveServer2 (introduced in Hive 0.11) has its own CLI called Beeline.  HiveCLI is now deprecated in favor of Beeline, as it lacks the multi-user, security, and other capabilities of HiveServer2. 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7" Type="http://schemas.openxmlformats.org/officeDocument/2006/relationships/image" Target="../media/image6.emf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 userDrawn="1"/>
        </p:nvSpPr>
        <p:spPr>
          <a:xfrm>
            <a:off x="5103845" y="2876592"/>
            <a:ext cx="6351574" cy="7338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03845" y="2889408"/>
            <a:ext cx="6351574" cy="710113"/>
          </a:xfrm>
        </p:spPr>
        <p:txBody>
          <a:bodyPr anchor="b">
            <a:normAutofit/>
          </a:bodyPr>
          <a:lstStyle>
            <a:lvl1pPr algn="ctr">
              <a:defRPr sz="4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03845" y="3683298"/>
            <a:ext cx="6351574" cy="47884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DF3C-7E5E-443A-9171-DDFAB6D261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AC63-8E9F-472E-AAF2-9E83EB0B590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6581" y="352935"/>
            <a:ext cx="4517863" cy="59099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2984" y="4841945"/>
            <a:ext cx="2614575" cy="156478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72952" y="-308468"/>
            <a:ext cx="2958750" cy="29475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24535" y="231820"/>
            <a:ext cx="2552199" cy="39264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029234" y="1366814"/>
            <a:ext cx="1147500" cy="10012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51038" y="2786659"/>
            <a:ext cx="2063131" cy="2055286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01650" y="4771165"/>
            <a:ext cx="978750" cy="978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6262880"/>
            <a:ext cx="2238750" cy="135000"/>
          </a:xfrm>
          <a:prstGeom prst="rect">
            <a:avLst/>
          </a:prstGeom>
        </p:spPr>
      </p:pic>
    </p:spTree>
  </p:cSld>
  <p:clrMapOvr>
    <a:masterClrMapping/>
  </p:clrMapOvr>
  <p:transition spd="slow" advClick="0" advTm="300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DF3C-7E5E-443A-9171-DDFAB6D261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AC63-8E9F-472E-AAF2-9E83EB0B5909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800" y="363600"/>
            <a:ext cx="10515600" cy="581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800400" y="2260800"/>
            <a:ext cx="4734000" cy="2332800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DF3C-7E5E-443A-9171-DDFAB6D261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AC63-8E9F-472E-AAF2-9E83EB0B5909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42398" y="310821"/>
            <a:ext cx="588729" cy="345057"/>
            <a:chOff x="276045" y="1035169"/>
            <a:chExt cx="588729" cy="345057"/>
          </a:xfrm>
        </p:grpSpPr>
        <p:sp>
          <p:nvSpPr>
            <p:cNvPr id="8" name="矩形 7"/>
            <p:cNvSpPr/>
            <p:nvPr/>
          </p:nvSpPr>
          <p:spPr>
            <a:xfrm rot="2876142">
              <a:off x="276045" y="1035170"/>
              <a:ext cx="345056" cy="345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2876142">
              <a:off x="519718" y="1035169"/>
              <a:ext cx="345056" cy="345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300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3201044" y="2127907"/>
            <a:ext cx="5266902" cy="1813092"/>
            <a:chOff x="1843732" y="1671946"/>
            <a:chExt cx="3127190" cy="1076512"/>
          </a:xfrm>
        </p:grpSpPr>
        <p:sp>
          <p:nvSpPr>
            <p:cNvPr id="8" name="Freeform 6"/>
            <p:cNvSpPr/>
            <p:nvPr/>
          </p:nvSpPr>
          <p:spPr bwMode="auto">
            <a:xfrm>
              <a:off x="1938623" y="1671946"/>
              <a:ext cx="3032299" cy="1076512"/>
            </a:xfrm>
            <a:custGeom>
              <a:avLst/>
              <a:gdLst>
                <a:gd name="T0" fmla="*/ 0 w 1645"/>
                <a:gd name="T1" fmla="*/ 424342 h 1000"/>
                <a:gd name="T2" fmla="*/ 1273603 w 1645"/>
                <a:gd name="T3" fmla="*/ 413496 h 1000"/>
                <a:gd name="T4" fmla="*/ 2282219 w 1645"/>
                <a:gd name="T5" fmla="*/ 432476 h 1000"/>
                <a:gd name="T6" fmla="*/ 2282219 w 1645"/>
                <a:gd name="T7" fmla="*/ 959853 h 1000"/>
                <a:gd name="T8" fmla="*/ 1273603 w 1645"/>
                <a:gd name="T9" fmla="*/ 940873 h 1000"/>
                <a:gd name="T10" fmla="*/ 0 w 1645"/>
                <a:gd name="T11" fmla="*/ 951719 h 1000"/>
                <a:gd name="T12" fmla="*/ 0 w 1645"/>
                <a:gd name="T13" fmla="*/ 424342 h 10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45"/>
                <a:gd name="T22" fmla="*/ 0 h 1000"/>
                <a:gd name="T23" fmla="*/ 1645 w 1645"/>
                <a:gd name="T24" fmla="*/ 1000 h 1000"/>
                <a:gd name="connsiteX0" fmla="*/ 0 w 10000"/>
                <a:gd name="connsiteY0" fmla="*/ 1043 h 6350"/>
                <a:gd name="connsiteX1" fmla="*/ 5581 w 10000"/>
                <a:gd name="connsiteY1" fmla="*/ 963 h 6350"/>
                <a:gd name="connsiteX2" fmla="*/ 10000 w 10000"/>
                <a:gd name="connsiteY2" fmla="*/ 1103 h 6350"/>
                <a:gd name="connsiteX3" fmla="*/ 10000 w 10000"/>
                <a:gd name="connsiteY3" fmla="*/ 4993 h 6350"/>
                <a:gd name="connsiteX4" fmla="*/ 5581 w 10000"/>
                <a:gd name="connsiteY4" fmla="*/ 4853 h 6350"/>
                <a:gd name="connsiteX5" fmla="*/ 0 w 10000"/>
                <a:gd name="connsiteY5" fmla="*/ 4933 h 6350"/>
                <a:gd name="connsiteX6" fmla="*/ 0 w 10000"/>
                <a:gd name="connsiteY6" fmla="*/ 1043 h 6350"/>
                <a:gd name="connsiteX0-1" fmla="*/ 0 w 10000"/>
                <a:gd name="connsiteY0-2" fmla="*/ 1643 h 10000"/>
                <a:gd name="connsiteX1-3" fmla="*/ 5581 w 10000"/>
                <a:gd name="connsiteY1-4" fmla="*/ 1517 h 10000"/>
                <a:gd name="connsiteX2-5" fmla="*/ 10000 w 10000"/>
                <a:gd name="connsiteY2-6" fmla="*/ 1737 h 10000"/>
                <a:gd name="connsiteX3-7" fmla="*/ 10000 w 10000"/>
                <a:gd name="connsiteY3-8" fmla="*/ 7863 h 10000"/>
                <a:gd name="connsiteX4-9" fmla="*/ 5581 w 10000"/>
                <a:gd name="connsiteY4-10" fmla="*/ 7643 h 10000"/>
                <a:gd name="connsiteX5-11" fmla="*/ 0 w 10000"/>
                <a:gd name="connsiteY5-12" fmla="*/ 7769 h 10000"/>
                <a:gd name="connsiteX6-13" fmla="*/ 0 w 10000"/>
                <a:gd name="connsiteY6-14" fmla="*/ 1643 h 10000"/>
                <a:gd name="connsiteX0-15" fmla="*/ 0 w 10000"/>
                <a:gd name="connsiteY0-16" fmla="*/ 1643 h 9414"/>
                <a:gd name="connsiteX1-17" fmla="*/ 5581 w 10000"/>
                <a:gd name="connsiteY1-18" fmla="*/ 1517 h 9414"/>
                <a:gd name="connsiteX2-19" fmla="*/ 10000 w 10000"/>
                <a:gd name="connsiteY2-20" fmla="*/ 1737 h 9414"/>
                <a:gd name="connsiteX3-21" fmla="*/ 10000 w 10000"/>
                <a:gd name="connsiteY3-22" fmla="*/ 7863 h 9414"/>
                <a:gd name="connsiteX4-23" fmla="*/ 5581 w 10000"/>
                <a:gd name="connsiteY4-24" fmla="*/ 7643 h 9414"/>
                <a:gd name="connsiteX5-25" fmla="*/ 0 w 10000"/>
                <a:gd name="connsiteY5-26" fmla="*/ 7769 h 9414"/>
                <a:gd name="connsiteX6-27" fmla="*/ 0 w 10000"/>
                <a:gd name="connsiteY6-28" fmla="*/ 1643 h 9414"/>
              </a:gdLst>
              <a:ahLst/>
              <a:cxnLst>
                <a:cxn ang="0">
                  <a:pos x="connsiteX0-15" y="connsiteY0-16"/>
                </a:cxn>
                <a:cxn ang="0">
                  <a:pos x="connsiteX1-17" y="connsiteY1-18"/>
                </a:cxn>
                <a:cxn ang="0">
                  <a:pos x="connsiteX2-19" y="connsiteY2-20"/>
                </a:cxn>
                <a:cxn ang="0">
                  <a:pos x="connsiteX3-21" y="connsiteY3-22"/>
                </a:cxn>
                <a:cxn ang="0">
                  <a:pos x="connsiteX4-23" y="connsiteY4-24"/>
                </a:cxn>
                <a:cxn ang="0">
                  <a:pos x="connsiteX5-25" y="connsiteY5-26"/>
                </a:cxn>
                <a:cxn ang="0">
                  <a:pos x="connsiteX6-27" y="connsiteY6-28"/>
                </a:cxn>
              </a:cxnLst>
              <a:rect l="l" t="t" r="r" b="b"/>
              <a:pathLst>
                <a:path w="10000" h="9414">
                  <a:moveTo>
                    <a:pt x="0" y="1643"/>
                  </a:moveTo>
                  <a:cubicBezTo>
                    <a:pt x="0" y="1643"/>
                    <a:pt x="2741" y="-1967"/>
                    <a:pt x="5581" y="1517"/>
                  </a:cubicBezTo>
                  <a:cubicBezTo>
                    <a:pt x="8421" y="5000"/>
                    <a:pt x="9751" y="2383"/>
                    <a:pt x="10000" y="1737"/>
                  </a:cubicBezTo>
                  <a:lnTo>
                    <a:pt x="10000" y="7863"/>
                  </a:lnTo>
                  <a:cubicBezTo>
                    <a:pt x="9751" y="8509"/>
                    <a:pt x="8505" y="11126"/>
                    <a:pt x="5581" y="7643"/>
                  </a:cubicBezTo>
                  <a:cubicBezTo>
                    <a:pt x="2684" y="4471"/>
                    <a:pt x="0" y="7769"/>
                    <a:pt x="0" y="7769"/>
                  </a:cubicBezTo>
                  <a:lnTo>
                    <a:pt x="0" y="164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/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843732" y="1899202"/>
              <a:ext cx="0" cy="7439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068000" y="2775600"/>
            <a:ext cx="4251600" cy="522000"/>
          </a:xfrm>
        </p:spPr>
        <p:txBody>
          <a:bodyPr anchor="t" anchorCtr="0">
            <a:normAutofit/>
          </a:bodyPr>
          <a:lstStyle>
            <a:lvl1pPr algn="just">
              <a:defRPr sz="2800" b="1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DF3C-7E5E-443A-9171-DDFAB6D261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AC63-8E9F-472E-AAF2-9E83EB0B5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800400" y="3620235"/>
            <a:ext cx="4734000" cy="230760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800400" y="1083222"/>
            <a:ext cx="4734000" cy="230760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DF3C-7E5E-443A-9171-DDFAB6D261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AC63-8E9F-472E-AAF2-9E83EB0B5909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42398" y="310821"/>
            <a:ext cx="588729" cy="345057"/>
            <a:chOff x="276045" y="1035169"/>
            <a:chExt cx="588729" cy="345057"/>
          </a:xfrm>
        </p:grpSpPr>
        <p:sp>
          <p:nvSpPr>
            <p:cNvPr id="9" name="矩形 8"/>
            <p:cNvSpPr/>
            <p:nvPr/>
          </p:nvSpPr>
          <p:spPr>
            <a:xfrm rot="2876142">
              <a:off x="276045" y="1035170"/>
              <a:ext cx="345056" cy="345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876142">
              <a:off x="519718" y="1035169"/>
              <a:ext cx="345056" cy="345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300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8000" y="140400"/>
            <a:ext cx="10346400" cy="7056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169233"/>
            <a:ext cx="5157787" cy="100606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175295"/>
            <a:ext cx="5157787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169233"/>
            <a:ext cx="5183188" cy="100606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175295"/>
            <a:ext cx="5183188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DF3C-7E5E-443A-9171-DDFAB6D261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AC63-8E9F-472E-AAF2-9E83EB0B5909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42398" y="310821"/>
            <a:ext cx="588729" cy="345057"/>
            <a:chOff x="276045" y="1035169"/>
            <a:chExt cx="588729" cy="345057"/>
          </a:xfrm>
        </p:grpSpPr>
        <p:sp>
          <p:nvSpPr>
            <p:cNvPr id="11" name="矩形 10"/>
            <p:cNvSpPr/>
            <p:nvPr/>
          </p:nvSpPr>
          <p:spPr>
            <a:xfrm rot="2876142">
              <a:off x="276045" y="1035170"/>
              <a:ext cx="345056" cy="345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rot="2876142">
              <a:off x="519718" y="1035169"/>
              <a:ext cx="345056" cy="345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 advClick="0" advTm="300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36060" y="3841200"/>
            <a:ext cx="6121160" cy="1447200"/>
          </a:xfrm>
        </p:spPr>
        <p:txBody>
          <a:bodyPr lIns="90000" tIns="46800" rIns="90000" bIns="46800">
            <a:normAutofit/>
          </a:bodyPr>
          <a:lstStyle>
            <a:lvl1pPr algn="ctr">
              <a:defRPr sz="8800" b="1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DF3C-7E5E-443A-9171-DDFAB6D261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AC63-8E9F-472E-AAF2-9E83EB0B5909}" type="slidenum">
              <a:rPr lang="zh-CN" altLang="en-US" smtClean="0"/>
            </a:fld>
            <a:endParaRPr lang="zh-CN" altLang="en-US"/>
          </a:p>
        </p:txBody>
      </p:sp>
      <p:sp>
        <p:nvSpPr>
          <p:cNvPr id="6" name="Freeform 6"/>
          <p:cNvSpPr>
            <a:spLocks noEditPoints="1"/>
          </p:cNvSpPr>
          <p:nvPr userDrawn="1"/>
        </p:nvSpPr>
        <p:spPr bwMode="auto">
          <a:xfrm>
            <a:off x="1685650" y="3987728"/>
            <a:ext cx="2125702" cy="2114974"/>
          </a:xfrm>
          <a:custGeom>
            <a:avLst/>
            <a:gdLst/>
            <a:ahLst/>
            <a:cxnLst>
              <a:cxn ang="0">
                <a:pos x="1635" y="930"/>
              </a:cxn>
              <a:cxn ang="0">
                <a:pos x="1267" y="1138"/>
              </a:cxn>
              <a:cxn ang="0">
                <a:pos x="1006" y="1466"/>
              </a:cxn>
              <a:cxn ang="0">
                <a:pos x="888" y="1880"/>
              </a:cxn>
              <a:cxn ang="0">
                <a:pos x="940" y="2318"/>
              </a:cxn>
              <a:cxn ang="0">
                <a:pos x="1148" y="2686"/>
              </a:cxn>
              <a:cxn ang="0">
                <a:pos x="1477" y="2947"/>
              </a:cxn>
              <a:cxn ang="0">
                <a:pos x="1891" y="3065"/>
              </a:cxn>
              <a:cxn ang="0">
                <a:pos x="2328" y="3013"/>
              </a:cxn>
              <a:cxn ang="0">
                <a:pos x="2697" y="2804"/>
              </a:cxn>
              <a:cxn ang="0">
                <a:pos x="2958" y="2476"/>
              </a:cxn>
              <a:cxn ang="0">
                <a:pos x="3076" y="2061"/>
              </a:cxn>
              <a:cxn ang="0">
                <a:pos x="3024" y="1624"/>
              </a:cxn>
              <a:cxn ang="0">
                <a:pos x="2815" y="1257"/>
              </a:cxn>
              <a:cxn ang="0">
                <a:pos x="2487" y="996"/>
              </a:cxn>
              <a:cxn ang="0">
                <a:pos x="2072" y="878"/>
              </a:cxn>
              <a:cxn ang="0">
                <a:pos x="2246" y="17"/>
              </a:cxn>
              <a:cxn ang="0">
                <a:pos x="2439" y="506"/>
              </a:cxn>
              <a:cxn ang="0">
                <a:pos x="2757" y="644"/>
              </a:cxn>
              <a:cxn ang="0">
                <a:pos x="3177" y="402"/>
              </a:cxn>
              <a:cxn ang="0">
                <a:pos x="3508" y="720"/>
              </a:cxn>
              <a:cxn ang="0">
                <a:pos x="3274" y="1134"/>
              </a:cxn>
              <a:cxn ang="0">
                <a:pos x="3397" y="1362"/>
              </a:cxn>
              <a:cxn ang="0">
                <a:pos x="3777" y="1449"/>
              </a:cxn>
              <a:cxn ang="0">
                <a:pos x="3962" y="1889"/>
              </a:cxn>
              <a:cxn ang="0">
                <a:pos x="3523" y="2113"/>
              </a:cxn>
              <a:cxn ang="0">
                <a:pos x="3478" y="2369"/>
              </a:cxn>
              <a:cxn ang="0">
                <a:pos x="3613" y="2656"/>
              </a:cxn>
              <a:cxn ang="0">
                <a:pos x="3624" y="3096"/>
              </a:cxn>
              <a:cxn ang="0">
                <a:pos x="3177" y="3130"/>
              </a:cxn>
              <a:cxn ang="0">
                <a:pos x="2922" y="3214"/>
              </a:cxn>
              <a:cxn ang="0">
                <a:pos x="2801" y="3551"/>
              </a:cxn>
              <a:cxn ang="0">
                <a:pos x="2577" y="3878"/>
              </a:cxn>
              <a:cxn ang="0">
                <a:pos x="2176" y="3668"/>
              </a:cxn>
              <a:cxn ang="0">
                <a:pos x="1913" y="3532"/>
              </a:cxn>
              <a:cxn ang="0">
                <a:pos x="1601" y="3712"/>
              </a:cxn>
              <a:cxn ang="0">
                <a:pos x="1221" y="3820"/>
              </a:cxn>
              <a:cxn ang="0">
                <a:pos x="1026" y="3474"/>
              </a:cxn>
              <a:cxn ang="0">
                <a:pos x="972" y="3163"/>
              </a:cxn>
              <a:cxn ang="0">
                <a:pos x="685" y="3024"/>
              </a:cxn>
              <a:cxn ang="0">
                <a:pos x="244" y="2952"/>
              </a:cxn>
              <a:cxn ang="0">
                <a:pos x="292" y="2514"/>
              </a:cxn>
              <a:cxn ang="0">
                <a:pos x="443" y="2188"/>
              </a:cxn>
              <a:cxn ang="0">
                <a:pos x="320" y="1949"/>
              </a:cxn>
              <a:cxn ang="0">
                <a:pos x="29" y="1611"/>
              </a:cxn>
              <a:cxn ang="0">
                <a:pos x="347" y="1307"/>
              </a:cxn>
              <a:cxn ang="0">
                <a:pos x="644" y="1198"/>
              </a:cxn>
              <a:cxn ang="0">
                <a:pos x="793" y="985"/>
              </a:cxn>
              <a:cxn ang="0">
                <a:pos x="629" y="529"/>
              </a:cxn>
              <a:cxn ang="0">
                <a:pos x="999" y="260"/>
              </a:cxn>
              <a:cxn ang="0">
                <a:pos x="1382" y="556"/>
              </a:cxn>
              <a:cxn ang="0">
                <a:pos x="1712" y="458"/>
              </a:cxn>
              <a:cxn ang="0">
                <a:pos x="1972" y="0"/>
              </a:cxn>
            </a:cxnLst>
            <a:rect l="0" t="0" r="r" b="b"/>
            <a:pathLst>
              <a:path w="3965" h="3943">
                <a:moveTo>
                  <a:pt x="1982" y="874"/>
                </a:moveTo>
                <a:lnTo>
                  <a:pt x="1891" y="878"/>
                </a:lnTo>
                <a:lnTo>
                  <a:pt x="1804" y="889"/>
                </a:lnTo>
                <a:lnTo>
                  <a:pt x="1718" y="906"/>
                </a:lnTo>
                <a:lnTo>
                  <a:pt x="1635" y="930"/>
                </a:lnTo>
                <a:lnTo>
                  <a:pt x="1554" y="960"/>
                </a:lnTo>
                <a:lnTo>
                  <a:pt x="1477" y="996"/>
                </a:lnTo>
                <a:lnTo>
                  <a:pt x="1403" y="1039"/>
                </a:lnTo>
                <a:lnTo>
                  <a:pt x="1333" y="1086"/>
                </a:lnTo>
                <a:lnTo>
                  <a:pt x="1267" y="1138"/>
                </a:lnTo>
                <a:lnTo>
                  <a:pt x="1205" y="1196"/>
                </a:lnTo>
                <a:lnTo>
                  <a:pt x="1148" y="1257"/>
                </a:lnTo>
                <a:lnTo>
                  <a:pt x="1095" y="1324"/>
                </a:lnTo>
                <a:lnTo>
                  <a:pt x="1048" y="1392"/>
                </a:lnTo>
                <a:lnTo>
                  <a:pt x="1006" y="1466"/>
                </a:lnTo>
                <a:lnTo>
                  <a:pt x="970" y="1543"/>
                </a:lnTo>
                <a:lnTo>
                  <a:pt x="940" y="1624"/>
                </a:lnTo>
                <a:lnTo>
                  <a:pt x="915" y="1708"/>
                </a:lnTo>
                <a:lnTo>
                  <a:pt x="898" y="1793"/>
                </a:lnTo>
                <a:lnTo>
                  <a:pt x="888" y="1880"/>
                </a:lnTo>
                <a:lnTo>
                  <a:pt x="884" y="1971"/>
                </a:lnTo>
                <a:lnTo>
                  <a:pt x="888" y="2061"/>
                </a:lnTo>
                <a:lnTo>
                  <a:pt x="898" y="2148"/>
                </a:lnTo>
                <a:lnTo>
                  <a:pt x="915" y="2234"/>
                </a:lnTo>
                <a:lnTo>
                  <a:pt x="940" y="2318"/>
                </a:lnTo>
                <a:lnTo>
                  <a:pt x="970" y="2398"/>
                </a:lnTo>
                <a:lnTo>
                  <a:pt x="1006" y="2476"/>
                </a:lnTo>
                <a:lnTo>
                  <a:pt x="1048" y="2549"/>
                </a:lnTo>
                <a:lnTo>
                  <a:pt x="1095" y="2619"/>
                </a:lnTo>
                <a:lnTo>
                  <a:pt x="1148" y="2686"/>
                </a:lnTo>
                <a:lnTo>
                  <a:pt x="1205" y="2747"/>
                </a:lnTo>
                <a:lnTo>
                  <a:pt x="1267" y="2804"/>
                </a:lnTo>
                <a:lnTo>
                  <a:pt x="1333" y="2857"/>
                </a:lnTo>
                <a:lnTo>
                  <a:pt x="1403" y="2904"/>
                </a:lnTo>
                <a:lnTo>
                  <a:pt x="1477" y="2947"/>
                </a:lnTo>
                <a:lnTo>
                  <a:pt x="1554" y="2983"/>
                </a:lnTo>
                <a:lnTo>
                  <a:pt x="1635" y="3013"/>
                </a:lnTo>
                <a:lnTo>
                  <a:pt x="1718" y="3037"/>
                </a:lnTo>
                <a:lnTo>
                  <a:pt x="1804" y="3054"/>
                </a:lnTo>
                <a:lnTo>
                  <a:pt x="1891" y="3065"/>
                </a:lnTo>
                <a:lnTo>
                  <a:pt x="1982" y="3069"/>
                </a:lnTo>
                <a:lnTo>
                  <a:pt x="2072" y="3065"/>
                </a:lnTo>
                <a:lnTo>
                  <a:pt x="2159" y="3054"/>
                </a:lnTo>
                <a:lnTo>
                  <a:pt x="2245" y="3037"/>
                </a:lnTo>
                <a:lnTo>
                  <a:pt x="2328" y="3013"/>
                </a:lnTo>
                <a:lnTo>
                  <a:pt x="2409" y="2983"/>
                </a:lnTo>
                <a:lnTo>
                  <a:pt x="2487" y="2947"/>
                </a:lnTo>
                <a:lnTo>
                  <a:pt x="2560" y="2904"/>
                </a:lnTo>
                <a:lnTo>
                  <a:pt x="2630" y="2857"/>
                </a:lnTo>
                <a:lnTo>
                  <a:pt x="2697" y="2804"/>
                </a:lnTo>
                <a:lnTo>
                  <a:pt x="2758" y="2747"/>
                </a:lnTo>
                <a:lnTo>
                  <a:pt x="2815" y="2686"/>
                </a:lnTo>
                <a:lnTo>
                  <a:pt x="2868" y="2619"/>
                </a:lnTo>
                <a:lnTo>
                  <a:pt x="2915" y="2549"/>
                </a:lnTo>
                <a:lnTo>
                  <a:pt x="2958" y="2476"/>
                </a:lnTo>
                <a:lnTo>
                  <a:pt x="2994" y="2398"/>
                </a:lnTo>
                <a:lnTo>
                  <a:pt x="3024" y="2318"/>
                </a:lnTo>
                <a:lnTo>
                  <a:pt x="3048" y="2234"/>
                </a:lnTo>
                <a:lnTo>
                  <a:pt x="3065" y="2148"/>
                </a:lnTo>
                <a:lnTo>
                  <a:pt x="3076" y="2061"/>
                </a:lnTo>
                <a:lnTo>
                  <a:pt x="3079" y="1971"/>
                </a:lnTo>
                <a:lnTo>
                  <a:pt x="3076" y="1880"/>
                </a:lnTo>
                <a:lnTo>
                  <a:pt x="3065" y="1793"/>
                </a:lnTo>
                <a:lnTo>
                  <a:pt x="3048" y="1708"/>
                </a:lnTo>
                <a:lnTo>
                  <a:pt x="3024" y="1624"/>
                </a:lnTo>
                <a:lnTo>
                  <a:pt x="2994" y="1543"/>
                </a:lnTo>
                <a:lnTo>
                  <a:pt x="2958" y="1466"/>
                </a:lnTo>
                <a:lnTo>
                  <a:pt x="2915" y="1392"/>
                </a:lnTo>
                <a:lnTo>
                  <a:pt x="2868" y="1324"/>
                </a:lnTo>
                <a:lnTo>
                  <a:pt x="2815" y="1257"/>
                </a:lnTo>
                <a:lnTo>
                  <a:pt x="2758" y="1196"/>
                </a:lnTo>
                <a:lnTo>
                  <a:pt x="2697" y="1138"/>
                </a:lnTo>
                <a:lnTo>
                  <a:pt x="2630" y="1086"/>
                </a:lnTo>
                <a:lnTo>
                  <a:pt x="2560" y="1039"/>
                </a:lnTo>
                <a:lnTo>
                  <a:pt x="2487" y="996"/>
                </a:lnTo>
                <a:lnTo>
                  <a:pt x="2409" y="960"/>
                </a:lnTo>
                <a:lnTo>
                  <a:pt x="2328" y="930"/>
                </a:lnTo>
                <a:lnTo>
                  <a:pt x="2245" y="906"/>
                </a:lnTo>
                <a:lnTo>
                  <a:pt x="2159" y="889"/>
                </a:lnTo>
                <a:lnTo>
                  <a:pt x="2072" y="878"/>
                </a:lnTo>
                <a:lnTo>
                  <a:pt x="1982" y="874"/>
                </a:lnTo>
                <a:close/>
                <a:moveTo>
                  <a:pt x="1972" y="0"/>
                </a:moveTo>
                <a:lnTo>
                  <a:pt x="2064" y="1"/>
                </a:lnTo>
                <a:lnTo>
                  <a:pt x="2156" y="6"/>
                </a:lnTo>
                <a:lnTo>
                  <a:pt x="2246" y="17"/>
                </a:lnTo>
                <a:lnTo>
                  <a:pt x="2337" y="33"/>
                </a:lnTo>
                <a:lnTo>
                  <a:pt x="2357" y="184"/>
                </a:lnTo>
                <a:lnTo>
                  <a:pt x="2369" y="336"/>
                </a:lnTo>
                <a:lnTo>
                  <a:pt x="2373" y="488"/>
                </a:lnTo>
                <a:lnTo>
                  <a:pt x="2439" y="506"/>
                </a:lnTo>
                <a:lnTo>
                  <a:pt x="2506" y="528"/>
                </a:lnTo>
                <a:lnTo>
                  <a:pt x="2570" y="553"/>
                </a:lnTo>
                <a:lnTo>
                  <a:pt x="2618" y="572"/>
                </a:lnTo>
                <a:lnTo>
                  <a:pt x="2665" y="595"/>
                </a:lnTo>
                <a:lnTo>
                  <a:pt x="2757" y="644"/>
                </a:lnTo>
                <a:lnTo>
                  <a:pt x="2838" y="566"/>
                </a:lnTo>
                <a:lnTo>
                  <a:pt x="2924" y="492"/>
                </a:lnTo>
                <a:lnTo>
                  <a:pt x="3012" y="419"/>
                </a:lnTo>
                <a:lnTo>
                  <a:pt x="3104" y="348"/>
                </a:lnTo>
                <a:lnTo>
                  <a:pt x="3177" y="402"/>
                </a:lnTo>
                <a:lnTo>
                  <a:pt x="3250" y="460"/>
                </a:lnTo>
                <a:lnTo>
                  <a:pt x="3319" y="521"/>
                </a:lnTo>
                <a:lnTo>
                  <a:pt x="3386" y="583"/>
                </a:lnTo>
                <a:lnTo>
                  <a:pt x="3449" y="650"/>
                </a:lnTo>
                <a:lnTo>
                  <a:pt x="3508" y="720"/>
                </a:lnTo>
                <a:lnTo>
                  <a:pt x="3447" y="816"/>
                </a:lnTo>
                <a:lnTo>
                  <a:pt x="3383" y="911"/>
                </a:lnTo>
                <a:lnTo>
                  <a:pt x="3314" y="1004"/>
                </a:lnTo>
                <a:lnTo>
                  <a:pt x="3244" y="1092"/>
                </a:lnTo>
                <a:lnTo>
                  <a:pt x="3274" y="1134"/>
                </a:lnTo>
                <a:lnTo>
                  <a:pt x="3300" y="1178"/>
                </a:lnTo>
                <a:lnTo>
                  <a:pt x="3327" y="1223"/>
                </a:lnTo>
                <a:lnTo>
                  <a:pt x="3352" y="1268"/>
                </a:lnTo>
                <a:lnTo>
                  <a:pt x="3374" y="1315"/>
                </a:lnTo>
                <a:lnTo>
                  <a:pt x="3397" y="1362"/>
                </a:lnTo>
                <a:lnTo>
                  <a:pt x="3418" y="1409"/>
                </a:lnTo>
                <a:lnTo>
                  <a:pt x="3436" y="1458"/>
                </a:lnTo>
                <a:lnTo>
                  <a:pt x="3548" y="1450"/>
                </a:lnTo>
                <a:lnTo>
                  <a:pt x="3663" y="1448"/>
                </a:lnTo>
                <a:lnTo>
                  <a:pt x="3777" y="1449"/>
                </a:lnTo>
                <a:lnTo>
                  <a:pt x="3892" y="1454"/>
                </a:lnTo>
                <a:lnTo>
                  <a:pt x="3919" y="1562"/>
                </a:lnTo>
                <a:lnTo>
                  <a:pt x="3938" y="1669"/>
                </a:lnTo>
                <a:lnTo>
                  <a:pt x="3953" y="1779"/>
                </a:lnTo>
                <a:lnTo>
                  <a:pt x="3962" y="1889"/>
                </a:lnTo>
                <a:lnTo>
                  <a:pt x="3965" y="1999"/>
                </a:lnTo>
                <a:lnTo>
                  <a:pt x="3855" y="2034"/>
                </a:lnTo>
                <a:lnTo>
                  <a:pt x="3744" y="2065"/>
                </a:lnTo>
                <a:lnTo>
                  <a:pt x="3633" y="2092"/>
                </a:lnTo>
                <a:lnTo>
                  <a:pt x="3523" y="2113"/>
                </a:lnTo>
                <a:lnTo>
                  <a:pt x="3518" y="2165"/>
                </a:lnTo>
                <a:lnTo>
                  <a:pt x="3511" y="2216"/>
                </a:lnTo>
                <a:lnTo>
                  <a:pt x="3501" y="2268"/>
                </a:lnTo>
                <a:lnTo>
                  <a:pt x="3492" y="2319"/>
                </a:lnTo>
                <a:lnTo>
                  <a:pt x="3478" y="2369"/>
                </a:lnTo>
                <a:lnTo>
                  <a:pt x="3466" y="2419"/>
                </a:lnTo>
                <a:lnTo>
                  <a:pt x="3451" y="2470"/>
                </a:lnTo>
                <a:lnTo>
                  <a:pt x="3433" y="2518"/>
                </a:lnTo>
                <a:lnTo>
                  <a:pt x="3524" y="2584"/>
                </a:lnTo>
                <a:lnTo>
                  <a:pt x="3613" y="2656"/>
                </a:lnTo>
                <a:lnTo>
                  <a:pt x="3701" y="2731"/>
                </a:lnTo>
                <a:lnTo>
                  <a:pt x="3786" y="2808"/>
                </a:lnTo>
                <a:lnTo>
                  <a:pt x="3736" y="2907"/>
                </a:lnTo>
                <a:lnTo>
                  <a:pt x="3683" y="3002"/>
                </a:lnTo>
                <a:lnTo>
                  <a:pt x="3624" y="3096"/>
                </a:lnTo>
                <a:lnTo>
                  <a:pt x="3560" y="3186"/>
                </a:lnTo>
                <a:lnTo>
                  <a:pt x="3491" y="3273"/>
                </a:lnTo>
                <a:lnTo>
                  <a:pt x="3385" y="3229"/>
                </a:lnTo>
                <a:lnTo>
                  <a:pt x="3280" y="3181"/>
                </a:lnTo>
                <a:lnTo>
                  <a:pt x="3177" y="3130"/>
                </a:lnTo>
                <a:lnTo>
                  <a:pt x="3078" y="3076"/>
                </a:lnTo>
                <a:lnTo>
                  <a:pt x="3042" y="3112"/>
                </a:lnTo>
                <a:lnTo>
                  <a:pt x="3002" y="3147"/>
                </a:lnTo>
                <a:lnTo>
                  <a:pt x="2962" y="3180"/>
                </a:lnTo>
                <a:lnTo>
                  <a:pt x="2922" y="3214"/>
                </a:lnTo>
                <a:lnTo>
                  <a:pt x="2838" y="3274"/>
                </a:lnTo>
                <a:lnTo>
                  <a:pt x="2794" y="3302"/>
                </a:lnTo>
                <a:lnTo>
                  <a:pt x="2750" y="3327"/>
                </a:lnTo>
                <a:lnTo>
                  <a:pt x="2776" y="3438"/>
                </a:lnTo>
                <a:lnTo>
                  <a:pt x="2801" y="3551"/>
                </a:lnTo>
                <a:lnTo>
                  <a:pt x="2819" y="3663"/>
                </a:lnTo>
                <a:lnTo>
                  <a:pt x="2833" y="3776"/>
                </a:lnTo>
                <a:lnTo>
                  <a:pt x="2750" y="3815"/>
                </a:lnTo>
                <a:lnTo>
                  <a:pt x="2664" y="3849"/>
                </a:lnTo>
                <a:lnTo>
                  <a:pt x="2577" y="3878"/>
                </a:lnTo>
                <a:lnTo>
                  <a:pt x="2489" y="3903"/>
                </a:lnTo>
                <a:lnTo>
                  <a:pt x="2400" y="3925"/>
                </a:lnTo>
                <a:lnTo>
                  <a:pt x="2310" y="3943"/>
                </a:lnTo>
                <a:lnTo>
                  <a:pt x="2239" y="3807"/>
                </a:lnTo>
                <a:lnTo>
                  <a:pt x="2176" y="3668"/>
                </a:lnTo>
                <a:lnTo>
                  <a:pt x="2119" y="3529"/>
                </a:lnTo>
                <a:lnTo>
                  <a:pt x="2069" y="3531"/>
                </a:lnTo>
                <a:lnTo>
                  <a:pt x="2017" y="3534"/>
                </a:lnTo>
                <a:lnTo>
                  <a:pt x="1965" y="3535"/>
                </a:lnTo>
                <a:lnTo>
                  <a:pt x="1913" y="3532"/>
                </a:lnTo>
                <a:lnTo>
                  <a:pt x="1843" y="3529"/>
                </a:lnTo>
                <a:lnTo>
                  <a:pt x="1774" y="3520"/>
                </a:lnTo>
                <a:lnTo>
                  <a:pt x="1706" y="3509"/>
                </a:lnTo>
                <a:lnTo>
                  <a:pt x="1656" y="3612"/>
                </a:lnTo>
                <a:lnTo>
                  <a:pt x="1601" y="3712"/>
                </a:lnTo>
                <a:lnTo>
                  <a:pt x="1543" y="3810"/>
                </a:lnTo>
                <a:lnTo>
                  <a:pt x="1482" y="3907"/>
                </a:lnTo>
                <a:lnTo>
                  <a:pt x="1394" y="3883"/>
                </a:lnTo>
                <a:lnTo>
                  <a:pt x="1307" y="3854"/>
                </a:lnTo>
                <a:lnTo>
                  <a:pt x="1221" y="3820"/>
                </a:lnTo>
                <a:lnTo>
                  <a:pt x="1136" y="3782"/>
                </a:lnTo>
                <a:lnTo>
                  <a:pt x="1054" y="3741"/>
                </a:lnTo>
                <a:lnTo>
                  <a:pt x="973" y="3698"/>
                </a:lnTo>
                <a:lnTo>
                  <a:pt x="999" y="3584"/>
                </a:lnTo>
                <a:lnTo>
                  <a:pt x="1026" y="3474"/>
                </a:lnTo>
                <a:lnTo>
                  <a:pt x="1059" y="3366"/>
                </a:lnTo>
                <a:lnTo>
                  <a:pt x="1095" y="3258"/>
                </a:lnTo>
                <a:lnTo>
                  <a:pt x="1053" y="3227"/>
                </a:lnTo>
                <a:lnTo>
                  <a:pt x="1012" y="3195"/>
                </a:lnTo>
                <a:lnTo>
                  <a:pt x="972" y="3163"/>
                </a:lnTo>
                <a:lnTo>
                  <a:pt x="934" y="3128"/>
                </a:lnTo>
                <a:lnTo>
                  <a:pt x="883" y="3081"/>
                </a:lnTo>
                <a:lnTo>
                  <a:pt x="834" y="3031"/>
                </a:lnTo>
                <a:lnTo>
                  <a:pt x="790" y="2978"/>
                </a:lnTo>
                <a:lnTo>
                  <a:pt x="685" y="3024"/>
                </a:lnTo>
                <a:lnTo>
                  <a:pt x="580" y="3065"/>
                </a:lnTo>
                <a:lnTo>
                  <a:pt x="472" y="3104"/>
                </a:lnTo>
                <a:lnTo>
                  <a:pt x="362" y="3138"/>
                </a:lnTo>
                <a:lnTo>
                  <a:pt x="301" y="3047"/>
                </a:lnTo>
                <a:lnTo>
                  <a:pt x="244" y="2952"/>
                </a:lnTo>
                <a:lnTo>
                  <a:pt x="193" y="2854"/>
                </a:lnTo>
                <a:lnTo>
                  <a:pt x="149" y="2753"/>
                </a:lnTo>
                <a:lnTo>
                  <a:pt x="109" y="2651"/>
                </a:lnTo>
                <a:lnTo>
                  <a:pt x="200" y="2581"/>
                </a:lnTo>
                <a:lnTo>
                  <a:pt x="292" y="2514"/>
                </a:lnTo>
                <a:lnTo>
                  <a:pt x="386" y="2452"/>
                </a:lnTo>
                <a:lnTo>
                  <a:pt x="483" y="2392"/>
                </a:lnTo>
                <a:lnTo>
                  <a:pt x="459" y="2291"/>
                </a:lnTo>
                <a:lnTo>
                  <a:pt x="449" y="2240"/>
                </a:lnTo>
                <a:lnTo>
                  <a:pt x="443" y="2188"/>
                </a:lnTo>
                <a:lnTo>
                  <a:pt x="436" y="2138"/>
                </a:lnTo>
                <a:lnTo>
                  <a:pt x="432" y="2086"/>
                </a:lnTo>
                <a:lnTo>
                  <a:pt x="430" y="2034"/>
                </a:lnTo>
                <a:lnTo>
                  <a:pt x="429" y="1982"/>
                </a:lnTo>
                <a:lnTo>
                  <a:pt x="320" y="1949"/>
                </a:lnTo>
                <a:lnTo>
                  <a:pt x="213" y="1913"/>
                </a:lnTo>
                <a:lnTo>
                  <a:pt x="106" y="1873"/>
                </a:lnTo>
                <a:lnTo>
                  <a:pt x="0" y="1828"/>
                </a:lnTo>
                <a:lnTo>
                  <a:pt x="11" y="1720"/>
                </a:lnTo>
                <a:lnTo>
                  <a:pt x="29" y="1611"/>
                </a:lnTo>
                <a:lnTo>
                  <a:pt x="52" y="1504"/>
                </a:lnTo>
                <a:lnTo>
                  <a:pt x="82" y="1397"/>
                </a:lnTo>
                <a:lnTo>
                  <a:pt x="118" y="1293"/>
                </a:lnTo>
                <a:lnTo>
                  <a:pt x="233" y="1298"/>
                </a:lnTo>
                <a:lnTo>
                  <a:pt x="347" y="1307"/>
                </a:lnTo>
                <a:lnTo>
                  <a:pt x="459" y="1319"/>
                </a:lnTo>
                <a:lnTo>
                  <a:pt x="571" y="1336"/>
                </a:lnTo>
                <a:lnTo>
                  <a:pt x="594" y="1290"/>
                </a:lnTo>
                <a:lnTo>
                  <a:pt x="618" y="1243"/>
                </a:lnTo>
                <a:lnTo>
                  <a:pt x="644" y="1198"/>
                </a:lnTo>
                <a:lnTo>
                  <a:pt x="671" y="1153"/>
                </a:lnTo>
                <a:lnTo>
                  <a:pt x="699" y="1110"/>
                </a:lnTo>
                <a:lnTo>
                  <a:pt x="729" y="1068"/>
                </a:lnTo>
                <a:lnTo>
                  <a:pt x="762" y="1027"/>
                </a:lnTo>
                <a:lnTo>
                  <a:pt x="793" y="985"/>
                </a:lnTo>
                <a:lnTo>
                  <a:pt x="731" y="891"/>
                </a:lnTo>
                <a:lnTo>
                  <a:pt x="671" y="795"/>
                </a:lnTo>
                <a:lnTo>
                  <a:pt x="616" y="696"/>
                </a:lnTo>
                <a:lnTo>
                  <a:pt x="563" y="593"/>
                </a:lnTo>
                <a:lnTo>
                  <a:pt x="629" y="529"/>
                </a:lnTo>
                <a:lnTo>
                  <a:pt x="698" y="469"/>
                </a:lnTo>
                <a:lnTo>
                  <a:pt x="769" y="411"/>
                </a:lnTo>
                <a:lnTo>
                  <a:pt x="843" y="356"/>
                </a:lnTo>
                <a:lnTo>
                  <a:pt x="920" y="306"/>
                </a:lnTo>
                <a:lnTo>
                  <a:pt x="999" y="260"/>
                </a:lnTo>
                <a:lnTo>
                  <a:pt x="1083" y="336"/>
                </a:lnTo>
                <a:lnTo>
                  <a:pt x="1164" y="415"/>
                </a:lnTo>
                <a:lnTo>
                  <a:pt x="1243" y="498"/>
                </a:lnTo>
                <a:lnTo>
                  <a:pt x="1319" y="583"/>
                </a:lnTo>
                <a:lnTo>
                  <a:pt x="1382" y="556"/>
                </a:lnTo>
                <a:lnTo>
                  <a:pt x="1446" y="530"/>
                </a:lnTo>
                <a:lnTo>
                  <a:pt x="1512" y="507"/>
                </a:lnTo>
                <a:lnTo>
                  <a:pt x="1578" y="488"/>
                </a:lnTo>
                <a:lnTo>
                  <a:pt x="1645" y="472"/>
                </a:lnTo>
                <a:lnTo>
                  <a:pt x="1712" y="458"/>
                </a:lnTo>
                <a:lnTo>
                  <a:pt x="1731" y="309"/>
                </a:lnTo>
                <a:lnTo>
                  <a:pt x="1756" y="159"/>
                </a:lnTo>
                <a:lnTo>
                  <a:pt x="1789" y="9"/>
                </a:lnTo>
                <a:lnTo>
                  <a:pt x="1880" y="2"/>
                </a:lnTo>
                <a:lnTo>
                  <a:pt x="1972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  <a:scene3d>
            <a:camera prst="perspectiveRight"/>
            <a:lightRig rig="threePt" dir="t"/>
          </a:scene3d>
          <a:sp3d extrusionH="203200"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auto">
          <a:xfrm>
            <a:off x="3458934" y="3275124"/>
            <a:ext cx="1836716" cy="1827446"/>
          </a:xfrm>
          <a:custGeom>
            <a:avLst/>
            <a:gdLst/>
            <a:ahLst/>
            <a:cxnLst>
              <a:cxn ang="0">
                <a:pos x="1635" y="930"/>
              </a:cxn>
              <a:cxn ang="0">
                <a:pos x="1267" y="1138"/>
              </a:cxn>
              <a:cxn ang="0">
                <a:pos x="1006" y="1466"/>
              </a:cxn>
              <a:cxn ang="0">
                <a:pos x="888" y="1880"/>
              </a:cxn>
              <a:cxn ang="0">
                <a:pos x="940" y="2318"/>
              </a:cxn>
              <a:cxn ang="0">
                <a:pos x="1148" y="2686"/>
              </a:cxn>
              <a:cxn ang="0">
                <a:pos x="1477" y="2947"/>
              </a:cxn>
              <a:cxn ang="0">
                <a:pos x="1891" y="3065"/>
              </a:cxn>
              <a:cxn ang="0">
                <a:pos x="2328" y="3013"/>
              </a:cxn>
              <a:cxn ang="0">
                <a:pos x="2697" y="2804"/>
              </a:cxn>
              <a:cxn ang="0">
                <a:pos x="2958" y="2476"/>
              </a:cxn>
              <a:cxn ang="0">
                <a:pos x="3076" y="2061"/>
              </a:cxn>
              <a:cxn ang="0">
                <a:pos x="3024" y="1624"/>
              </a:cxn>
              <a:cxn ang="0">
                <a:pos x="2815" y="1257"/>
              </a:cxn>
              <a:cxn ang="0">
                <a:pos x="2487" y="996"/>
              </a:cxn>
              <a:cxn ang="0">
                <a:pos x="2072" y="878"/>
              </a:cxn>
              <a:cxn ang="0">
                <a:pos x="2246" y="17"/>
              </a:cxn>
              <a:cxn ang="0">
                <a:pos x="2439" y="506"/>
              </a:cxn>
              <a:cxn ang="0">
                <a:pos x="2757" y="644"/>
              </a:cxn>
              <a:cxn ang="0">
                <a:pos x="3177" y="402"/>
              </a:cxn>
              <a:cxn ang="0">
                <a:pos x="3508" y="720"/>
              </a:cxn>
              <a:cxn ang="0">
                <a:pos x="3274" y="1134"/>
              </a:cxn>
              <a:cxn ang="0">
                <a:pos x="3397" y="1362"/>
              </a:cxn>
              <a:cxn ang="0">
                <a:pos x="3777" y="1449"/>
              </a:cxn>
              <a:cxn ang="0">
                <a:pos x="3962" y="1889"/>
              </a:cxn>
              <a:cxn ang="0">
                <a:pos x="3523" y="2113"/>
              </a:cxn>
              <a:cxn ang="0">
                <a:pos x="3478" y="2369"/>
              </a:cxn>
              <a:cxn ang="0">
                <a:pos x="3613" y="2656"/>
              </a:cxn>
              <a:cxn ang="0">
                <a:pos x="3624" y="3096"/>
              </a:cxn>
              <a:cxn ang="0">
                <a:pos x="3177" y="3130"/>
              </a:cxn>
              <a:cxn ang="0">
                <a:pos x="2922" y="3214"/>
              </a:cxn>
              <a:cxn ang="0">
                <a:pos x="2801" y="3551"/>
              </a:cxn>
              <a:cxn ang="0">
                <a:pos x="2577" y="3878"/>
              </a:cxn>
              <a:cxn ang="0">
                <a:pos x="2176" y="3668"/>
              </a:cxn>
              <a:cxn ang="0">
                <a:pos x="1913" y="3532"/>
              </a:cxn>
              <a:cxn ang="0">
                <a:pos x="1601" y="3712"/>
              </a:cxn>
              <a:cxn ang="0">
                <a:pos x="1221" y="3820"/>
              </a:cxn>
              <a:cxn ang="0">
                <a:pos x="1026" y="3474"/>
              </a:cxn>
              <a:cxn ang="0">
                <a:pos x="972" y="3163"/>
              </a:cxn>
              <a:cxn ang="0">
                <a:pos x="685" y="3024"/>
              </a:cxn>
              <a:cxn ang="0">
                <a:pos x="244" y="2952"/>
              </a:cxn>
              <a:cxn ang="0">
                <a:pos x="292" y="2514"/>
              </a:cxn>
              <a:cxn ang="0">
                <a:pos x="443" y="2188"/>
              </a:cxn>
              <a:cxn ang="0">
                <a:pos x="320" y="1949"/>
              </a:cxn>
              <a:cxn ang="0">
                <a:pos x="29" y="1611"/>
              </a:cxn>
              <a:cxn ang="0">
                <a:pos x="347" y="1307"/>
              </a:cxn>
              <a:cxn ang="0">
                <a:pos x="644" y="1198"/>
              </a:cxn>
              <a:cxn ang="0">
                <a:pos x="793" y="985"/>
              </a:cxn>
              <a:cxn ang="0">
                <a:pos x="629" y="529"/>
              </a:cxn>
              <a:cxn ang="0">
                <a:pos x="999" y="260"/>
              </a:cxn>
              <a:cxn ang="0">
                <a:pos x="1382" y="556"/>
              </a:cxn>
              <a:cxn ang="0">
                <a:pos x="1712" y="458"/>
              </a:cxn>
              <a:cxn ang="0">
                <a:pos x="1972" y="0"/>
              </a:cxn>
            </a:cxnLst>
            <a:rect l="0" t="0" r="r" b="b"/>
            <a:pathLst>
              <a:path w="3965" h="3943">
                <a:moveTo>
                  <a:pt x="1982" y="874"/>
                </a:moveTo>
                <a:lnTo>
                  <a:pt x="1891" y="878"/>
                </a:lnTo>
                <a:lnTo>
                  <a:pt x="1804" y="889"/>
                </a:lnTo>
                <a:lnTo>
                  <a:pt x="1718" y="906"/>
                </a:lnTo>
                <a:lnTo>
                  <a:pt x="1635" y="930"/>
                </a:lnTo>
                <a:lnTo>
                  <a:pt x="1554" y="960"/>
                </a:lnTo>
                <a:lnTo>
                  <a:pt x="1477" y="996"/>
                </a:lnTo>
                <a:lnTo>
                  <a:pt x="1403" y="1039"/>
                </a:lnTo>
                <a:lnTo>
                  <a:pt x="1333" y="1086"/>
                </a:lnTo>
                <a:lnTo>
                  <a:pt x="1267" y="1138"/>
                </a:lnTo>
                <a:lnTo>
                  <a:pt x="1205" y="1196"/>
                </a:lnTo>
                <a:lnTo>
                  <a:pt x="1148" y="1257"/>
                </a:lnTo>
                <a:lnTo>
                  <a:pt x="1095" y="1324"/>
                </a:lnTo>
                <a:lnTo>
                  <a:pt x="1048" y="1392"/>
                </a:lnTo>
                <a:lnTo>
                  <a:pt x="1006" y="1466"/>
                </a:lnTo>
                <a:lnTo>
                  <a:pt x="970" y="1543"/>
                </a:lnTo>
                <a:lnTo>
                  <a:pt x="940" y="1624"/>
                </a:lnTo>
                <a:lnTo>
                  <a:pt x="915" y="1708"/>
                </a:lnTo>
                <a:lnTo>
                  <a:pt x="898" y="1793"/>
                </a:lnTo>
                <a:lnTo>
                  <a:pt x="888" y="1880"/>
                </a:lnTo>
                <a:lnTo>
                  <a:pt x="884" y="1971"/>
                </a:lnTo>
                <a:lnTo>
                  <a:pt x="888" y="2061"/>
                </a:lnTo>
                <a:lnTo>
                  <a:pt x="898" y="2148"/>
                </a:lnTo>
                <a:lnTo>
                  <a:pt x="915" y="2234"/>
                </a:lnTo>
                <a:lnTo>
                  <a:pt x="940" y="2318"/>
                </a:lnTo>
                <a:lnTo>
                  <a:pt x="970" y="2398"/>
                </a:lnTo>
                <a:lnTo>
                  <a:pt x="1006" y="2476"/>
                </a:lnTo>
                <a:lnTo>
                  <a:pt x="1048" y="2549"/>
                </a:lnTo>
                <a:lnTo>
                  <a:pt x="1095" y="2619"/>
                </a:lnTo>
                <a:lnTo>
                  <a:pt x="1148" y="2686"/>
                </a:lnTo>
                <a:lnTo>
                  <a:pt x="1205" y="2747"/>
                </a:lnTo>
                <a:lnTo>
                  <a:pt x="1267" y="2804"/>
                </a:lnTo>
                <a:lnTo>
                  <a:pt x="1333" y="2857"/>
                </a:lnTo>
                <a:lnTo>
                  <a:pt x="1403" y="2904"/>
                </a:lnTo>
                <a:lnTo>
                  <a:pt x="1477" y="2947"/>
                </a:lnTo>
                <a:lnTo>
                  <a:pt x="1554" y="2983"/>
                </a:lnTo>
                <a:lnTo>
                  <a:pt x="1635" y="3013"/>
                </a:lnTo>
                <a:lnTo>
                  <a:pt x="1718" y="3037"/>
                </a:lnTo>
                <a:lnTo>
                  <a:pt x="1804" y="3054"/>
                </a:lnTo>
                <a:lnTo>
                  <a:pt x="1891" y="3065"/>
                </a:lnTo>
                <a:lnTo>
                  <a:pt x="1982" y="3069"/>
                </a:lnTo>
                <a:lnTo>
                  <a:pt x="2072" y="3065"/>
                </a:lnTo>
                <a:lnTo>
                  <a:pt x="2159" y="3054"/>
                </a:lnTo>
                <a:lnTo>
                  <a:pt x="2245" y="3037"/>
                </a:lnTo>
                <a:lnTo>
                  <a:pt x="2328" y="3013"/>
                </a:lnTo>
                <a:lnTo>
                  <a:pt x="2409" y="2983"/>
                </a:lnTo>
                <a:lnTo>
                  <a:pt x="2487" y="2947"/>
                </a:lnTo>
                <a:lnTo>
                  <a:pt x="2560" y="2904"/>
                </a:lnTo>
                <a:lnTo>
                  <a:pt x="2630" y="2857"/>
                </a:lnTo>
                <a:lnTo>
                  <a:pt x="2697" y="2804"/>
                </a:lnTo>
                <a:lnTo>
                  <a:pt x="2758" y="2747"/>
                </a:lnTo>
                <a:lnTo>
                  <a:pt x="2815" y="2686"/>
                </a:lnTo>
                <a:lnTo>
                  <a:pt x="2868" y="2619"/>
                </a:lnTo>
                <a:lnTo>
                  <a:pt x="2915" y="2549"/>
                </a:lnTo>
                <a:lnTo>
                  <a:pt x="2958" y="2476"/>
                </a:lnTo>
                <a:lnTo>
                  <a:pt x="2994" y="2398"/>
                </a:lnTo>
                <a:lnTo>
                  <a:pt x="3024" y="2318"/>
                </a:lnTo>
                <a:lnTo>
                  <a:pt x="3048" y="2234"/>
                </a:lnTo>
                <a:lnTo>
                  <a:pt x="3065" y="2148"/>
                </a:lnTo>
                <a:lnTo>
                  <a:pt x="3076" y="2061"/>
                </a:lnTo>
                <a:lnTo>
                  <a:pt x="3079" y="1971"/>
                </a:lnTo>
                <a:lnTo>
                  <a:pt x="3076" y="1880"/>
                </a:lnTo>
                <a:lnTo>
                  <a:pt x="3065" y="1793"/>
                </a:lnTo>
                <a:lnTo>
                  <a:pt x="3048" y="1708"/>
                </a:lnTo>
                <a:lnTo>
                  <a:pt x="3024" y="1624"/>
                </a:lnTo>
                <a:lnTo>
                  <a:pt x="2994" y="1543"/>
                </a:lnTo>
                <a:lnTo>
                  <a:pt x="2958" y="1466"/>
                </a:lnTo>
                <a:lnTo>
                  <a:pt x="2915" y="1392"/>
                </a:lnTo>
                <a:lnTo>
                  <a:pt x="2868" y="1324"/>
                </a:lnTo>
                <a:lnTo>
                  <a:pt x="2815" y="1257"/>
                </a:lnTo>
                <a:lnTo>
                  <a:pt x="2758" y="1196"/>
                </a:lnTo>
                <a:lnTo>
                  <a:pt x="2697" y="1138"/>
                </a:lnTo>
                <a:lnTo>
                  <a:pt x="2630" y="1086"/>
                </a:lnTo>
                <a:lnTo>
                  <a:pt x="2560" y="1039"/>
                </a:lnTo>
                <a:lnTo>
                  <a:pt x="2487" y="996"/>
                </a:lnTo>
                <a:lnTo>
                  <a:pt x="2409" y="960"/>
                </a:lnTo>
                <a:lnTo>
                  <a:pt x="2328" y="930"/>
                </a:lnTo>
                <a:lnTo>
                  <a:pt x="2245" y="906"/>
                </a:lnTo>
                <a:lnTo>
                  <a:pt x="2159" y="889"/>
                </a:lnTo>
                <a:lnTo>
                  <a:pt x="2072" y="878"/>
                </a:lnTo>
                <a:lnTo>
                  <a:pt x="1982" y="874"/>
                </a:lnTo>
                <a:close/>
                <a:moveTo>
                  <a:pt x="1972" y="0"/>
                </a:moveTo>
                <a:lnTo>
                  <a:pt x="2064" y="1"/>
                </a:lnTo>
                <a:lnTo>
                  <a:pt x="2156" y="6"/>
                </a:lnTo>
                <a:lnTo>
                  <a:pt x="2246" y="17"/>
                </a:lnTo>
                <a:lnTo>
                  <a:pt x="2337" y="33"/>
                </a:lnTo>
                <a:lnTo>
                  <a:pt x="2357" y="184"/>
                </a:lnTo>
                <a:lnTo>
                  <a:pt x="2369" y="336"/>
                </a:lnTo>
                <a:lnTo>
                  <a:pt x="2373" y="488"/>
                </a:lnTo>
                <a:lnTo>
                  <a:pt x="2439" y="506"/>
                </a:lnTo>
                <a:lnTo>
                  <a:pt x="2506" y="528"/>
                </a:lnTo>
                <a:lnTo>
                  <a:pt x="2570" y="553"/>
                </a:lnTo>
                <a:lnTo>
                  <a:pt x="2618" y="572"/>
                </a:lnTo>
                <a:lnTo>
                  <a:pt x="2665" y="595"/>
                </a:lnTo>
                <a:lnTo>
                  <a:pt x="2757" y="644"/>
                </a:lnTo>
                <a:lnTo>
                  <a:pt x="2838" y="566"/>
                </a:lnTo>
                <a:lnTo>
                  <a:pt x="2924" y="492"/>
                </a:lnTo>
                <a:lnTo>
                  <a:pt x="3012" y="419"/>
                </a:lnTo>
                <a:lnTo>
                  <a:pt x="3104" y="348"/>
                </a:lnTo>
                <a:lnTo>
                  <a:pt x="3177" y="402"/>
                </a:lnTo>
                <a:lnTo>
                  <a:pt x="3250" y="460"/>
                </a:lnTo>
                <a:lnTo>
                  <a:pt x="3319" y="521"/>
                </a:lnTo>
                <a:lnTo>
                  <a:pt x="3386" y="583"/>
                </a:lnTo>
                <a:lnTo>
                  <a:pt x="3449" y="650"/>
                </a:lnTo>
                <a:lnTo>
                  <a:pt x="3508" y="720"/>
                </a:lnTo>
                <a:lnTo>
                  <a:pt x="3447" y="816"/>
                </a:lnTo>
                <a:lnTo>
                  <a:pt x="3383" y="911"/>
                </a:lnTo>
                <a:lnTo>
                  <a:pt x="3314" y="1004"/>
                </a:lnTo>
                <a:lnTo>
                  <a:pt x="3244" y="1092"/>
                </a:lnTo>
                <a:lnTo>
                  <a:pt x="3274" y="1134"/>
                </a:lnTo>
                <a:lnTo>
                  <a:pt x="3300" y="1178"/>
                </a:lnTo>
                <a:lnTo>
                  <a:pt x="3327" y="1223"/>
                </a:lnTo>
                <a:lnTo>
                  <a:pt x="3352" y="1268"/>
                </a:lnTo>
                <a:lnTo>
                  <a:pt x="3374" y="1315"/>
                </a:lnTo>
                <a:lnTo>
                  <a:pt x="3397" y="1362"/>
                </a:lnTo>
                <a:lnTo>
                  <a:pt x="3418" y="1409"/>
                </a:lnTo>
                <a:lnTo>
                  <a:pt x="3436" y="1458"/>
                </a:lnTo>
                <a:lnTo>
                  <a:pt x="3548" y="1450"/>
                </a:lnTo>
                <a:lnTo>
                  <a:pt x="3663" y="1448"/>
                </a:lnTo>
                <a:lnTo>
                  <a:pt x="3777" y="1449"/>
                </a:lnTo>
                <a:lnTo>
                  <a:pt x="3892" y="1454"/>
                </a:lnTo>
                <a:lnTo>
                  <a:pt x="3919" y="1562"/>
                </a:lnTo>
                <a:lnTo>
                  <a:pt x="3938" y="1669"/>
                </a:lnTo>
                <a:lnTo>
                  <a:pt x="3953" y="1779"/>
                </a:lnTo>
                <a:lnTo>
                  <a:pt x="3962" y="1889"/>
                </a:lnTo>
                <a:lnTo>
                  <a:pt x="3965" y="1999"/>
                </a:lnTo>
                <a:lnTo>
                  <a:pt x="3855" y="2034"/>
                </a:lnTo>
                <a:lnTo>
                  <a:pt x="3744" y="2065"/>
                </a:lnTo>
                <a:lnTo>
                  <a:pt x="3633" y="2092"/>
                </a:lnTo>
                <a:lnTo>
                  <a:pt x="3523" y="2113"/>
                </a:lnTo>
                <a:lnTo>
                  <a:pt x="3518" y="2165"/>
                </a:lnTo>
                <a:lnTo>
                  <a:pt x="3511" y="2216"/>
                </a:lnTo>
                <a:lnTo>
                  <a:pt x="3501" y="2268"/>
                </a:lnTo>
                <a:lnTo>
                  <a:pt x="3492" y="2319"/>
                </a:lnTo>
                <a:lnTo>
                  <a:pt x="3478" y="2369"/>
                </a:lnTo>
                <a:lnTo>
                  <a:pt x="3466" y="2419"/>
                </a:lnTo>
                <a:lnTo>
                  <a:pt x="3451" y="2470"/>
                </a:lnTo>
                <a:lnTo>
                  <a:pt x="3433" y="2518"/>
                </a:lnTo>
                <a:lnTo>
                  <a:pt x="3524" y="2584"/>
                </a:lnTo>
                <a:lnTo>
                  <a:pt x="3613" y="2656"/>
                </a:lnTo>
                <a:lnTo>
                  <a:pt x="3701" y="2731"/>
                </a:lnTo>
                <a:lnTo>
                  <a:pt x="3786" y="2808"/>
                </a:lnTo>
                <a:lnTo>
                  <a:pt x="3736" y="2907"/>
                </a:lnTo>
                <a:lnTo>
                  <a:pt x="3683" y="3002"/>
                </a:lnTo>
                <a:lnTo>
                  <a:pt x="3624" y="3096"/>
                </a:lnTo>
                <a:lnTo>
                  <a:pt x="3560" y="3186"/>
                </a:lnTo>
                <a:lnTo>
                  <a:pt x="3491" y="3273"/>
                </a:lnTo>
                <a:lnTo>
                  <a:pt x="3385" y="3229"/>
                </a:lnTo>
                <a:lnTo>
                  <a:pt x="3280" y="3181"/>
                </a:lnTo>
                <a:lnTo>
                  <a:pt x="3177" y="3130"/>
                </a:lnTo>
                <a:lnTo>
                  <a:pt x="3078" y="3076"/>
                </a:lnTo>
                <a:lnTo>
                  <a:pt x="3042" y="3112"/>
                </a:lnTo>
                <a:lnTo>
                  <a:pt x="3002" y="3147"/>
                </a:lnTo>
                <a:lnTo>
                  <a:pt x="2962" y="3180"/>
                </a:lnTo>
                <a:lnTo>
                  <a:pt x="2922" y="3214"/>
                </a:lnTo>
                <a:lnTo>
                  <a:pt x="2838" y="3274"/>
                </a:lnTo>
                <a:lnTo>
                  <a:pt x="2794" y="3302"/>
                </a:lnTo>
                <a:lnTo>
                  <a:pt x="2750" y="3327"/>
                </a:lnTo>
                <a:lnTo>
                  <a:pt x="2776" y="3438"/>
                </a:lnTo>
                <a:lnTo>
                  <a:pt x="2801" y="3551"/>
                </a:lnTo>
                <a:lnTo>
                  <a:pt x="2819" y="3663"/>
                </a:lnTo>
                <a:lnTo>
                  <a:pt x="2833" y="3776"/>
                </a:lnTo>
                <a:lnTo>
                  <a:pt x="2750" y="3815"/>
                </a:lnTo>
                <a:lnTo>
                  <a:pt x="2664" y="3849"/>
                </a:lnTo>
                <a:lnTo>
                  <a:pt x="2577" y="3878"/>
                </a:lnTo>
                <a:lnTo>
                  <a:pt x="2489" y="3903"/>
                </a:lnTo>
                <a:lnTo>
                  <a:pt x="2400" y="3925"/>
                </a:lnTo>
                <a:lnTo>
                  <a:pt x="2310" y="3943"/>
                </a:lnTo>
                <a:lnTo>
                  <a:pt x="2239" y="3807"/>
                </a:lnTo>
                <a:lnTo>
                  <a:pt x="2176" y="3668"/>
                </a:lnTo>
                <a:lnTo>
                  <a:pt x="2119" y="3529"/>
                </a:lnTo>
                <a:lnTo>
                  <a:pt x="2069" y="3531"/>
                </a:lnTo>
                <a:lnTo>
                  <a:pt x="2017" y="3534"/>
                </a:lnTo>
                <a:lnTo>
                  <a:pt x="1965" y="3535"/>
                </a:lnTo>
                <a:lnTo>
                  <a:pt x="1913" y="3532"/>
                </a:lnTo>
                <a:lnTo>
                  <a:pt x="1843" y="3529"/>
                </a:lnTo>
                <a:lnTo>
                  <a:pt x="1774" y="3520"/>
                </a:lnTo>
                <a:lnTo>
                  <a:pt x="1706" y="3509"/>
                </a:lnTo>
                <a:lnTo>
                  <a:pt x="1656" y="3612"/>
                </a:lnTo>
                <a:lnTo>
                  <a:pt x="1601" y="3712"/>
                </a:lnTo>
                <a:lnTo>
                  <a:pt x="1543" y="3810"/>
                </a:lnTo>
                <a:lnTo>
                  <a:pt x="1482" y="3907"/>
                </a:lnTo>
                <a:lnTo>
                  <a:pt x="1394" y="3883"/>
                </a:lnTo>
                <a:lnTo>
                  <a:pt x="1307" y="3854"/>
                </a:lnTo>
                <a:lnTo>
                  <a:pt x="1221" y="3820"/>
                </a:lnTo>
                <a:lnTo>
                  <a:pt x="1136" y="3782"/>
                </a:lnTo>
                <a:lnTo>
                  <a:pt x="1054" y="3741"/>
                </a:lnTo>
                <a:lnTo>
                  <a:pt x="973" y="3698"/>
                </a:lnTo>
                <a:lnTo>
                  <a:pt x="999" y="3584"/>
                </a:lnTo>
                <a:lnTo>
                  <a:pt x="1026" y="3474"/>
                </a:lnTo>
                <a:lnTo>
                  <a:pt x="1059" y="3366"/>
                </a:lnTo>
                <a:lnTo>
                  <a:pt x="1095" y="3258"/>
                </a:lnTo>
                <a:lnTo>
                  <a:pt x="1053" y="3227"/>
                </a:lnTo>
                <a:lnTo>
                  <a:pt x="1012" y="3195"/>
                </a:lnTo>
                <a:lnTo>
                  <a:pt x="972" y="3163"/>
                </a:lnTo>
                <a:lnTo>
                  <a:pt x="934" y="3128"/>
                </a:lnTo>
                <a:lnTo>
                  <a:pt x="883" y="3081"/>
                </a:lnTo>
                <a:lnTo>
                  <a:pt x="834" y="3031"/>
                </a:lnTo>
                <a:lnTo>
                  <a:pt x="790" y="2978"/>
                </a:lnTo>
                <a:lnTo>
                  <a:pt x="685" y="3024"/>
                </a:lnTo>
                <a:lnTo>
                  <a:pt x="580" y="3065"/>
                </a:lnTo>
                <a:lnTo>
                  <a:pt x="472" y="3104"/>
                </a:lnTo>
                <a:lnTo>
                  <a:pt x="362" y="3138"/>
                </a:lnTo>
                <a:lnTo>
                  <a:pt x="301" y="3047"/>
                </a:lnTo>
                <a:lnTo>
                  <a:pt x="244" y="2952"/>
                </a:lnTo>
                <a:lnTo>
                  <a:pt x="193" y="2854"/>
                </a:lnTo>
                <a:lnTo>
                  <a:pt x="149" y="2753"/>
                </a:lnTo>
                <a:lnTo>
                  <a:pt x="109" y="2651"/>
                </a:lnTo>
                <a:lnTo>
                  <a:pt x="200" y="2581"/>
                </a:lnTo>
                <a:lnTo>
                  <a:pt x="292" y="2514"/>
                </a:lnTo>
                <a:lnTo>
                  <a:pt x="386" y="2452"/>
                </a:lnTo>
                <a:lnTo>
                  <a:pt x="483" y="2392"/>
                </a:lnTo>
                <a:lnTo>
                  <a:pt x="459" y="2291"/>
                </a:lnTo>
                <a:lnTo>
                  <a:pt x="449" y="2240"/>
                </a:lnTo>
                <a:lnTo>
                  <a:pt x="443" y="2188"/>
                </a:lnTo>
                <a:lnTo>
                  <a:pt x="436" y="2138"/>
                </a:lnTo>
                <a:lnTo>
                  <a:pt x="432" y="2086"/>
                </a:lnTo>
                <a:lnTo>
                  <a:pt x="430" y="2034"/>
                </a:lnTo>
                <a:lnTo>
                  <a:pt x="429" y="1982"/>
                </a:lnTo>
                <a:lnTo>
                  <a:pt x="320" y="1949"/>
                </a:lnTo>
                <a:lnTo>
                  <a:pt x="213" y="1913"/>
                </a:lnTo>
                <a:lnTo>
                  <a:pt x="106" y="1873"/>
                </a:lnTo>
                <a:lnTo>
                  <a:pt x="0" y="1828"/>
                </a:lnTo>
                <a:lnTo>
                  <a:pt x="11" y="1720"/>
                </a:lnTo>
                <a:lnTo>
                  <a:pt x="29" y="1611"/>
                </a:lnTo>
                <a:lnTo>
                  <a:pt x="52" y="1504"/>
                </a:lnTo>
                <a:lnTo>
                  <a:pt x="82" y="1397"/>
                </a:lnTo>
                <a:lnTo>
                  <a:pt x="118" y="1293"/>
                </a:lnTo>
                <a:lnTo>
                  <a:pt x="233" y="1298"/>
                </a:lnTo>
                <a:lnTo>
                  <a:pt x="347" y="1307"/>
                </a:lnTo>
                <a:lnTo>
                  <a:pt x="459" y="1319"/>
                </a:lnTo>
                <a:lnTo>
                  <a:pt x="571" y="1336"/>
                </a:lnTo>
                <a:lnTo>
                  <a:pt x="594" y="1290"/>
                </a:lnTo>
                <a:lnTo>
                  <a:pt x="618" y="1243"/>
                </a:lnTo>
                <a:lnTo>
                  <a:pt x="644" y="1198"/>
                </a:lnTo>
                <a:lnTo>
                  <a:pt x="671" y="1153"/>
                </a:lnTo>
                <a:lnTo>
                  <a:pt x="699" y="1110"/>
                </a:lnTo>
                <a:lnTo>
                  <a:pt x="729" y="1068"/>
                </a:lnTo>
                <a:lnTo>
                  <a:pt x="762" y="1027"/>
                </a:lnTo>
                <a:lnTo>
                  <a:pt x="793" y="985"/>
                </a:lnTo>
                <a:lnTo>
                  <a:pt x="731" y="891"/>
                </a:lnTo>
                <a:lnTo>
                  <a:pt x="671" y="795"/>
                </a:lnTo>
                <a:lnTo>
                  <a:pt x="616" y="696"/>
                </a:lnTo>
                <a:lnTo>
                  <a:pt x="563" y="593"/>
                </a:lnTo>
                <a:lnTo>
                  <a:pt x="629" y="529"/>
                </a:lnTo>
                <a:lnTo>
                  <a:pt x="698" y="469"/>
                </a:lnTo>
                <a:lnTo>
                  <a:pt x="769" y="411"/>
                </a:lnTo>
                <a:lnTo>
                  <a:pt x="843" y="356"/>
                </a:lnTo>
                <a:lnTo>
                  <a:pt x="920" y="306"/>
                </a:lnTo>
                <a:lnTo>
                  <a:pt x="999" y="260"/>
                </a:lnTo>
                <a:lnTo>
                  <a:pt x="1083" y="336"/>
                </a:lnTo>
                <a:lnTo>
                  <a:pt x="1164" y="415"/>
                </a:lnTo>
                <a:lnTo>
                  <a:pt x="1243" y="498"/>
                </a:lnTo>
                <a:lnTo>
                  <a:pt x="1319" y="583"/>
                </a:lnTo>
                <a:lnTo>
                  <a:pt x="1382" y="556"/>
                </a:lnTo>
                <a:lnTo>
                  <a:pt x="1446" y="530"/>
                </a:lnTo>
                <a:lnTo>
                  <a:pt x="1512" y="507"/>
                </a:lnTo>
                <a:lnTo>
                  <a:pt x="1578" y="488"/>
                </a:lnTo>
                <a:lnTo>
                  <a:pt x="1645" y="472"/>
                </a:lnTo>
                <a:lnTo>
                  <a:pt x="1712" y="458"/>
                </a:lnTo>
                <a:lnTo>
                  <a:pt x="1731" y="309"/>
                </a:lnTo>
                <a:lnTo>
                  <a:pt x="1756" y="159"/>
                </a:lnTo>
                <a:lnTo>
                  <a:pt x="1789" y="9"/>
                </a:lnTo>
                <a:lnTo>
                  <a:pt x="1880" y="2"/>
                </a:lnTo>
                <a:lnTo>
                  <a:pt x="1972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  <a:scene3d>
            <a:camera prst="perspectiveRight"/>
            <a:lightRig rig="threePt" dir="t"/>
          </a:scene3d>
          <a:sp3d extrusionH="203200"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reeform 6"/>
          <p:cNvSpPr>
            <a:spLocks noEditPoints="1"/>
          </p:cNvSpPr>
          <p:nvPr userDrawn="1"/>
        </p:nvSpPr>
        <p:spPr bwMode="auto">
          <a:xfrm>
            <a:off x="4640042" y="2040261"/>
            <a:ext cx="1617640" cy="1609476"/>
          </a:xfrm>
          <a:custGeom>
            <a:avLst/>
            <a:gdLst/>
            <a:ahLst/>
            <a:cxnLst>
              <a:cxn ang="0">
                <a:pos x="1635" y="930"/>
              </a:cxn>
              <a:cxn ang="0">
                <a:pos x="1267" y="1138"/>
              </a:cxn>
              <a:cxn ang="0">
                <a:pos x="1006" y="1466"/>
              </a:cxn>
              <a:cxn ang="0">
                <a:pos x="888" y="1880"/>
              </a:cxn>
              <a:cxn ang="0">
                <a:pos x="940" y="2318"/>
              </a:cxn>
              <a:cxn ang="0">
                <a:pos x="1148" y="2686"/>
              </a:cxn>
              <a:cxn ang="0">
                <a:pos x="1477" y="2947"/>
              </a:cxn>
              <a:cxn ang="0">
                <a:pos x="1891" y="3065"/>
              </a:cxn>
              <a:cxn ang="0">
                <a:pos x="2328" y="3013"/>
              </a:cxn>
              <a:cxn ang="0">
                <a:pos x="2697" y="2804"/>
              </a:cxn>
              <a:cxn ang="0">
                <a:pos x="2958" y="2476"/>
              </a:cxn>
              <a:cxn ang="0">
                <a:pos x="3076" y="2061"/>
              </a:cxn>
              <a:cxn ang="0">
                <a:pos x="3024" y="1624"/>
              </a:cxn>
              <a:cxn ang="0">
                <a:pos x="2815" y="1257"/>
              </a:cxn>
              <a:cxn ang="0">
                <a:pos x="2487" y="996"/>
              </a:cxn>
              <a:cxn ang="0">
                <a:pos x="2072" y="878"/>
              </a:cxn>
              <a:cxn ang="0">
                <a:pos x="2246" y="17"/>
              </a:cxn>
              <a:cxn ang="0">
                <a:pos x="2439" y="506"/>
              </a:cxn>
              <a:cxn ang="0">
                <a:pos x="2757" y="644"/>
              </a:cxn>
              <a:cxn ang="0">
                <a:pos x="3177" y="402"/>
              </a:cxn>
              <a:cxn ang="0">
                <a:pos x="3508" y="720"/>
              </a:cxn>
              <a:cxn ang="0">
                <a:pos x="3274" y="1134"/>
              </a:cxn>
              <a:cxn ang="0">
                <a:pos x="3397" y="1362"/>
              </a:cxn>
              <a:cxn ang="0">
                <a:pos x="3777" y="1449"/>
              </a:cxn>
              <a:cxn ang="0">
                <a:pos x="3962" y="1889"/>
              </a:cxn>
              <a:cxn ang="0">
                <a:pos x="3523" y="2113"/>
              </a:cxn>
              <a:cxn ang="0">
                <a:pos x="3478" y="2369"/>
              </a:cxn>
              <a:cxn ang="0">
                <a:pos x="3613" y="2656"/>
              </a:cxn>
              <a:cxn ang="0">
                <a:pos x="3624" y="3096"/>
              </a:cxn>
              <a:cxn ang="0">
                <a:pos x="3177" y="3130"/>
              </a:cxn>
              <a:cxn ang="0">
                <a:pos x="2922" y="3214"/>
              </a:cxn>
              <a:cxn ang="0">
                <a:pos x="2801" y="3551"/>
              </a:cxn>
              <a:cxn ang="0">
                <a:pos x="2577" y="3878"/>
              </a:cxn>
              <a:cxn ang="0">
                <a:pos x="2176" y="3668"/>
              </a:cxn>
              <a:cxn ang="0">
                <a:pos x="1913" y="3532"/>
              </a:cxn>
              <a:cxn ang="0">
                <a:pos x="1601" y="3712"/>
              </a:cxn>
              <a:cxn ang="0">
                <a:pos x="1221" y="3820"/>
              </a:cxn>
              <a:cxn ang="0">
                <a:pos x="1026" y="3474"/>
              </a:cxn>
              <a:cxn ang="0">
                <a:pos x="972" y="3163"/>
              </a:cxn>
              <a:cxn ang="0">
                <a:pos x="685" y="3024"/>
              </a:cxn>
              <a:cxn ang="0">
                <a:pos x="244" y="2952"/>
              </a:cxn>
              <a:cxn ang="0">
                <a:pos x="292" y="2514"/>
              </a:cxn>
              <a:cxn ang="0">
                <a:pos x="443" y="2188"/>
              </a:cxn>
              <a:cxn ang="0">
                <a:pos x="320" y="1949"/>
              </a:cxn>
              <a:cxn ang="0">
                <a:pos x="29" y="1611"/>
              </a:cxn>
              <a:cxn ang="0">
                <a:pos x="347" y="1307"/>
              </a:cxn>
              <a:cxn ang="0">
                <a:pos x="644" y="1198"/>
              </a:cxn>
              <a:cxn ang="0">
                <a:pos x="793" y="985"/>
              </a:cxn>
              <a:cxn ang="0">
                <a:pos x="629" y="529"/>
              </a:cxn>
              <a:cxn ang="0">
                <a:pos x="999" y="260"/>
              </a:cxn>
              <a:cxn ang="0">
                <a:pos x="1382" y="556"/>
              </a:cxn>
              <a:cxn ang="0">
                <a:pos x="1712" y="458"/>
              </a:cxn>
              <a:cxn ang="0">
                <a:pos x="1972" y="0"/>
              </a:cxn>
            </a:cxnLst>
            <a:rect l="0" t="0" r="r" b="b"/>
            <a:pathLst>
              <a:path w="3965" h="3943">
                <a:moveTo>
                  <a:pt x="1982" y="874"/>
                </a:moveTo>
                <a:lnTo>
                  <a:pt x="1891" y="878"/>
                </a:lnTo>
                <a:lnTo>
                  <a:pt x="1804" y="889"/>
                </a:lnTo>
                <a:lnTo>
                  <a:pt x="1718" y="906"/>
                </a:lnTo>
                <a:lnTo>
                  <a:pt x="1635" y="930"/>
                </a:lnTo>
                <a:lnTo>
                  <a:pt x="1554" y="960"/>
                </a:lnTo>
                <a:lnTo>
                  <a:pt x="1477" y="996"/>
                </a:lnTo>
                <a:lnTo>
                  <a:pt x="1403" y="1039"/>
                </a:lnTo>
                <a:lnTo>
                  <a:pt x="1333" y="1086"/>
                </a:lnTo>
                <a:lnTo>
                  <a:pt x="1267" y="1138"/>
                </a:lnTo>
                <a:lnTo>
                  <a:pt x="1205" y="1196"/>
                </a:lnTo>
                <a:lnTo>
                  <a:pt x="1148" y="1257"/>
                </a:lnTo>
                <a:lnTo>
                  <a:pt x="1095" y="1324"/>
                </a:lnTo>
                <a:lnTo>
                  <a:pt x="1048" y="1392"/>
                </a:lnTo>
                <a:lnTo>
                  <a:pt x="1006" y="1466"/>
                </a:lnTo>
                <a:lnTo>
                  <a:pt x="970" y="1543"/>
                </a:lnTo>
                <a:lnTo>
                  <a:pt x="940" y="1624"/>
                </a:lnTo>
                <a:lnTo>
                  <a:pt x="915" y="1708"/>
                </a:lnTo>
                <a:lnTo>
                  <a:pt x="898" y="1793"/>
                </a:lnTo>
                <a:lnTo>
                  <a:pt x="888" y="1880"/>
                </a:lnTo>
                <a:lnTo>
                  <a:pt x="884" y="1971"/>
                </a:lnTo>
                <a:lnTo>
                  <a:pt x="888" y="2061"/>
                </a:lnTo>
                <a:lnTo>
                  <a:pt x="898" y="2148"/>
                </a:lnTo>
                <a:lnTo>
                  <a:pt x="915" y="2234"/>
                </a:lnTo>
                <a:lnTo>
                  <a:pt x="940" y="2318"/>
                </a:lnTo>
                <a:lnTo>
                  <a:pt x="970" y="2398"/>
                </a:lnTo>
                <a:lnTo>
                  <a:pt x="1006" y="2476"/>
                </a:lnTo>
                <a:lnTo>
                  <a:pt x="1048" y="2549"/>
                </a:lnTo>
                <a:lnTo>
                  <a:pt x="1095" y="2619"/>
                </a:lnTo>
                <a:lnTo>
                  <a:pt x="1148" y="2686"/>
                </a:lnTo>
                <a:lnTo>
                  <a:pt x="1205" y="2747"/>
                </a:lnTo>
                <a:lnTo>
                  <a:pt x="1267" y="2804"/>
                </a:lnTo>
                <a:lnTo>
                  <a:pt x="1333" y="2857"/>
                </a:lnTo>
                <a:lnTo>
                  <a:pt x="1403" y="2904"/>
                </a:lnTo>
                <a:lnTo>
                  <a:pt x="1477" y="2947"/>
                </a:lnTo>
                <a:lnTo>
                  <a:pt x="1554" y="2983"/>
                </a:lnTo>
                <a:lnTo>
                  <a:pt x="1635" y="3013"/>
                </a:lnTo>
                <a:lnTo>
                  <a:pt x="1718" y="3037"/>
                </a:lnTo>
                <a:lnTo>
                  <a:pt x="1804" y="3054"/>
                </a:lnTo>
                <a:lnTo>
                  <a:pt x="1891" y="3065"/>
                </a:lnTo>
                <a:lnTo>
                  <a:pt x="1982" y="3069"/>
                </a:lnTo>
                <a:lnTo>
                  <a:pt x="2072" y="3065"/>
                </a:lnTo>
                <a:lnTo>
                  <a:pt x="2159" y="3054"/>
                </a:lnTo>
                <a:lnTo>
                  <a:pt x="2245" y="3037"/>
                </a:lnTo>
                <a:lnTo>
                  <a:pt x="2328" y="3013"/>
                </a:lnTo>
                <a:lnTo>
                  <a:pt x="2409" y="2983"/>
                </a:lnTo>
                <a:lnTo>
                  <a:pt x="2487" y="2947"/>
                </a:lnTo>
                <a:lnTo>
                  <a:pt x="2560" y="2904"/>
                </a:lnTo>
                <a:lnTo>
                  <a:pt x="2630" y="2857"/>
                </a:lnTo>
                <a:lnTo>
                  <a:pt x="2697" y="2804"/>
                </a:lnTo>
                <a:lnTo>
                  <a:pt x="2758" y="2747"/>
                </a:lnTo>
                <a:lnTo>
                  <a:pt x="2815" y="2686"/>
                </a:lnTo>
                <a:lnTo>
                  <a:pt x="2868" y="2619"/>
                </a:lnTo>
                <a:lnTo>
                  <a:pt x="2915" y="2549"/>
                </a:lnTo>
                <a:lnTo>
                  <a:pt x="2958" y="2476"/>
                </a:lnTo>
                <a:lnTo>
                  <a:pt x="2994" y="2398"/>
                </a:lnTo>
                <a:lnTo>
                  <a:pt x="3024" y="2318"/>
                </a:lnTo>
                <a:lnTo>
                  <a:pt x="3048" y="2234"/>
                </a:lnTo>
                <a:lnTo>
                  <a:pt x="3065" y="2148"/>
                </a:lnTo>
                <a:lnTo>
                  <a:pt x="3076" y="2061"/>
                </a:lnTo>
                <a:lnTo>
                  <a:pt x="3079" y="1971"/>
                </a:lnTo>
                <a:lnTo>
                  <a:pt x="3076" y="1880"/>
                </a:lnTo>
                <a:lnTo>
                  <a:pt x="3065" y="1793"/>
                </a:lnTo>
                <a:lnTo>
                  <a:pt x="3048" y="1708"/>
                </a:lnTo>
                <a:lnTo>
                  <a:pt x="3024" y="1624"/>
                </a:lnTo>
                <a:lnTo>
                  <a:pt x="2994" y="1543"/>
                </a:lnTo>
                <a:lnTo>
                  <a:pt x="2958" y="1466"/>
                </a:lnTo>
                <a:lnTo>
                  <a:pt x="2915" y="1392"/>
                </a:lnTo>
                <a:lnTo>
                  <a:pt x="2868" y="1324"/>
                </a:lnTo>
                <a:lnTo>
                  <a:pt x="2815" y="1257"/>
                </a:lnTo>
                <a:lnTo>
                  <a:pt x="2758" y="1196"/>
                </a:lnTo>
                <a:lnTo>
                  <a:pt x="2697" y="1138"/>
                </a:lnTo>
                <a:lnTo>
                  <a:pt x="2630" y="1086"/>
                </a:lnTo>
                <a:lnTo>
                  <a:pt x="2560" y="1039"/>
                </a:lnTo>
                <a:lnTo>
                  <a:pt x="2487" y="996"/>
                </a:lnTo>
                <a:lnTo>
                  <a:pt x="2409" y="960"/>
                </a:lnTo>
                <a:lnTo>
                  <a:pt x="2328" y="930"/>
                </a:lnTo>
                <a:lnTo>
                  <a:pt x="2245" y="906"/>
                </a:lnTo>
                <a:lnTo>
                  <a:pt x="2159" y="889"/>
                </a:lnTo>
                <a:lnTo>
                  <a:pt x="2072" y="878"/>
                </a:lnTo>
                <a:lnTo>
                  <a:pt x="1982" y="874"/>
                </a:lnTo>
                <a:close/>
                <a:moveTo>
                  <a:pt x="1972" y="0"/>
                </a:moveTo>
                <a:lnTo>
                  <a:pt x="2064" y="1"/>
                </a:lnTo>
                <a:lnTo>
                  <a:pt x="2156" y="6"/>
                </a:lnTo>
                <a:lnTo>
                  <a:pt x="2246" y="17"/>
                </a:lnTo>
                <a:lnTo>
                  <a:pt x="2337" y="33"/>
                </a:lnTo>
                <a:lnTo>
                  <a:pt x="2357" y="184"/>
                </a:lnTo>
                <a:lnTo>
                  <a:pt x="2369" y="336"/>
                </a:lnTo>
                <a:lnTo>
                  <a:pt x="2373" y="488"/>
                </a:lnTo>
                <a:lnTo>
                  <a:pt x="2439" y="506"/>
                </a:lnTo>
                <a:lnTo>
                  <a:pt x="2506" y="528"/>
                </a:lnTo>
                <a:lnTo>
                  <a:pt x="2570" y="553"/>
                </a:lnTo>
                <a:lnTo>
                  <a:pt x="2618" y="572"/>
                </a:lnTo>
                <a:lnTo>
                  <a:pt x="2665" y="595"/>
                </a:lnTo>
                <a:lnTo>
                  <a:pt x="2757" y="644"/>
                </a:lnTo>
                <a:lnTo>
                  <a:pt x="2838" y="566"/>
                </a:lnTo>
                <a:lnTo>
                  <a:pt x="2924" y="492"/>
                </a:lnTo>
                <a:lnTo>
                  <a:pt x="3012" y="419"/>
                </a:lnTo>
                <a:lnTo>
                  <a:pt x="3104" y="348"/>
                </a:lnTo>
                <a:lnTo>
                  <a:pt x="3177" y="402"/>
                </a:lnTo>
                <a:lnTo>
                  <a:pt x="3250" y="460"/>
                </a:lnTo>
                <a:lnTo>
                  <a:pt x="3319" y="521"/>
                </a:lnTo>
                <a:lnTo>
                  <a:pt x="3386" y="583"/>
                </a:lnTo>
                <a:lnTo>
                  <a:pt x="3449" y="650"/>
                </a:lnTo>
                <a:lnTo>
                  <a:pt x="3508" y="720"/>
                </a:lnTo>
                <a:lnTo>
                  <a:pt x="3447" y="816"/>
                </a:lnTo>
                <a:lnTo>
                  <a:pt x="3383" y="911"/>
                </a:lnTo>
                <a:lnTo>
                  <a:pt x="3314" y="1004"/>
                </a:lnTo>
                <a:lnTo>
                  <a:pt x="3244" y="1092"/>
                </a:lnTo>
                <a:lnTo>
                  <a:pt x="3274" y="1134"/>
                </a:lnTo>
                <a:lnTo>
                  <a:pt x="3300" y="1178"/>
                </a:lnTo>
                <a:lnTo>
                  <a:pt x="3327" y="1223"/>
                </a:lnTo>
                <a:lnTo>
                  <a:pt x="3352" y="1268"/>
                </a:lnTo>
                <a:lnTo>
                  <a:pt x="3374" y="1315"/>
                </a:lnTo>
                <a:lnTo>
                  <a:pt x="3397" y="1362"/>
                </a:lnTo>
                <a:lnTo>
                  <a:pt x="3418" y="1409"/>
                </a:lnTo>
                <a:lnTo>
                  <a:pt x="3436" y="1458"/>
                </a:lnTo>
                <a:lnTo>
                  <a:pt x="3548" y="1450"/>
                </a:lnTo>
                <a:lnTo>
                  <a:pt x="3663" y="1448"/>
                </a:lnTo>
                <a:lnTo>
                  <a:pt x="3777" y="1449"/>
                </a:lnTo>
                <a:lnTo>
                  <a:pt x="3892" y="1454"/>
                </a:lnTo>
                <a:lnTo>
                  <a:pt x="3919" y="1562"/>
                </a:lnTo>
                <a:lnTo>
                  <a:pt x="3938" y="1669"/>
                </a:lnTo>
                <a:lnTo>
                  <a:pt x="3953" y="1779"/>
                </a:lnTo>
                <a:lnTo>
                  <a:pt x="3962" y="1889"/>
                </a:lnTo>
                <a:lnTo>
                  <a:pt x="3965" y="1999"/>
                </a:lnTo>
                <a:lnTo>
                  <a:pt x="3855" y="2034"/>
                </a:lnTo>
                <a:lnTo>
                  <a:pt x="3744" y="2065"/>
                </a:lnTo>
                <a:lnTo>
                  <a:pt x="3633" y="2092"/>
                </a:lnTo>
                <a:lnTo>
                  <a:pt x="3523" y="2113"/>
                </a:lnTo>
                <a:lnTo>
                  <a:pt x="3518" y="2165"/>
                </a:lnTo>
                <a:lnTo>
                  <a:pt x="3511" y="2216"/>
                </a:lnTo>
                <a:lnTo>
                  <a:pt x="3501" y="2268"/>
                </a:lnTo>
                <a:lnTo>
                  <a:pt x="3492" y="2319"/>
                </a:lnTo>
                <a:lnTo>
                  <a:pt x="3478" y="2369"/>
                </a:lnTo>
                <a:lnTo>
                  <a:pt x="3466" y="2419"/>
                </a:lnTo>
                <a:lnTo>
                  <a:pt x="3451" y="2470"/>
                </a:lnTo>
                <a:lnTo>
                  <a:pt x="3433" y="2518"/>
                </a:lnTo>
                <a:lnTo>
                  <a:pt x="3524" y="2584"/>
                </a:lnTo>
                <a:lnTo>
                  <a:pt x="3613" y="2656"/>
                </a:lnTo>
                <a:lnTo>
                  <a:pt x="3701" y="2731"/>
                </a:lnTo>
                <a:lnTo>
                  <a:pt x="3786" y="2808"/>
                </a:lnTo>
                <a:lnTo>
                  <a:pt x="3736" y="2907"/>
                </a:lnTo>
                <a:lnTo>
                  <a:pt x="3683" y="3002"/>
                </a:lnTo>
                <a:lnTo>
                  <a:pt x="3624" y="3096"/>
                </a:lnTo>
                <a:lnTo>
                  <a:pt x="3560" y="3186"/>
                </a:lnTo>
                <a:lnTo>
                  <a:pt x="3491" y="3273"/>
                </a:lnTo>
                <a:lnTo>
                  <a:pt x="3385" y="3229"/>
                </a:lnTo>
                <a:lnTo>
                  <a:pt x="3280" y="3181"/>
                </a:lnTo>
                <a:lnTo>
                  <a:pt x="3177" y="3130"/>
                </a:lnTo>
                <a:lnTo>
                  <a:pt x="3078" y="3076"/>
                </a:lnTo>
                <a:lnTo>
                  <a:pt x="3042" y="3112"/>
                </a:lnTo>
                <a:lnTo>
                  <a:pt x="3002" y="3147"/>
                </a:lnTo>
                <a:lnTo>
                  <a:pt x="2962" y="3180"/>
                </a:lnTo>
                <a:lnTo>
                  <a:pt x="2922" y="3214"/>
                </a:lnTo>
                <a:lnTo>
                  <a:pt x="2838" y="3274"/>
                </a:lnTo>
                <a:lnTo>
                  <a:pt x="2794" y="3302"/>
                </a:lnTo>
                <a:lnTo>
                  <a:pt x="2750" y="3327"/>
                </a:lnTo>
                <a:lnTo>
                  <a:pt x="2776" y="3438"/>
                </a:lnTo>
                <a:lnTo>
                  <a:pt x="2801" y="3551"/>
                </a:lnTo>
                <a:lnTo>
                  <a:pt x="2819" y="3663"/>
                </a:lnTo>
                <a:lnTo>
                  <a:pt x="2833" y="3776"/>
                </a:lnTo>
                <a:lnTo>
                  <a:pt x="2750" y="3815"/>
                </a:lnTo>
                <a:lnTo>
                  <a:pt x="2664" y="3849"/>
                </a:lnTo>
                <a:lnTo>
                  <a:pt x="2577" y="3878"/>
                </a:lnTo>
                <a:lnTo>
                  <a:pt x="2489" y="3903"/>
                </a:lnTo>
                <a:lnTo>
                  <a:pt x="2400" y="3925"/>
                </a:lnTo>
                <a:lnTo>
                  <a:pt x="2310" y="3943"/>
                </a:lnTo>
                <a:lnTo>
                  <a:pt x="2239" y="3807"/>
                </a:lnTo>
                <a:lnTo>
                  <a:pt x="2176" y="3668"/>
                </a:lnTo>
                <a:lnTo>
                  <a:pt x="2119" y="3529"/>
                </a:lnTo>
                <a:lnTo>
                  <a:pt x="2069" y="3531"/>
                </a:lnTo>
                <a:lnTo>
                  <a:pt x="2017" y="3534"/>
                </a:lnTo>
                <a:lnTo>
                  <a:pt x="1965" y="3535"/>
                </a:lnTo>
                <a:lnTo>
                  <a:pt x="1913" y="3532"/>
                </a:lnTo>
                <a:lnTo>
                  <a:pt x="1843" y="3529"/>
                </a:lnTo>
                <a:lnTo>
                  <a:pt x="1774" y="3520"/>
                </a:lnTo>
                <a:lnTo>
                  <a:pt x="1706" y="3509"/>
                </a:lnTo>
                <a:lnTo>
                  <a:pt x="1656" y="3612"/>
                </a:lnTo>
                <a:lnTo>
                  <a:pt x="1601" y="3712"/>
                </a:lnTo>
                <a:lnTo>
                  <a:pt x="1543" y="3810"/>
                </a:lnTo>
                <a:lnTo>
                  <a:pt x="1482" y="3907"/>
                </a:lnTo>
                <a:lnTo>
                  <a:pt x="1394" y="3883"/>
                </a:lnTo>
                <a:lnTo>
                  <a:pt x="1307" y="3854"/>
                </a:lnTo>
                <a:lnTo>
                  <a:pt x="1221" y="3820"/>
                </a:lnTo>
                <a:lnTo>
                  <a:pt x="1136" y="3782"/>
                </a:lnTo>
                <a:lnTo>
                  <a:pt x="1054" y="3741"/>
                </a:lnTo>
                <a:lnTo>
                  <a:pt x="973" y="3698"/>
                </a:lnTo>
                <a:lnTo>
                  <a:pt x="999" y="3584"/>
                </a:lnTo>
                <a:lnTo>
                  <a:pt x="1026" y="3474"/>
                </a:lnTo>
                <a:lnTo>
                  <a:pt x="1059" y="3366"/>
                </a:lnTo>
                <a:lnTo>
                  <a:pt x="1095" y="3258"/>
                </a:lnTo>
                <a:lnTo>
                  <a:pt x="1053" y="3227"/>
                </a:lnTo>
                <a:lnTo>
                  <a:pt x="1012" y="3195"/>
                </a:lnTo>
                <a:lnTo>
                  <a:pt x="972" y="3163"/>
                </a:lnTo>
                <a:lnTo>
                  <a:pt x="934" y="3128"/>
                </a:lnTo>
                <a:lnTo>
                  <a:pt x="883" y="3081"/>
                </a:lnTo>
                <a:lnTo>
                  <a:pt x="834" y="3031"/>
                </a:lnTo>
                <a:lnTo>
                  <a:pt x="790" y="2978"/>
                </a:lnTo>
                <a:lnTo>
                  <a:pt x="685" y="3024"/>
                </a:lnTo>
                <a:lnTo>
                  <a:pt x="580" y="3065"/>
                </a:lnTo>
                <a:lnTo>
                  <a:pt x="472" y="3104"/>
                </a:lnTo>
                <a:lnTo>
                  <a:pt x="362" y="3138"/>
                </a:lnTo>
                <a:lnTo>
                  <a:pt x="301" y="3047"/>
                </a:lnTo>
                <a:lnTo>
                  <a:pt x="244" y="2952"/>
                </a:lnTo>
                <a:lnTo>
                  <a:pt x="193" y="2854"/>
                </a:lnTo>
                <a:lnTo>
                  <a:pt x="149" y="2753"/>
                </a:lnTo>
                <a:lnTo>
                  <a:pt x="109" y="2651"/>
                </a:lnTo>
                <a:lnTo>
                  <a:pt x="200" y="2581"/>
                </a:lnTo>
                <a:lnTo>
                  <a:pt x="292" y="2514"/>
                </a:lnTo>
                <a:lnTo>
                  <a:pt x="386" y="2452"/>
                </a:lnTo>
                <a:lnTo>
                  <a:pt x="483" y="2392"/>
                </a:lnTo>
                <a:lnTo>
                  <a:pt x="459" y="2291"/>
                </a:lnTo>
                <a:lnTo>
                  <a:pt x="449" y="2240"/>
                </a:lnTo>
                <a:lnTo>
                  <a:pt x="443" y="2188"/>
                </a:lnTo>
                <a:lnTo>
                  <a:pt x="436" y="2138"/>
                </a:lnTo>
                <a:lnTo>
                  <a:pt x="432" y="2086"/>
                </a:lnTo>
                <a:lnTo>
                  <a:pt x="430" y="2034"/>
                </a:lnTo>
                <a:lnTo>
                  <a:pt x="429" y="1982"/>
                </a:lnTo>
                <a:lnTo>
                  <a:pt x="320" y="1949"/>
                </a:lnTo>
                <a:lnTo>
                  <a:pt x="213" y="1913"/>
                </a:lnTo>
                <a:lnTo>
                  <a:pt x="106" y="1873"/>
                </a:lnTo>
                <a:lnTo>
                  <a:pt x="0" y="1828"/>
                </a:lnTo>
                <a:lnTo>
                  <a:pt x="11" y="1720"/>
                </a:lnTo>
                <a:lnTo>
                  <a:pt x="29" y="1611"/>
                </a:lnTo>
                <a:lnTo>
                  <a:pt x="52" y="1504"/>
                </a:lnTo>
                <a:lnTo>
                  <a:pt x="82" y="1397"/>
                </a:lnTo>
                <a:lnTo>
                  <a:pt x="118" y="1293"/>
                </a:lnTo>
                <a:lnTo>
                  <a:pt x="233" y="1298"/>
                </a:lnTo>
                <a:lnTo>
                  <a:pt x="347" y="1307"/>
                </a:lnTo>
                <a:lnTo>
                  <a:pt x="459" y="1319"/>
                </a:lnTo>
                <a:lnTo>
                  <a:pt x="571" y="1336"/>
                </a:lnTo>
                <a:lnTo>
                  <a:pt x="594" y="1290"/>
                </a:lnTo>
                <a:lnTo>
                  <a:pt x="618" y="1243"/>
                </a:lnTo>
                <a:lnTo>
                  <a:pt x="644" y="1198"/>
                </a:lnTo>
                <a:lnTo>
                  <a:pt x="671" y="1153"/>
                </a:lnTo>
                <a:lnTo>
                  <a:pt x="699" y="1110"/>
                </a:lnTo>
                <a:lnTo>
                  <a:pt x="729" y="1068"/>
                </a:lnTo>
                <a:lnTo>
                  <a:pt x="762" y="1027"/>
                </a:lnTo>
                <a:lnTo>
                  <a:pt x="793" y="985"/>
                </a:lnTo>
                <a:lnTo>
                  <a:pt x="731" y="891"/>
                </a:lnTo>
                <a:lnTo>
                  <a:pt x="671" y="795"/>
                </a:lnTo>
                <a:lnTo>
                  <a:pt x="616" y="696"/>
                </a:lnTo>
                <a:lnTo>
                  <a:pt x="563" y="593"/>
                </a:lnTo>
                <a:lnTo>
                  <a:pt x="629" y="529"/>
                </a:lnTo>
                <a:lnTo>
                  <a:pt x="698" y="469"/>
                </a:lnTo>
                <a:lnTo>
                  <a:pt x="769" y="411"/>
                </a:lnTo>
                <a:lnTo>
                  <a:pt x="843" y="356"/>
                </a:lnTo>
                <a:lnTo>
                  <a:pt x="920" y="306"/>
                </a:lnTo>
                <a:lnTo>
                  <a:pt x="999" y="260"/>
                </a:lnTo>
                <a:lnTo>
                  <a:pt x="1083" y="336"/>
                </a:lnTo>
                <a:lnTo>
                  <a:pt x="1164" y="415"/>
                </a:lnTo>
                <a:lnTo>
                  <a:pt x="1243" y="498"/>
                </a:lnTo>
                <a:lnTo>
                  <a:pt x="1319" y="583"/>
                </a:lnTo>
                <a:lnTo>
                  <a:pt x="1382" y="556"/>
                </a:lnTo>
                <a:lnTo>
                  <a:pt x="1446" y="530"/>
                </a:lnTo>
                <a:lnTo>
                  <a:pt x="1512" y="507"/>
                </a:lnTo>
                <a:lnTo>
                  <a:pt x="1578" y="488"/>
                </a:lnTo>
                <a:lnTo>
                  <a:pt x="1645" y="472"/>
                </a:lnTo>
                <a:lnTo>
                  <a:pt x="1712" y="458"/>
                </a:lnTo>
                <a:lnTo>
                  <a:pt x="1731" y="309"/>
                </a:lnTo>
                <a:lnTo>
                  <a:pt x="1756" y="159"/>
                </a:lnTo>
                <a:lnTo>
                  <a:pt x="1789" y="9"/>
                </a:lnTo>
                <a:lnTo>
                  <a:pt x="1880" y="2"/>
                </a:lnTo>
                <a:lnTo>
                  <a:pt x="197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scene3d>
            <a:camera prst="perspectiveRight"/>
            <a:lightRig rig="threePt" dir="t"/>
          </a:scene3d>
          <a:sp3d extrusionH="203200"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Freeform 6"/>
          <p:cNvSpPr>
            <a:spLocks noEditPoints="1"/>
          </p:cNvSpPr>
          <p:nvPr userDrawn="1"/>
        </p:nvSpPr>
        <p:spPr bwMode="auto">
          <a:xfrm>
            <a:off x="6019588" y="1535445"/>
            <a:ext cx="1311798" cy="1305178"/>
          </a:xfrm>
          <a:custGeom>
            <a:avLst/>
            <a:gdLst/>
            <a:ahLst/>
            <a:cxnLst>
              <a:cxn ang="0">
                <a:pos x="1635" y="930"/>
              </a:cxn>
              <a:cxn ang="0">
                <a:pos x="1267" y="1138"/>
              </a:cxn>
              <a:cxn ang="0">
                <a:pos x="1006" y="1466"/>
              </a:cxn>
              <a:cxn ang="0">
                <a:pos x="888" y="1880"/>
              </a:cxn>
              <a:cxn ang="0">
                <a:pos x="940" y="2318"/>
              </a:cxn>
              <a:cxn ang="0">
                <a:pos x="1148" y="2686"/>
              </a:cxn>
              <a:cxn ang="0">
                <a:pos x="1477" y="2947"/>
              </a:cxn>
              <a:cxn ang="0">
                <a:pos x="1891" y="3065"/>
              </a:cxn>
              <a:cxn ang="0">
                <a:pos x="2328" y="3013"/>
              </a:cxn>
              <a:cxn ang="0">
                <a:pos x="2697" y="2804"/>
              </a:cxn>
              <a:cxn ang="0">
                <a:pos x="2958" y="2476"/>
              </a:cxn>
              <a:cxn ang="0">
                <a:pos x="3076" y="2061"/>
              </a:cxn>
              <a:cxn ang="0">
                <a:pos x="3024" y="1624"/>
              </a:cxn>
              <a:cxn ang="0">
                <a:pos x="2815" y="1257"/>
              </a:cxn>
              <a:cxn ang="0">
                <a:pos x="2487" y="996"/>
              </a:cxn>
              <a:cxn ang="0">
                <a:pos x="2072" y="878"/>
              </a:cxn>
              <a:cxn ang="0">
                <a:pos x="2246" y="17"/>
              </a:cxn>
              <a:cxn ang="0">
                <a:pos x="2439" y="506"/>
              </a:cxn>
              <a:cxn ang="0">
                <a:pos x="2757" y="644"/>
              </a:cxn>
              <a:cxn ang="0">
                <a:pos x="3177" y="402"/>
              </a:cxn>
              <a:cxn ang="0">
                <a:pos x="3508" y="720"/>
              </a:cxn>
              <a:cxn ang="0">
                <a:pos x="3274" y="1134"/>
              </a:cxn>
              <a:cxn ang="0">
                <a:pos x="3397" y="1362"/>
              </a:cxn>
              <a:cxn ang="0">
                <a:pos x="3777" y="1449"/>
              </a:cxn>
              <a:cxn ang="0">
                <a:pos x="3962" y="1889"/>
              </a:cxn>
              <a:cxn ang="0">
                <a:pos x="3523" y="2113"/>
              </a:cxn>
              <a:cxn ang="0">
                <a:pos x="3478" y="2369"/>
              </a:cxn>
              <a:cxn ang="0">
                <a:pos x="3613" y="2656"/>
              </a:cxn>
              <a:cxn ang="0">
                <a:pos x="3624" y="3096"/>
              </a:cxn>
              <a:cxn ang="0">
                <a:pos x="3177" y="3130"/>
              </a:cxn>
              <a:cxn ang="0">
                <a:pos x="2922" y="3214"/>
              </a:cxn>
              <a:cxn ang="0">
                <a:pos x="2801" y="3551"/>
              </a:cxn>
              <a:cxn ang="0">
                <a:pos x="2577" y="3878"/>
              </a:cxn>
              <a:cxn ang="0">
                <a:pos x="2176" y="3668"/>
              </a:cxn>
              <a:cxn ang="0">
                <a:pos x="1913" y="3532"/>
              </a:cxn>
              <a:cxn ang="0">
                <a:pos x="1601" y="3712"/>
              </a:cxn>
              <a:cxn ang="0">
                <a:pos x="1221" y="3820"/>
              </a:cxn>
              <a:cxn ang="0">
                <a:pos x="1026" y="3474"/>
              </a:cxn>
              <a:cxn ang="0">
                <a:pos x="972" y="3163"/>
              </a:cxn>
              <a:cxn ang="0">
                <a:pos x="685" y="3024"/>
              </a:cxn>
              <a:cxn ang="0">
                <a:pos x="244" y="2952"/>
              </a:cxn>
              <a:cxn ang="0">
                <a:pos x="292" y="2514"/>
              </a:cxn>
              <a:cxn ang="0">
                <a:pos x="443" y="2188"/>
              </a:cxn>
              <a:cxn ang="0">
                <a:pos x="320" y="1949"/>
              </a:cxn>
              <a:cxn ang="0">
                <a:pos x="29" y="1611"/>
              </a:cxn>
              <a:cxn ang="0">
                <a:pos x="347" y="1307"/>
              </a:cxn>
              <a:cxn ang="0">
                <a:pos x="644" y="1198"/>
              </a:cxn>
              <a:cxn ang="0">
                <a:pos x="793" y="985"/>
              </a:cxn>
              <a:cxn ang="0">
                <a:pos x="629" y="529"/>
              </a:cxn>
              <a:cxn ang="0">
                <a:pos x="999" y="260"/>
              </a:cxn>
              <a:cxn ang="0">
                <a:pos x="1382" y="556"/>
              </a:cxn>
              <a:cxn ang="0">
                <a:pos x="1712" y="458"/>
              </a:cxn>
              <a:cxn ang="0">
                <a:pos x="1972" y="0"/>
              </a:cxn>
            </a:cxnLst>
            <a:rect l="0" t="0" r="r" b="b"/>
            <a:pathLst>
              <a:path w="3965" h="3943">
                <a:moveTo>
                  <a:pt x="1982" y="874"/>
                </a:moveTo>
                <a:lnTo>
                  <a:pt x="1891" y="878"/>
                </a:lnTo>
                <a:lnTo>
                  <a:pt x="1804" y="889"/>
                </a:lnTo>
                <a:lnTo>
                  <a:pt x="1718" y="906"/>
                </a:lnTo>
                <a:lnTo>
                  <a:pt x="1635" y="930"/>
                </a:lnTo>
                <a:lnTo>
                  <a:pt x="1554" y="960"/>
                </a:lnTo>
                <a:lnTo>
                  <a:pt x="1477" y="996"/>
                </a:lnTo>
                <a:lnTo>
                  <a:pt x="1403" y="1039"/>
                </a:lnTo>
                <a:lnTo>
                  <a:pt x="1333" y="1086"/>
                </a:lnTo>
                <a:lnTo>
                  <a:pt x="1267" y="1138"/>
                </a:lnTo>
                <a:lnTo>
                  <a:pt x="1205" y="1196"/>
                </a:lnTo>
                <a:lnTo>
                  <a:pt x="1148" y="1257"/>
                </a:lnTo>
                <a:lnTo>
                  <a:pt x="1095" y="1324"/>
                </a:lnTo>
                <a:lnTo>
                  <a:pt x="1048" y="1392"/>
                </a:lnTo>
                <a:lnTo>
                  <a:pt x="1006" y="1466"/>
                </a:lnTo>
                <a:lnTo>
                  <a:pt x="970" y="1543"/>
                </a:lnTo>
                <a:lnTo>
                  <a:pt x="940" y="1624"/>
                </a:lnTo>
                <a:lnTo>
                  <a:pt x="915" y="1708"/>
                </a:lnTo>
                <a:lnTo>
                  <a:pt x="898" y="1793"/>
                </a:lnTo>
                <a:lnTo>
                  <a:pt x="888" y="1880"/>
                </a:lnTo>
                <a:lnTo>
                  <a:pt x="884" y="1971"/>
                </a:lnTo>
                <a:lnTo>
                  <a:pt x="888" y="2061"/>
                </a:lnTo>
                <a:lnTo>
                  <a:pt x="898" y="2148"/>
                </a:lnTo>
                <a:lnTo>
                  <a:pt x="915" y="2234"/>
                </a:lnTo>
                <a:lnTo>
                  <a:pt x="940" y="2318"/>
                </a:lnTo>
                <a:lnTo>
                  <a:pt x="970" y="2398"/>
                </a:lnTo>
                <a:lnTo>
                  <a:pt x="1006" y="2476"/>
                </a:lnTo>
                <a:lnTo>
                  <a:pt x="1048" y="2549"/>
                </a:lnTo>
                <a:lnTo>
                  <a:pt x="1095" y="2619"/>
                </a:lnTo>
                <a:lnTo>
                  <a:pt x="1148" y="2686"/>
                </a:lnTo>
                <a:lnTo>
                  <a:pt x="1205" y="2747"/>
                </a:lnTo>
                <a:lnTo>
                  <a:pt x="1267" y="2804"/>
                </a:lnTo>
                <a:lnTo>
                  <a:pt x="1333" y="2857"/>
                </a:lnTo>
                <a:lnTo>
                  <a:pt x="1403" y="2904"/>
                </a:lnTo>
                <a:lnTo>
                  <a:pt x="1477" y="2947"/>
                </a:lnTo>
                <a:lnTo>
                  <a:pt x="1554" y="2983"/>
                </a:lnTo>
                <a:lnTo>
                  <a:pt x="1635" y="3013"/>
                </a:lnTo>
                <a:lnTo>
                  <a:pt x="1718" y="3037"/>
                </a:lnTo>
                <a:lnTo>
                  <a:pt x="1804" y="3054"/>
                </a:lnTo>
                <a:lnTo>
                  <a:pt x="1891" y="3065"/>
                </a:lnTo>
                <a:lnTo>
                  <a:pt x="1982" y="3069"/>
                </a:lnTo>
                <a:lnTo>
                  <a:pt x="2072" y="3065"/>
                </a:lnTo>
                <a:lnTo>
                  <a:pt x="2159" y="3054"/>
                </a:lnTo>
                <a:lnTo>
                  <a:pt x="2245" y="3037"/>
                </a:lnTo>
                <a:lnTo>
                  <a:pt x="2328" y="3013"/>
                </a:lnTo>
                <a:lnTo>
                  <a:pt x="2409" y="2983"/>
                </a:lnTo>
                <a:lnTo>
                  <a:pt x="2487" y="2947"/>
                </a:lnTo>
                <a:lnTo>
                  <a:pt x="2560" y="2904"/>
                </a:lnTo>
                <a:lnTo>
                  <a:pt x="2630" y="2857"/>
                </a:lnTo>
                <a:lnTo>
                  <a:pt x="2697" y="2804"/>
                </a:lnTo>
                <a:lnTo>
                  <a:pt x="2758" y="2747"/>
                </a:lnTo>
                <a:lnTo>
                  <a:pt x="2815" y="2686"/>
                </a:lnTo>
                <a:lnTo>
                  <a:pt x="2868" y="2619"/>
                </a:lnTo>
                <a:lnTo>
                  <a:pt x="2915" y="2549"/>
                </a:lnTo>
                <a:lnTo>
                  <a:pt x="2958" y="2476"/>
                </a:lnTo>
                <a:lnTo>
                  <a:pt x="2994" y="2398"/>
                </a:lnTo>
                <a:lnTo>
                  <a:pt x="3024" y="2318"/>
                </a:lnTo>
                <a:lnTo>
                  <a:pt x="3048" y="2234"/>
                </a:lnTo>
                <a:lnTo>
                  <a:pt x="3065" y="2148"/>
                </a:lnTo>
                <a:lnTo>
                  <a:pt x="3076" y="2061"/>
                </a:lnTo>
                <a:lnTo>
                  <a:pt x="3079" y="1971"/>
                </a:lnTo>
                <a:lnTo>
                  <a:pt x="3076" y="1880"/>
                </a:lnTo>
                <a:lnTo>
                  <a:pt x="3065" y="1793"/>
                </a:lnTo>
                <a:lnTo>
                  <a:pt x="3048" y="1708"/>
                </a:lnTo>
                <a:lnTo>
                  <a:pt x="3024" y="1624"/>
                </a:lnTo>
                <a:lnTo>
                  <a:pt x="2994" y="1543"/>
                </a:lnTo>
                <a:lnTo>
                  <a:pt x="2958" y="1466"/>
                </a:lnTo>
                <a:lnTo>
                  <a:pt x="2915" y="1392"/>
                </a:lnTo>
                <a:lnTo>
                  <a:pt x="2868" y="1324"/>
                </a:lnTo>
                <a:lnTo>
                  <a:pt x="2815" y="1257"/>
                </a:lnTo>
                <a:lnTo>
                  <a:pt x="2758" y="1196"/>
                </a:lnTo>
                <a:lnTo>
                  <a:pt x="2697" y="1138"/>
                </a:lnTo>
                <a:lnTo>
                  <a:pt x="2630" y="1086"/>
                </a:lnTo>
                <a:lnTo>
                  <a:pt x="2560" y="1039"/>
                </a:lnTo>
                <a:lnTo>
                  <a:pt x="2487" y="996"/>
                </a:lnTo>
                <a:lnTo>
                  <a:pt x="2409" y="960"/>
                </a:lnTo>
                <a:lnTo>
                  <a:pt x="2328" y="930"/>
                </a:lnTo>
                <a:lnTo>
                  <a:pt x="2245" y="906"/>
                </a:lnTo>
                <a:lnTo>
                  <a:pt x="2159" y="889"/>
                </a:lnTo>
                <a:lnTo>
                  <a:pt x="2072" y="878"/>
                </a:lnTo>
                <a:lnTo>
                  <a:pt x="1982" y="874"/>
                </a:lnTo>
                <a:close/>
                <a:moveTo>
                  <a:pt x="1972" y="0"/>
                </a:moveTo>
                <a:lnTo>
                  <a:pt x="2064" y="1"/>
                </a:lnTo>
                <a:lnTo>
                  <a:pt x="2156" y="6"/>
                </a:lnTo>
                <a:lnTo>
                  <a:pt x="2246" y="17"/>
                </a:lnTo>
                <a:lnTo>
                  <a:pt x="2337" y="33"/>
                </a:lnTo>
                <a:lnTo>
                  <a:pt x="2357" y="184"/>
                </a:lnTo>
                <a:lnTo>
                  <a:pt x="2369" y="336"/>
                </a:lnTo>
                <a:lnTo>
                  <a:pt x="2373" y="488"/>
                </a:lnTo>
                <a:lnTo>
                  <a:pt x="2439" y="506"/>
                </a:lnTo>
                <a:lnTo>
                  <a:pt x="2506" y="528"/>
                </a:lnTo>
                <a:lnTo>
                  <a:pt x="2570" y="553"/>
                </a:lnTo>
                <a:lnTo>
                  <a:pt x="2618" y="572"/>
                </a:lnTo>
                <a:lnTo>
                  <a:pt x="2665" y="595"/>
                </a:lnTo>
                <a:lnTo>
                  <a:pt x="2757" y="644"/>
                </a:lnTo>
                <a:lnTo>
                  <a:pt x="2838" y="566"/>
                </a:lnTo>
                <a:lnTo>
                  <a:pt x="2924" y="492"/>
                </a:lnTo>
                <a:lnTo>
                  <a:pt x="3012" y="419"/>
                </a:lnTo>
                <a:lnTo>
                  <a:pt x="3104" y="348"/>
                </a:lnTo>
                <a:lnTo>
                  <a:pt x="3177" y="402"/>
                </a:lnTo>
                <a:lnTo>
                  <a:pt x="3250" y="460"/>
                </a:lnTo>
                <a:lnTo>
                  <a:pt x="3319" y="521"/>
                </a:lnTo>
                <a:lnTo>
                  <a:pt x="3386" y="583"/>
                </a:lnTo>
                <a:lnTo>
                  <a:pt x="3449" y="650"/>
                </a:lnTo>
                <a:lnTo>
                  <a:pt x="3508" y="720"/>
                </a:lnTo>
                <a:lnTo>
                  <a:pt x="3447" y="816"/>
                </a:lnTo>
                <a:lnTo>
                  <a:pt x="3383" y="911"/>
                </a:lnTo>
                <a:lnTo>
                  <a:pt x="3314" y="1004"/>
                </a:lnTo>
                <a:lnTo>
                  <a:pt x="3244" y="1092"/>
                </a:lnTo>
                <a:lnTo>
                  <a:pt x="3274" y="1134"/>
                </a:lnTo>
                <a:lnTo>
                  <a:pt x="3300" y="1178"/>
                </a:lnTo>
                <a:lnTo>
                  <a:pt x="3327" y="1223"/>
                </a:lnTo>
                <a:lnTo>
                  <a:pt x="3352" y="1268"/>
                </a:lnTo>
                <a:lnTo>
                  <a:pt x="3374" y="1315"/>
                </a:lnTo>
                <a:lnTo>
                  <a:pt x="3397" y="1362"/>
                </a:lnTo>
                <a:lnTo>
                  <a:pt x="3418" y="1409"/>
                </a:lnTo>
                <a:lnTo>
                  <a:pt x="3436" y="1458"/>
                </a:lnTo>
                <a:lnTo>
                  <a:pt x="3548" y="1450"/>
                </a:lnTo>
                <a:lnTo>
                  <a:pt x="3663" y="1448"/>
                </a:lnTo>
                <a:lnTo>
                  <a:pt x="3777" y="1449"/>
                </a:lnTo>
                <a:lnTo>
                  <a:pt x="3892" y="1454"/>
                </a:lnTo>
                <a:lnTo>
                  <a:pt x="3919" y="1562"/>
                </a:lnTo>
                <a:lnTo>
                  <a:pt x="3938" y="1669"/>
                </a:lnTo>
                <a:lnTo>
                  <a:pt x="3953" y="1779"/>
                </a:lnTo>
                <a:lnTo>
                  <a:pt x="3962" y="1889"/>
                </a:lnTo>
                <a:lnTo>
                  <a:pt x="3965" y="1999"/>
                </a:lnTo>
                <a:lnTo>
                  <a:pt x="3855" y="2034"/>
                </a:lnTo>
                <a:lnTo>
                  <a:pt x="3744" y="2065"/>
                </a:lnTo>
                <a:lnTo>
                  <a:pt x="3633" y="2092"/>
                </a:lnTo>
                <a:lnTo>
                  <a:pt x="3523" y="2113"/>
                </a:lnTo>
                <a:lnTo>
                  <a:pt x="3518" y="2165"/>
                </a:lnTo>
                <a:lnTo>
                  <a:pt x="3511" y="2216"/>
                </a:lnTo>
                <a:lnTo>
                  <a:pt x="3501" y="2268"/>
                </a:lnTo>
                <a:lnTo>
                  <a:pt x="3492" y="2319"/>
                </a:lnTo>
                <a:lnTo>
                  <a:pt x="3478" y="2369"/>
                </a:lnTo>
                <a:lnTo>
                  <a:pt x="3466" y="2419"/>
                </a:lnTo>
                <a:lnTo>
                  <a:pt x="3451" y="2470"/>
                </a:lnTo>
                <a:lnTo>
                  <a:pt x="3433" y="2518"/>
                </a:lnTo>
                <a:lnTo>
                  <a:pt x="3524" y="2584"/>
                </a:lnTo>
                <a:lnTo>
                  <a:pt x="3613" y="2656"/>
                </a:lnTo>
                <a:lnTo>
                  <a:pt x="3701" y="2731"/>
                </a:lnTo>
                <a:lnTo>
                  <a:pt x="3786" y="2808"/>
                </a:lnTo>
                <a:lnTo>
                  <a:pt x="3736" y="2907"/>
                </a:lnTo>
                <a:lnTo>
                  <a:pt x="3683" y="3002"/>
                </a:lnTo>
                <a:lnTo>
                  <a:pt x="3624" y="3096"/>
                </a:lnTo>
                <a:lnTo>
                  <a:pt x="3560" y="3186"/>
                </a:lnTo>
                <a:lnTo>
                  <a:pt x="3491" y="3273"/>
                </a:lnTo>
                <a:lnTo>
                  <a:pt x="3385" y="3229"/>
                </a:lnTo>
                <a:lnTo>
                  <a:pt x="3280" y="3181"/>
                </a:lnTo>
                <a:lnTo>
                  <a:pt x="3177" y="3130"/>
                </a:lnTo>
                <a:lnTo>
                  <a:pt x="3078" y="3076"/>
                </a:lnTo>
                <a:lnTo>
                  <a:pt x="3042" y="3112"/>
                </a:lnTo>
                <a:lnTo>
                  <a:pt x="3002" y="3147"/>
                </a:lnTo>
                <a:lnTo>
                  <a:pt x="2962" y="3180"/>
                </a:lnTo>
                <a:lnTo>
                  <a:pt x="2922" y="3214"/>
                </a:lnTo>
                <a:lnTo>
                  <a:pt x="2838" y="3274"/>
                </a:lnTo>
                <a:lnTo>
                  <a:pt x="2794" y="3302"/>
                </a:lnTo>
                <a:lnTo>
                  <a:pt x="2750" y="3327"/>
                </a:lnTo>
                <a:lnTo>
                  <a:pt x="2776" y="3438"/>
                </a:lnTo>
                <a:lnTo>
                  <a:pt x="2801" y="3551"/>
                </a:lnTo>
                <a:lnTo>
                  <a:pt x="2819" y="3663"/>
                </a:lnTo>
                <a:lnTo>
                  <a:pt x="2833" y="3776"/>
                </a:lnTo>
                <a:lnTo>
                  <a:pt x="2750" y="3815"/>
                </a:lnTo>
                <a:lnTo>
                  <a:pt x="2664" y="3849"/>
                </a:lnTo>
                <a:lnTo>
                  <a:pt x="2577" y="3878"/>
                </a:lnTo>
                <a:lnTo>
                  <a:pt x="2489" y="3903"/>
                </a:lnTo>
                <a:lnTo>
                  <a:pt x="2400" y="3925"/>
                </a:lnTo>
                <a:lnTo>
                  <a:pt x="2310" y="3943"/>
                </a:lnTo>
                <a:lnTo>
                  <a:pt x="2239" y="3807"/>
                </a:lnTo>
                <a:lnTo>
                  <a:pt x="2176" y="3668"/>
                </a:lnTo>
                <a:lnTo>
                  <a:pt x="2119" y="3529"/>
                </a:lnTo>
                <a:lnTo>
                  <a:pt x="2069" y="3531"/>
                </a:lnTo>
                <a:lnTo>
                  <a:pt x="2017" y="3534"/>
                </a:lnTo>
                <a:lnTo>
                  <a:pt x="1965" y="3535"/>
                </a:lnTo>
                <a:lnTo>
                  <a:pt x="1913" y="3532"/>
                </a:lnTo>
                <a:lnTo>
                  <a:pt x="1843" y="3529"/>
                </a:lnTo>
                <a:lnTo>
                  <a:pt x="1774" y="3520"/>
                </a:lnTo>
                <a:lnTo>
                  <a:pt x="1706" y="3509"/>
                </a:lnTo>
                <a:lnTo>
                  <a:pt x="1656" y="3612"/>
                </a:lnTo>
                <a:lnTo>
                  <a:pt x="1601" y="3712"/>
                </a:lnTo>
                <a:lnTo>
                  <a:pt x="1543" y="3810"/>
                </a:lnTo>
                <a:lnTo>
                  <a:pt x="1482" y="3907"/>
                </a:lnTo>
                <a:lnTo>
                  <a:pt x="1394" y="3883"/>
                </a:lnTo>
                <a:lnTo>
                  <a:pt x="1307" y="3854"/>
                </a:lnTo>
                <a:lnTo>
                  <a:pt x="1221" y="3820"/>
                </a:lnTo>
                <a:lnTo>
                  <a:pt x="1136" y="3782"/>
                </a:lnTo>
                <a:lnTo>
                  <a:pt x="1054" y="3741"/>
                </a:lnTo>
                <a:lnTo>
                  <a:pt x="973" y="3698"/>
                </a:lnTo>
                <a:lnTo>
                  <a:pt x="999" y="3584"/>
                </a:lnTo>
                <a:lnTo>
                  <a:pt x="1026" y="3474"/>
                </a:lnTo>
                <a:lnTo>
                  <a:pt x="1059" y="3366"/>
                </a:lnTo>
                <a:lnTo>
                  <a:pt x="1095" y="3258"/>
                </a:lnTo>
                <a:lnTo>
                  <a:pt x="1053" y="3227"/>
                </a:lnTo>
                <a:lnTo>
                  <a:pt x="1012" y="3195"/>
                </a:lnTo>
                <a:lnTo>
                  <a:pt x="972" y="3163"/>
                </a:lnTo>
                <a:lnTo>
                  <a:pt x="934" y="3128"/>
                </a:lnTo>
                <a:lnTo>
                  <a:pt x="883" y="3081"/>
                </a:lnTo>
                <a:lnTo>
                  <a:pt x="834" y="3031"/>
                </a:lnTo>
                <a:lnTo>
                  <a:pt x="790" y="2978"/>
                </a:lnTo>
                <a:lnTo>
                  <a:pt x="685" y="3024"/>
                </a:lnTo>
                <a:lnTo>
                  <a:pt x="580" y="3065"/>
                </a:lnTo>
                <a:lnTo>
                  <a:pt x="472" y="3104"/>
                </a:lnTo>
                <a:lnTo>
                  <a:pt x="362" y="3138"/>
                </a:lnTo>
                <a:lnTo>
                  <a:pt x="301" y="3047"/>
                </a:lnTo>
                <a:lnTo>
                  <a:pt x="244" y="2952"/>
                </a:lnTo>
                <a:lnTo>
                  <a:pt x="193" y="2854"/>
                </a:lnTo>
                <a:lnTo>
                  <a:pt x="149" y="2753"/>
                </a:lnTo>
                <a:lnTo>
                  <a:pt x="109" y="2651"/>
                </a:lnTo>
                <a:lnTo>
                  <a:pt x="200" y="2581"/>
                </a:lnTo>
                <a:lnTo>
                  <a:pt x="292" y="2514"/>
                </a:lnTo>
                <a:lnTo>
                  <a:pt x="386" y="2452"/>
                </a:lnTo>
                <a:lnTo>
                  <a:pt x="483" y="2392"/>
                </a:lnTo>
                <a:lnTo>
                  <a:pt x="459" y="2291"/>
                </a:lnTo>
                <a:lnTo>
                  <a:pt x="449" y="2240"/>
                </a:lnTo>
                <a:lnTo>
                  <a:pt x="443" y="2188"/>
                </a:lnTo>
                <a:lnTo>
                  <a:pt x="436" y="2138"/>
                </a:lnTo>
                <a:lnTo>
                  <a:pt x="432" y="2086"/>
                </a:lnTo>
                <a:lnTo>
                  <a:pt x="430" y="2034"/>
                </a:lnTo>
                <a:lnTo>
                  <a:pt x="429" y="1982"/>
                </a:lnTo>
                <a:lnTo>
                  <a:pt x="320" y="1949"/>
                </a:lnTo>
                <a:lnTo>
                  <a:pt x="213" y="1913"/>
                </a:lnTo>
                <a:lnTo>
                  <a:pt x="106" y="1873"/>
                </a:lnTo>
                <a:lnTo>
                  <a:pt x="0" y="1828"/>
                </a:lnTo>
                <a:lnTo>
                  <a:pt x="11" y="1720"/>
                </a:lnTo>
                <a:lnTo>
                  <a:pt x="29" y="1611"/>
                </a:lnTo>
                <a:lnTo>
                  <a:pt x="52" y="1504"/>
                </a:lnTo>
                <a:lnTo>
                  <a:pt x="82" y="1397"/>
                </a:lnTo>
                <a:lnTo>
                  <a:pt x="118" y="1293"/>
                </a:lnTo>
                <a:lnTo>
                  <a:pt x="233" y="1298"/>
                </a:lnTo>
                <a:lnTo>
                  <a:pt x="347" y="1307"/>
                </a:lnTo>
                <a:lnTo>
                  <a:pt x="459" y="1319"/>
                </a:lnTo>
                <a:lnTo>
                  <a:pt x="571" y="1336"/>
                </a:lnTo>
                <a:lnTo>
                  <a:pt x="594" y="1290"/>
                </a:lnTo>
                <a:lnTo>
                  <a:pt x="618" y="1243"/>
                </a:lnTo>
                <a:lnTo>
                  <a:pt x="644" y="1198"/>
                </a:lnTo>
                <a:lnTo>
                  <a:pt x="671" y="1153"/>
                </a:lnTo>
                <a:lnTo>
                  <a:pt x="699" y="1110"/>
                </a:lnTo>
                <a:lnTo>
                  <a:pt x="729" y="1068"/>
                </a:lnTo>
                <a:lnTo>
                  <a:pt x="762" y="1027"/>
                </a:lnTo>
                <a:lnTo>
                  <a:pt x="793" y="985"/>
                </a:lnTo>
                <a:lnTo>
                  <a:pt x="731" y="891"/>
                </a:lnTo>
                <a:lnTo>
                  <a:pt x="671" y="795"/>
                </a:lnTo>
                <a:lnTo>
                  <a:pt x="616" y="696"/>
                </a:lnTo>
                <a:lnTo>
                  <a:pt x="563" y="593"/>
                </a:lnTo>
                <a:lnTo>
                  <a:pt x="629" y="529"/>
                </a:lnTo>
                <a:lnTo>
                  <a:pt x="698" y="469"/>
                </a:lnTo>
                <a:lnTo>
                  <a:pt x="769" y="411"/>
                </a:lnTo>
                <a:lnTo>
                  <a:pt x="843" y="356"/>
                </a:lnTo>
                <a:lnTo>
                  <a:pt x="920" y="306"/>
                </a:lnTo>
                <a:lnTo>
                  <a:pt x="999" y="260"/>
                </a:lnTo>
                <a:lnTo>
                  <a:pt x="1083" y="336"/>
                </a:lnTo>
                <a:lnTo>
                  <a:pt x="1164" y="415"/>
                </a:lnTo>
                <a:lnTo>
                  <a:pt x="1243" y="498"/>
                </a:lnTo>
                <a:lnTo>
                  <a:pt x="1319" y="583"/>
                </a:lnTo>
                <a:lnTo>
                  <a:pt x="1382" y="556"/>
                </a:lnTo>
                <a:lnTo>
                  <a:pt x="1446" y="530"/>
                </a:lnTo>
                <a:lnTo>
                  <a:pt x="1512" y="507"/>
                </a:lnTo>
                <a:lnTo>
                  <a:pt x="1578" y="488"/>
                </a:lnTo>
                <a:lnTo>
                  <a:pt x="1645" y="472"/>
                </a:lnTo>
                <a:lnTo>
                  <a:pt x="1712" y="458"/>
                </a:lnTo>
                <a:lnTo>
                  <a:pt x="1731" y="309"/>
                </a:lnTo>
                <a:lnTo>
                  <a:pt x="1756" y="159"/>
                </a:lnTo>
                <a:lnTo>
                  <a:pt x="1789" y="9"/>
                </a:lnTo>
                <a:lnTo>
                  <a:pt x="1880" y="2"/>
                </a:lnTo>
                <a:lnTo>
                  <a:pt x="197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  <a:prstDash val="solid"/>
            <a:round/>
          </a:ln>
          <a:scene3d>
            <a:camera prst="perspectiveRight"/>
            <a:lightRig rig="threePt" dir="t"/>
          </a:scene3d>
          <a:sp3d extrusionH="203200"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0" name="Freeform 6"/>
          <p:cNvSpPr>
            <a:spLocks noEditPoints="1"/>
          </p:cNvSpPr>
          <p:nvPr userDrawn="1"/>
        </p:nvSpPr>
        <p:spPr bwMode="auto">
          <a:xfrm>
            <a:off x="6958575" y="844600"/>
            <a:ext cx="995898" cy="990872"/>
          </a:xfrm>
          <a:custGeom>
            <a:avLst/>
            <a:gdLst/>
            <a:ahLst/>
            <a:cxnLst>
              <a:cxn ang="0">
                <a:pos x="1635" y="930"/>
              </a:cxn>
              <a:cxn ang="0">
                <a:pos x="1267" y="1138"/>
              </a:cxn>
              <a:cxn ang="0">
                <a:pos x="1006" y="1466"/>
              </a:cxn>
              <a:cxn ang="0">
                <a:pos x="888" y="1880"/>
              </a:cxn>
              <a:cxn ang="0">
                <a:pos x="940" y="2318"/>
              </a:cxn>
              <a:cxn ang="0">
                <a:pos x="1148" y="2686"/>
              </a:cxn>
              <a:cxn ang="0">
                <a:pos x="1477" y="2947"/>
              </a:cxn>
              <a:cxn ang="0">
                <a:pos x="1891" y="3065"/>
              </a:cxn>
              <a:cxn ang="0">
                <a:pos x="2328" y="3013"/>
              </a:cxn>
              <a:cxn ang="0">
                <a:pos x="2697" y="2804"/>
              </a:cxn>
              <a:cxn ang="0">
                <a:pos x="2958" y="2476"/>
              </a:cxn>
              <a:cxn ang="0">
                <a:pos x="3076" y="2061"/>
              </a:cxn>
              <a:cxn ang="0">
                <a:pos x="3024" y="1624"/>
              </a:cxn>
              <a:cxn ang="0">
                <a:pos x="2815" y="1257"/>
              </a:cxn>
              <a:cxn ang="0">
                <a:pos x="2487" y="996"/>
              </a:cxn>
              <a:cxn ang="0">
                <a:pos x="2072" y="878"/>
              </a:cxn>
              <a:cxn ang="0">
                <a:pos x="2246" y="17"/>
              </a:cxn>
              <a:cxn ang="0">
                <a:pos x="2439" y="506"/>
              </a:cxn>
              <a:cxn ang="0">
                <a:pos x="2757" y="644"/>
              </a:cxn>
              <a:cxn ang="0">
                <a:pos x="3177" y="402"/>
              </a:cxn>
              <a:cxn ang="0">
                <a:pos x="3508" y="720"/>
              </a:cxn>
              <a:cxn ang="0">
                <a:pos x="3274" y="1134"/>
              </a:cxn>
              <a:cxn ang="0">
                <a:pos x="3397" y="1362"/>
              </a:cxn>
              <a:cxn ang="0">
                <a:pos x="3777" y="1449"/>
              </a:cxn>
              <a:cxn ang="0">
                <a:pos x="3962" y="1889"/>
              </a:cxn>
              <a:cxn ang="0">
                <a:pos x="3523" y="2113"/>
              </a:cxn>
              <a:cxn ang="0">
                <a:pos x="3478" y="2369"/>
              </a:cxn>
              <a:cxn ang="0">
                <a:pos x="3613" y="2656"/>
              </a:cxn>
              <a:cxn ang="0">
                <a:pos x="3624" y="3096"/>
              </a:cxn>
              <a:cxn ang="0">
                <a:pos x="3177" y="3130"/>
              </a:cxn>
              <a:cxn ang="0">
                <a:pos x="2922" y="3214"/>
              </a:cxn>
              <a:cxn ang="0">
                <a:pos x="2801" y="3551"/>
              </a:cxn>
              <a:cxn ang="0">
                <a:pos x="2577" y="3878"/>
              </a:cxn>
              <a:cxn ang="0">
                <a:pos x="2176" y="3668"/>
              </a:cxn>
              <a:cxn ang="0">
                <a:pos x="1913" y="3532"/>
              </a:cxn>
              <a:cxn ang="0">
                <a:pos x="1601" y="3712"/>
              </a:cxn>
              <a:cxn ang="0">
                <a:pos x="1221" y="3820"/>
              </a:cxn>
              <a:cxn ang="0">
                <a:pos x="1026" y="3474"/>
              </a:cxn>
              <a:cxn ang="0">
                <a:pos x="972" y="3163"/>
              </a:cxn>
              <a:cxn ang="0">
                <a:pos x="685" y="3024"/>
              </a:cxn>
              <a:cxn ang="0">
                <a:pos x="244" y="2952"/>
              </a:cxn>
              <a:cxn ang="0">
                <a:pos x="292" y="2514"/>
              </a:cxn>
              <a:cxn ang="0">
                <a:pos x="443" y="2188"/>
              </a:cxn>
              <a:cxn ang="0">
                <a:pos x="320" y="1949"/>
              </a:cxn>
              <a:cxn ang="0">
                <a:pos x="29" y="1611"/>
              </a:cxn>
              <a:cxn ang="0">
                <a:pos x="347" y="1307"/>
              </a:cxn>
              <a:cxn ang="0">
                <a:pos x="644" y="1198"/>
              </a:cxn>
              <a:cxn ang="0">
                <a:pos x="793" y="985"/>
              </a:cxn>
              <a:cxn ang="0">
                <a:pos x="629" y="529"/>
              </a:cxn>
              <a:cxn ang="0">
                <a:pos x="999" y="260"/>
              </a:cxn>
              <a:cxn ang="0">
                <a:pos x="1382" y="556"/>
              </a:cxn>
              <a:cxn ang="0">
                <a:pos x="1712" y="458"/>
              </a:cxn>
              <a:cxn ang="0">
                <a:pos x="1972" y="0"/>
              </a:cxn>
            </a:cxnLst>
            <a:rect l="0" t="0" r="r" b="b"/>
            <a:pathLst>
              <a:path w="3965" h="3943">
                <a:moveTo>
                  <a:pt x="1982" y="874"/>
                </a:moveTo>
                <a:lnTo>
                  <a:pt x="1891" y="878"/>
                </a:lnTo>
                <a:lnTo>
                  <a:pt x="1804" y="889"/>
                </a:lnTo>
                <a:lnTo>
                  <a:pt x="1718" y="906"/>
                </a:lnTo>
                <a:lnTo>
                  <a:pt x="1635" y="930"/>
                </a:lnTo>
                <a:lnTo>
                  <a:pt x="1554" y="960"/>
                </a:lnTo>
                <a:lnTo>
                  <a:pt x="1477" y="996"/>
                </a:lnTo>
                <a:lnTo>
                  <a:pt x="1403" y="1039"/>
                </a:lnTo>
                <a:lnTo>
                  <a:pt x="1333" y="1086"/>
                </a:lnTo>
                <a:lnTo>
                  <a:pt x="1267" y="1138"/>
                </a:lnTo>
                <a:lnTo>
                  <a:pt x="1205" y="1196"/>
                </a:lnTo>
                <a:lnTo>
                  <a:pt x="1148" y="1257"/>
                </a:lnTo>
                <a:lnTo>
                  <a:pt x="1095" y="1324"/>
                </a:lnTo>
                <a:lnTo>
                  <a:pt x="1048" y="1392"/>
                </a:lnTo>
                <a:lnTo>
                  <a:pt x="1006" y="1466"/>
                </a:lnTo>
                <a:lnTo>
                  <a:pt x="970" y="1543"/>
                </a:lnTo>
                <a:lnTo>
                  <a:pt x="940" y="1624"/>
                </a:lnTo>
                <a:lnTo>
                  <a:pt x="915" y="1708"/>
                </a:lnTo>
                <a:lnTo>
                  <a:pt x="898" y="1793"/>
                </a:lnTo>
                <a:lnTo>
                  <a:pt x="888" y="1880"/>
                </a:lnTo>
                <a:lnTo>
                  <a:pt x="884" y="1971"/>
                </a:lnTo>
                <a:lnTo>
                  <a:pt x="888" y="2061"/>
                </a:lnTo>
                <a:lnTo>
                  <a:pt x="898" y="2148"/>
                </a:lnTo>
                <a:lnTo>
                  <a:pt x="915" y="2234"/>
                </a:lnTo>
                <a:lnTo>
                  <a:pt x="940" y="2318"/>
                </a:lnTo>
                <a:lnTo>
                  <a:pt x="970" y="2398"/>
                </a:lnTo>
                <a:lnTo>
                  <a:pt x="1006" y="2476"/>
                </a:lnTo>
                <a:lnTo>
                  <a:pt x="1048" y="2549"/>
                </a:lnTo>
                <a:lnTo>
                  <a:pt x="1095" y="2619"/>
                </a:lnTo>
                <a:lnTo>
                  <a:pt x="1148" y="2686"/>
                </a:lnTo>
                <a:lnTo>
                  <a:pt x="1205" y="2747"/>
                </a:lnTo>
                <a:lnTo>
                  <a:pt x="1267" y="2804"/>
                </a:lnTo>
                <a:lnTo>
                  <a:pt x="1333" y="2857"/>
                </a:lnTo>
                <a:lnTo>
                  <a:pt x="1403" y="2904"/>
                </a:lnTo>
                <a:lnTo>
                  <a:pt x="1477" y="2947"/>
                </a:lnTo>
                <a:lnTo>
                  <a:pt x="1554" y="2983"/>
                </a:lnTo>
                <a:lnTo>
                  <a:pt x="1635" y="3013"/>
                </a:lnTo>
                <a:lnTo>
                  <a:pt x="1718" y="3037"/>
                </a:lnTo>
                <a:lnTo>
                  <a:pt x="1804" y="3054"/>
                </a:lnTo>
                <a:lnTo>
                  <a:pt x="1891" y="3065"/>
                </a:lnTo>
                <a:lnTo>
                  <a:pt x="1982" y="3069"/>
                </a:lnTo>
                <a:lnTo>
                  <a:pt x="2072" y="3065"/>
                </a:lnTo>
                <a:lnTo>
                  <a:pt x="2159" y="3054"/>
                </a:lnTo>
                <a:lnTo>
                  <a:pt x="2245" y="3037"/>
                </a:lnTo>
                <a:lnTo>
                  <a:pt x="2328" y="3013"/>
                </a:lnTo>
                <a:lnTo>
                  <a:pt x="2409" y="2983"/>
                </a:lnTo>
                <a:lnTo>
                  <a:pt x="2487" y="2947"/>
                </a:lnTo>
                <a:lnTo>
                  <a:pt x="2560" y="2904"/>
                </a:lnTo>
                <a:lnTo>
                  <a:pt x="2630" y="2857"/>
                </a:lnTo>
                <a:lnTo>
                  <a:pt x="2697" y="2804"/>
                </a:lnTo>
                <a:lnTo>
                  <a:pt x="2758" y="2747"/>
                </a:lnTo>
                <a:lnTo>
                  <a:pt x="2815" y="2686"/>
                </a:lnTo>
                <a:lnTo>
                  <a:pt x="2868" y="2619"/>
                </a:lnTo>
                <a:lnTo>
                  <a:pt x="2915" y="2549"/>
                </a:lnTo>
                <a:lnTo>
                  <a:pt x="2958" y="2476"/>
                </a:lnTo>
                <a:lnTo>
                  <a:pt x="2994" y="2398"/>
                </a:lnTo>
                <a:lnTo>
                  <a:pt x="3024" y="2318"/>
                </a:lnTo>
                <a:lnTo>
                  <a:pt x="3048" y="2234"/>
                </a:lnTo>
                <a:lnTo>
                  <a:pt x="3065" y="2148"/>
                </a:lnTo>
                <a:lnTo>
                  <a:pt x="3076" y="2061"/>
                </a:lnTo>
                <a:lnTo>
                  <a:pt x="3079" y="1971"/>
                </a:lnTo>
                <a:lnTo>
                  <a:pt x="3076" y="1880"/>
                </a:lnTo>
                <a:lnTo>
                  <a:pt x="3065" y="1793"/>
                </a:lnTo>
                <a:lnTo>
                  <a:pt x="3048" y="1708"/>
                </a:lnTo>
                <a:lnTo>
                  <a:pt x="3024" y="1624"/>
                </a:lnTo>
                <a:lnTo>
                  <a:pt x="2994" y="1543"/>
                </a:lnTo>
                <a:lnTo>
                  <a:pt x="2958" y="1466"/>
                </a:lnTo>
                <a:lnTo>
                  <a:pt x="2915" y="1392"/>
                </a:lnTo>
                <a:lnTo>
                  <a:pt x="2868" y="1324"/>
                </a:lnTo>
                <a:lnTo>
                  <a:pt x="2815" y="1257"/>
                </a:lnTo>
                <a:lnTo>
                  <a:pt x="2758" y="1196"/>
                </a:lnTo>
                <a:lnTo>
                  <a:pt x="2697" y="1138"/>
                </a:lnTo>
                <a:lnTo>
                  <a:pt x="2630" y="1086"/>
                </a:lnTo>
                <a:lnTo>
                  <a:pt x="2560" y="1039"/>
                </a:lnTo>
                <a:lnTo>
                  <a:pt x="2487" y="996"/>
                </a:lnTo>
                <a:lnTo>
                  <a:pt x="2409" y="960"/>
                </a:lnTo>
                <a:lnTo>
                  <a:pt x="2328" y="930"/>
                </a:lnTo>
                <a:lnTo>
                  <a:pt x="2245" y="906"/>
                </a:lnTo>
                <a:lnTo>
                  <a:pt x="2159" y="889"/>
                </a:lnTo>
                <a:lnTo>
                  <a:pt x="2072" y="878"/>
                </a:lnTo>
                <a:lnTo>
                  <a:pt x="1982" y="874"/>
                </a:lnTo>
                <a:close/>
                <a:moveTo>
                  <a:pt x="1972" y="0"/>
                </a:moveTo>
                <a:lnTo>
                  <a:pt x="2064" y="1"/>
                </a:lnTo>
                <a:lnTo>
                  <a:pt x="2156" y="6"/>
                </a:lnTo>
                <a:lnTo>
                  <a:pt x="2246" y="17"/>
                </a:lnTo>
                <a:lnTo>
                  <a:pt x="2337" y="33"/>
                </a:lnTo>
                <a:lnTo>
                  <a:pt x="2357" y="184"/>
                </a:lnTo>
                <a:lnTo>
                  <a:pt x="2369" y="336"/>
                </a:lnTo>
                <a:lnTo>
                  <a:pt x="2373" y="488"/>
                </a:lnTo>
                <a:lnTo>
                  <a:pt x="2439" y="506"/>
                </a:lnTo>
                <a:lnTo>
                  <a:pt x="2506" y="528"/>
                </a:lnTo>
                <a:lnTo>
                  <a:pt x="2570" y="553"/>
                </a:lnTo>
                <a:lnTo>
                  <a:pt x="2618" y="572"/>
                </a:lnTo>
                <a:lnTo>
                  <a:pt x="2665" y="595"/>
                </a:lnTo>
                <a:lnTo>
                  <a:pt x="2757" y="644"/>
                </a:lnTo>
                <a:lnTo>
                  <a:pt x="2838" y="566"/>
                </a:lnTo>
                <a:lnTo>
                  <a:pt x="2924" y="492"/>
                </a:lnTo>
                <a:lnTo>
                  <a:pt x="3012" y="419"/>
                </a:lnTo>
                <a:lnTo>
                  <a:pt x="3104" y="348"/>
                </a:lnTo>
                <a:lnTo>
                  <a:pt x="3177" y="402"/>
                </a:lnTo>
                <a:lnTo>
                  <a:pt x="3250" y="460"/>
                </a:lnTo>
                <a:lnTo>
                  <a:pt x="3319" y="521"/>
                </a:lnTo>
                <a:lnTo>
                  <a:pt x="3386" y="583"/>
                </a:lnTo>
                <a:lnTo>
                  <a:pt x="3449" y="650"/>
                </a:lnTo>
                <a:lnTo>
                  <a:pt x="3508" y="720"/>
                </a:lnTo>
                <a:lnTo>
                  <a:pt x="3447" y="816"/>
                </a:lnTo>
                <a:lnTo>
                  <a:pt x="3383" y="911"/>
                </a:lnTo>
                <a:lnTo>
                  <a:pt x="3314" y="1004"/>
                </a:lnTo>
                <a:lnTo>
                  <a:pt x="3244" y="1092"/>
                </a:lnTo>
                <a:lnTo>
                  <a:pt x="3274" y="1134"/>
                </a:lnTo>
                <a:lnTo>
                  <a:pt x="3300" y="1178"/>
                </a:lnTo>
                <a:lnTo>
                  <a:pt x="3327" y="1223"/>
                </a:lnTo>
                <a:lnTo>
                  <a:pt x="3352" y="1268"/>
                </a:lnTo>
                <a:lnTo>
                  <a:pt x="3374" y="1315"/>
                </a:lnTo>
                <a:lnTo>
                  <a:pt x="3397" y="1362"/>
                </a:lnTo>
                <a:lnTo>
                  <a:pt x="3418" y="1409"/>
                </a:lnTo>
                <a:lnTo>
                  <a:pt x="3436" y="1458"/>
                </a:lnTo>
                <a:lnTo>
                  <a:pt x="3548" y="1450"/>
                </a:lnTo>
                <a:lnTo>
                  <a:pt x="3663" y="1448"/>
                </a:lnTo>
                <a:lnTo>
                  <a:pt x="3777" y="1449"/>
                </a:lnTo>
                <a:lnTo>
                  <a:pt x="3892" y="1454"/>
                </a:lnTo>
                <a:lnTo>
                  <a:pt x="3919" y="1562"/>
                </a:lnTo>
                <a:lnTo>
                  <a:pt x="3938" y="1669"/>
                </a:lnTo>
                <a:lnTo>
                  <a:pt x="3953" y="1779"/>
                </a:lnTo>
                <a:lnTo>
                  <a:pt x="3962" y="1889"/>
                </a:lnTo>
                <a:lnTo>
                  <a:pt x="3965" y="1999"/>
                </a:lnTo>
                <a:lnTo>
                  <a:pt x="3855" y="2034"/>
                </a:lnTo>
                <a:lnTo>
                  <a:pt x="3744" y="2065"/>
                </a:lnTo>
                <a:lnTo>
                  <a:pt x="3633" y="2092"/>
                </a:lnTo>
                <a:lnTo>
                  <a:pt x="3523" y="2113"/>
                </a:lnTo>
                <a:lnTo>
                  <a:pt x="3518" y="2165"/>
                </a:lnTo>
                <a:lnTo>
                  <a:pt x="3511" y="2216"/>
                </a:lnTo>
                <a:lnTo>
                  <a:pt x="3501" y="2268"/>
                </a:lnTo>
                <a:lnTo>
                  <a:pt x="3492" y="2319"/>
                </a:lnTo>
                <a:lnTo>
                  <a:pt x="3478" y="2369"/>
                </a:lnTo>
                <a:lnTo>
                  <a:pt x="3466" y="2419"/>
                </a:lnTo>
                <a:lnTo>
                  <a:pt x="3451" y="2470"/>
                </a:lnTo>
                <a:lnTo>
                  <a:pt x="3433" y="2518"/>
                </a:lnTo>
                <a:lnTo>
                  <a:pt x="3524" y="2584"/>
                </a:lnTo>
                <a:lnTo>
                  <a:pt x="3613" y="2656"/>
                </a:lnTo>
                <a:lnTo>
                  <a:pt x="3701" y="2731"/>
                </a:lnTo>
                <a:lnTo>
                  <a:pt x="3786" y="2808"/>
                </a:lnTo>
                <a:lnTo>
                  <a:pt x="3736" y="2907"/>
                </a:lnTo>
                <a:lnTo>
                  <a:pt x="3683" y="3002"/>
                </a:lnTo>
                <a:lnTo>
                  <a:pt x="3624" y="3096"/>
                </a:lnTo>
                <a:lnTo>
                  <a:pt x="3560" y="3186"/>
                </a:lnTo>
                <a:lnTo>
                  <a:pt x="3491" y="3273"/>
                </a:lnTo>
                <a:lnTo>
                  <a:pt x="3385" y="3229"/>
                </a:lnTo>
                <a:lnTo>
                  <a:pt x="3280" y="3181"/>
                </a:lnTo>
                <a:lnTo>
                  <a:pt x="3177" y="3130"/>
                </a:lnTo>
                <a:lnTo>
                  <a:pt x="3078" y="3076"/>
                </a:lnTo>
                <a:lnTo>
                  <a:pt x="3042" y="3112"/>
                </a:lnTo>
                <a:lnTo>
                  <a:pt x="3002" y="3147"/>
                </a:lnTo>
                <a:lnTo>
                  <a:pt x="2962" y="3180"/>
                </a:lnTo>
                <a:lnTo>
                  <a:pt x="2922" y="3214"/>
                </a:lnTo>
                <a:lnTo>
                  <a:pt x="2838" y="3274"/>
                </a:lnTo>
                <a:lnTo>
                  <a:pt x="2794" y="3302"/>
                </a:lnTo>
                <a:lnTo>
                  <a:pt x="2750" y="3327"/>
                </a:lnTo>
                <a:lnTo>
                  <a:pt x="2776" y="3438"/>
                </a:lnTo>
                <a:lnTo>
                  <a:pt x="2801" y="3551"/>
                </a:lnTo>
                <a:lnTo>
                  <a:pt x="2819" y="3663"/>
                </a:lnTo>
                <a:lnTo>
                  <a:pt x="2833" y="3776"/>
                </a:lnTo>
                <a:lnTo>
                  <a:pt x="2750" y="3815"/>
                </a:lnTo>
                <a:lnTo>
                  <a:pt x="2664" y="3849"/>
                </a:lnTo>
                <a:lnTo>
                  <a:pt x="2577" y="3878"/>
                </a:lnTo>
                <a:lnTo>
                  <a:pt x="2489" y="3903"/>
                </a:lnTo>
                <a:lnTo>
                  <a:pt x="2400" y="3925"/>
                </a:lnTo>
                <a:lnTo>
                  <a:pt x="2310" y="3943"/>
                </a:lnTo>
                <a:lnTo>
                  <a:pt x="2239" y="3807"/>
                </a:lnTo>
                <a:lnTo>
                  <a:pt x="2176" y="3668"/>
                </a:lnTo>
                <a:lnTo>
                  <a:pt x="2119" y="3529"/>
                </a:lnTo>
                <a:lnTo>
                  <a:pt x="2069" y="3531"/>
                </a:lnTo>
                <a:lnTo>
                  <a:pt x="2017" y="3534"/>
                </a:lnTo>
                <a:lnTo>
                  <a:pt x="1965" y="3535"/>
                </a:lnTo>
                <a:lnTo>
                  <a:pt x="1913" y="3532"/>
                </a:lnTo>
                <a:lnTo>
                  <a:pt x="1843" y="3529"/>
                </a:lnTo>
                <a:lnTo>
                  <a:pt x="1774" y="3520"/>
                </a:lnTo>
                <a:lnTo>
                  <a:pt x="1706" y="3509"/>
                </a:lnTo>
                <a:lnTo>
                  <a:pt x="1656" y="3612"/>
                </a:lnTo>
                <a:lnTo>
                  <a:pt x="1601" y="3712"/>
                </a:lnTo>
                <a:lnTo>
                  <a:pt x="1543" y="3810"/>
                </a:lnTo>
                <a:lnTo>
                  <a:pt x="1482" y="3907"/>
                </a:lnTo>
                <a:lnTo>
                  <a:pt x="1394" y="3883"/>
                </a:lnTo>
                <a:lnTo>
                  <a:pt x="1307" y="3854"/>
                </a:lnTo>
                <a:lnTo>
                  <a:pt x="1221" y="3820"/>
                </a:lnTo>
                <a:lnTo>
                  <a:pt x="1136" y="3782"/>
                </a:lnTo>
                <a:lnTo>
                  <a:pt x="1054" y="3741"/>
                </a:lnTo>
                <a:lnTo>
                  <a:pt x="973" y="3698"/>
                </a:lnTo>
                <a:lnTo>
                  <a:pt x="999" y="3584"/>
                </a:lnTo>
                <a:lnTo>
                  <a:pt x="1026" y="3474"/>
                </a:lnTo>
                <a:lnTo>
                  <a:pt x="1059" y="3366"/>
                </a:lnTo>
                <a:lnTo>
                  <a:pt x="1095" y="3258"/>
                </a:lnTo>
                <a:lnTo>
                  <a:pt x="1053" y="3227"/>
                </a:lnTo>
                <a:lnTo>
                  <a:pt x="1012" y="3195"/>
                </a:lnTo>
                <a:lnTo>
                  <a:pt x="972" y="3163"/>
                </a:lnTo>
                <a:lnTo>
                  <a:pt x="934" y="3128"/>
                </a:lnTo>
                <a:lnTo>
                  <a:pt x="883" y="3081"/>
                </a:lnTo>
                <a:lnTo>
                  <a:pt x="834" y="3031"/>
                </a:lnTo>
                <a:lnTo>
                  <a:pt x="790" y="2978"/>
                </a:lnTo>
                <a:lnTo>
                  <a:pt x="685" y="3024"/>
                </a:lnTo>
                <a:lnTo>
                  <a:pt x="580" y="3065"/>
                </a:lnTo>
                <a:lnTo>
                  <a:pt x="472" y="3104"/>
                </a:lnTo>
                <a:lnTo>
                  <a:pt x="362" y="3138"/>
                </a:lnTo>
                <a:lnTo>
                  <a:pt x="301" y="3047"/>
                </a:lnTo>
                <a:lnTo>
                  <a:pt x="244" y="2952"/>
                </a:lnTo>
                <a:lnTo>
                  <a:pt x="193" y="2854"/>
                </a:lnTo>
                <a:lnTo>
                  <a:pt x="149" y="2753"/>
                </a:lnTo>
                <a:lnTo>
                  <a:pt x="109" y="2651"/>
                </a:lnTo>
                <a:lnTo>
                  <a:pt x="200" y="2581"/>
                </a:lnTo>
                <a:lnTo>
                  <a:pt x="292" y="2514"/>
                </a:lnTo>
                <a:lnTo>
                  <a:pt x="386" y="2452"/>
                </a:lnTo>
                <a:lnTo>
                  <a:pt x="483" y="2392"/>
                </a:lnTo>
                <a:lnTo>
                  <a:pt x="459" y="2291"/>
                </a:lnTo>
                <a:lnTo>
                  <a:pt x="449" y="2240"/>
                </a:lnTo>
                <a:lnTo>
                  <a:pt x="443" y="2188"/>
                </a:lnTo>
                <a:lnTo>
                  <a:pt x="436" y="2138"/>
                </a:lnTo>
                <a:lnTo>
                  <a:pt x="432" y="2086"/>
                </a:lnTo>
                <a:lnTo>
                  <a:pt x="430" y="2034"/>
                </a:lnTo>
                <a:lnTo>
                  <a:pt x="429" y="1982"/>
                </a:lnTo>
                <a:lnTo>
                  <a:pt x="320" y="1949"/>
                </a:lnTo>
                <a:lnTo>
                  <a:pt x="213" y="1913"/>
                </a:lnTo>
                <a:lnTo>
                  <a:pt x="106" y="1873"/>
                </a:lnTo>
                <a:lnTo>
                  <a:pt x="0" y="1828"/>
                </a:lnTo>
                <a:lnTo>
                  <a:pt x="11" y="1720"/>
                </a:lnTo>
                <a:lnTo>
                  <a:pt x="29" y="1611"/>
                </a:lnTo>
                <a:lnTo>
                  <a:pt x="52" y="1504"/>
                </a:lnTo>
                <a:lnTo>
                  <a:pt x="82" y="1397"/>
                </a:lnTo>
                <a:lnTo>
                  <a:pt x="118" y="1293"/>
                </a:lnTo>
                <a:lnTo>
                  <a:pt x="233" y="1298"/>
                </a:lnTo>
                <a:lnTo>
                  <a:pt x="347" y="1307"/>
                </a:lnTo>
                <a:lnTo>
                  <a:pt x="459" y="1319"/>
                </a:lnTo>
                <a:lnTo>
                  <a:pt x="571" y="1336"/>
                </a:lnTo>
                <a:lnTo>
                  <a:pt x="594" y="1290"/>
                </a:lnTo>
                <a:lnTo>
                  <a:pt x="618" y="1243"/>
                </a:lnTo>
                <a:lnTo>
                  <a:pt x="644" y="1198"/>
                </a:lnTo>
                <a:lnTo>
                  <a:pt x="671" y="1153"/>
                </a:lnTo>
                <a:lnTo>
                  <a:pt x="699" y="1110"/>
                </a:lnTo>
                <a:lnTo>
                  <a:pt x="729" y="1068"/>
                </a:lnTo>
                <a:lnTo>
                  <a:pt x="762" y="1027"/>
                </a:lnTo>
                <a:lnTo>
                  <a:pt x="793" y="985"/>
                </a:lnTo>
                <a:lnTo>
                  <a:pt x="731" y="891"/>
                </a:lnTo>
                <a:lnTo>
                  <a:pt x="671" y="795"/>
                </a:lnTo>
                <a:lnTo>
                  <a:pt x="616" y="696"/>
                </a:lnTo>
                <a:lnTo>
                  <a:pt x="563" y="593"/>
                </a:lnTo>
                <a:lnTo>
                  <a:pt x="629" y="529"/>
                </a:lnTo>
                <a:lnTo>
                  <a:pt x="698" y="469"/>
                </a:lnTo>
                <a:lnTo>
                  <a:pt x="769" y="411"/>
                </a:lnTo>
                <a:lnTo>
                  <a:pt x="843" y="356"/>
                </a:lnTo>
                <a:lnTo>
                  <a:pt x="920" y="306"/>
                </a:lnTo>
                <a:lnTo>
                  <a:pt x="999" y="260"/>
                </a:lnTo>
                <a:lnTo>
                  <a:pt x="1083" y="336"/>
                </a:lnTo>
                <a:lnTo>
                  <a:pt x="1164" y="415"/>
                </a:lnTo>
                <a:lnTo>
                  <a:pt x="1243" y="498"/>
                </a:lnTo>
                <a:lnTo>
                  <a:pt x="1319" y="583"/>
                </a:lnTo>
                <a:lnTo>
                  <a:pt x="1382" y="556"/>
                </a:lnTo>
                <a:lnTo>
                  <a:pt x="1446" y="530"/>
                </a:lnTo>
                <a:lnTo>
                  <a:pt x="1512" y="507"/>
                </a:lnTo>
                <a:lnTo>
                  <a:pt x="1578" y="488"/>
                </a:lnTo>
                <a:lnTo>
                  <a:pt x="1645" y="472"/>
                </a:lnTo>
                <a:lnTo>
                  <a:pt x="1712" y="458"/>
                </a:lnTo>
                <a:lnTo>
                  <a:pt x="1731" y="309"/>
                </a:lnTo>
                <a:lnTo>
                  <a:pt x="1756" y="159"/>
                </a:lnTo>
                <a:lnTo>
                  <a:pt x="1789" y="9"/>
                </a:lnTo>
                <a:lnTo>
                  <a:pt x="1880" y="2"/>
                </a:lnTo>
                <a:lnTo>
                  <a:pt x="1972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  <a:scene3d>
            <a:camera prst="perspectiveRight"/>
            <a:lightRig rig="threePt" dir="t"/>
          </a:scene3d>
          <a:sp3d extrusionH="203200"/>
        </p:spPr>
        <p:txBody>
          <a:bodyPr vert="horz" wrap="square" lIns="91440" tIns="45720" rIns="91440" bIns="45720" numCol="1" anchor="t" anchorCtr="0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1" name="Group 82"/>
          <p:cNvGrpSpPr/>
          <p:nvPr userDrawn="1"/>
        </p:nvGrpSpPr>
        <p:grpSpPr>
          <a:xfrm>
            <a:off x="1887036" y="1478673"/>
            <a:ext cx="2128838" cy="2516315"/>
            <a:chOff x="1139573" y="1733929"/>
            <a:chExt cx="2128838" cy="2516315"/>
          </a:xfrm>
          <a:scene3d>
            <a:camera prst="perspectiveRight"/>
            <a:lightRig rig="threePt" dir="t"/>
          </a:scene3d>
        </p:grpSpPr>
        <p:sp>
          <p:nvSpPr>
            <p:cNvPr id="12" name="Freeform 12"/>
            <p:cNvSpPr/>
            <p:nvPr/>
          </p:nvSpPr>
          <p:spPr bwMode="auto">
            <a:xfrm rot="19694758">
              <a:off x="1139573" y="2303969"/>
              <a:ext cx="2128838" cy="1946275"/>
            </a:xfrm>
            <a:custGeom>
              <a:avLst/>
              <a:gdLst/>
              <a:ahLst/>
              <a:cxnLst>
                <a:cxn ang="0">
                  <a:pos x="2513" y="45"/>
                </a:cxn>
                <a:cxn ang="0">
                  <a:pos x="2676" y="198"/>
                </a:cxn>
                <a:cxn ang="0">
                  <a:pos x="2936" y="441"/>
                </a:cxn>
                <a:cxn ang="0">
                  <a:pos x="3074" y="567"/>
                </a:cxn>
                <a:cxn ang="0">
                  <a:pos x="3158" y="629"/>
                </a:cxn>
                <a:cxn ang="0">
                  <a:pos x="3292" y="623"/>
                </a:cxn>
                <a:cxn ang="0">
                  <a:pos x="3424" y="583"/>
                </a:cxn>
                <a:cxn ang="0">
                  <a:pos x="3660" y="510"/>
                </a:cxn>
                <a:cxn ang="0">
                  <a:pos x="3856" y="493"/>
                </a:cxn>
                <a:cxn ang="0">
                  <a:pos x="3996" y="620"/>
                </a:cxn>
                <a:cxn ang="0">
                  <a:pos x="4015" y="804"/>
                </a:cxn>
                <a:cxn ang="0">
                  <a:pos x="3886" y="932"/>
                </a:cxn>
                <a:cxn ang="0">
                  <a:pos x="3054" y="1144"/>
                </a:cxn>
                <a:cxn ang="0">
                  <a:pos x="2972" y="1113"/>
                </a:cxn>
                <a:cxn ang="0">
                  <a:pos x="2710" y="858"/>
                </a:cxn>
                <a:cxn ang="0">
                  <a:pos x="2587" y="733"/>
                </a:cxn>
                <a:cxn ang="0">
                  <a:pos x="2548" y="730"/>
                </a:cxn>
                <a:cxn ang="0">
                  <a:pos x="2509" y="836"/>
                </a:cxn>
                <a:cxn ang="0">
                  <a:pos x="2413" y="1040"/>
                </a:cxn>
                <a:cxn ang="0">
                  <a:pos x="2259" y="1338"/>
                </a:cxn>
                <a:cxn ang="0">
                  <a:pos x="2151" y="1542"/>
                </a:cxn>
                <a:cxn ang="0">
                  <a:pos x="2109" y="1620"/>
                </a:cxn>
                <a:cxn ang="0">
                  <a:pos x="2119" y="1740"/>
                </a:cxn>
                <a:cxn ang="0">
                  <a:pos x="2238" y="1845"/>
                </a:cxn>
                <a:cxn ang="0">
                  <a:pos x="2529" y="2054"/>
                </a:cxn>
                <a:cxn ang="0">
                  <a:pos x="2609" y="2109"/>
                </a:cxn>
                <a:cxn ang="0">
                  <a:pos x="2645" y="2136"/>
                </a:cxn>
                <a:cxn ang="0">
                  <a:pos x="2686" y="2247"/>
                </a:cxn>
                <a:cxn ang="0">
                  <a:pos x="2511" y="3523"/>
                </a:cxn>
                <a:cxn ang="0">
                  <a:pos x="2383" y="3661"/>
                </a:cxn>
                <a:cxn ang="0">
                  <a:pos x="2219" y="3660"/>
                </a:cxn>
                <a:cxn ang="0">
                  <a:pos x="2108" y="3513"/>
                </a:cxn>
                <a:cxn ang="0">
                  <a:pos x="2205" y="2384"/>
                </a:cxn>
                <a:cxn ang="0">
                  <a:pos x="2134" y="2291"/>
                </a:cxn>
                <a:cxn ang="0">
                  <a:pos x="1999" y="2198"/>
                </a:cxn>
                <a:cxn ang="0">
                  <a:pos x="1813" y="2043"/>
                </a:cxn>
                <a:cxn ang="0">
                  <a:pos x="1739" y="1978"/>
                </a:cxn>
                <a:cxn ang="0">
                  <a:pos x="1326" y="2602"/>
                </a:cxn>
                <a:cxn ang="0">
                  <a:pos x="1062" y="2629"/>
                </a:cxn>
                <a:cxn ang="0">
                  <a:pos x="256" y="2630"/>
                </a:cxn>
                <a:cxn ang="0">
                  <a:pos x="59" y="2554"/>
                </a:cxn>
                <a:cxn ang="0">
                  <a:pos x="0" y="2383"/>
                </a:cxn>
                <a:cxn ang="0">
                  <a:pos x="87" y="2220"/>
                </a:cxn>
                <a:cxn ang="0">
                  <a:pos x="340" y="2167"/>
                </a:cxn>
                <a:cxn ang="0">
                  <a:pos x="1043" y="2166"/>
                </a:cxn>
                <a:cxn ang="0">
                  <a:pos x="1908" y="724"/>
                </a:cxn>
                <a:cxn ang="0">
                  <a:pos x="1863" y="693"/>
                </a:cxn>
                <a:cxn ang="0">
                  <a:pos x="1732" y="762"/>
                </a:cxn>
                <a:cxn ang="0">
                  <a:pos x="1481" y="903"/>
                </a:cxn>
                <a:cxn ang="0">
                  <a:pos x="1157" y="1081"/>
                </a:cxn>
                <a:cxn ang="0">
                  <a:pos x="951" y="1177"/>
                </a:cxn>
                <a:cxn ang="0">
                  <a:pos x="792" y="1109"/>
                </a:cxn>
                <a:cxn ang="0">
                  <a:pos x="720" y="936"/>
                </a:cxn>
                <a:cxn ang="0">
                  <a:pos x="805" y="760"/>
                </a:cxn>
                <a:cxn ang="0">
                  <a:pos x="2276" y="16"/>
                </a:cxn>
              </a:cxnLst>
              <a:rect l="0" t="0" r="r" b="b"/>
              <a:pathLst>
                <a:path w="4024" h="3678">
                  <a:moveTo>
                    <a:pt x="2351" y="0"/>
                  </a:moveTo>
                  <a:lnTo>
                    <a:pt x="2382" y="0"/>
                  </a:lnTo>
                  <a:lnTo>
                    <a:pt x="2414" y="2"/>
                  </a:lnTo>
                  <a:lnTo>
                    <a:pt x="2446" y="11"/>
                  </a:lnTo>
                  <a:lnTo>
                    <a:pt x="2480" y="24"/>
                  </a:lnTo>
                  <a:lnTo>
                    <a:pt x="2513" y="45"/>
                  </a:lnTo>
                  <a:lnTo>
                    <a:pt x="2547" y="73"/>
                  </a:lnTo>
                  <a:lnTo>
                    <a:pt x="2568" y="94"/>
                  </a:lnTo>
                  <a:lnTo>
                    <a:pt x="2591" y="116"/>
                  </a:lnTo>
                  <a:lnTo>
                    <a:pt x="2618" y="142"/>
                  </a:lnTo>
                  <a:lnTo>
                    <a:pt x="2646" y="169"/>
                  </a:lnTo>
                  <a:lnTo>
                    <a:pt x="2676" y="198"/>
                  </a:lnTo>
                  <a:lnTo>
                    <a:pt x="2708" y="227"/>
                  </a:lnTo>
                  <a:lnTo>
                    <a:pt x="2741" y="258"/>
                  </a:lnTo>
                  <a:lnTo>
                    <a:pt x="2774" y="290"/>
                  </a:lnTo>
                  <a:lnTo>
                    <a:pt x="2874" y="382"/>
                  </a:lnTo>
                  <a:lnTo>
                    <a:pt x="2906" y="412"/>
                  </a:lnTo>
                  <a:lnTo>
                    <a:pt x="2936" y="441"/>
                  </a:lnTo>
                  <a:lnTo>
                    <a:pt x="2966" y="467"/>
                  </a:lnTo>
                  <a:lnTo>
                    <a:pt x="2993" y="493"/>
                  </a:lnTo>
                  <a:lnTo>
                    <a:pt x="3017" y="515"/>
                  </a:lnTo>
                  <a:lnTo>
                    <a:pt x="3040" y="536"/>
                  </a:lnTo>
                  <a:lnTo>
                    <a:pt x="3058" y="553"/>
                  </a:lnTo>
                  <a:lnTo>
                    <a:pt x="3074" y="567"/>
                  </a:lnTo>
                  <a:lnTo>
                    <a:pt x="3085" y="578"/>
                  </a:lnTo>
                  <a:lnTo>
                    <a:pt x="3092" y="584"/>
                  </a:lnTo>
                  <a:lnTo>
                    <a:pt x="3111" y="602"/>
                  </a:lnTo>
                  <a:lnTo>
                    <a:pt x="3123" y="611"/>
                  </a:lnTo>
                  <a:lnTo>
                    <a:pt x="3139" y="621"/>
                  </a:lnTo>
                  <a:lnTo>
                    <a:pt x="3158" y="629"/>
                  </a:lnTo>
                  <a:lnTo>
                    <a:pt x="3178" y="637"/>
                  </a:lnTo>
                  <a:lnTo>
                    <a:pt x="3202" y="640"/>
                  </a:lnTo>
                  <a:lnTo>
                    <a:pt x="3229" y="640"/>
                  </a:lnTo>
                  <a:lnTo>
                    <a:pt x="3257" y="636"/>
                  </a:lnTo>
                  <a:lnTo>
                    <a:pt x="3288" y="624"/>
                  </a:lnTo>
                  <a:lnTo>
                    <a:pt x="3292" y="623"/>
                  </a:lnTo>
                  <a:lnTo>
                    <a:pt x="3301" y="621"/>
                  </a:lnTo>
                  <a:lnTo>
                    <a:pt x="3317" y="616"/>
                  </a:lnTo>
                  <a:lnTo>
                    <a:pt x="3338" y="609"/>
                  </a:lnTo>
                  <a:lnTo>
                    <a:pt x="3364" y="601"/>
                  </a:lnTo>
                  <a:lnTo>
                    <a:pt x="3394" y="593"/>
                  </a:lnTo>
                  <a:lnTo>
                    <a:pt x="3424" y="583"/>
                  </a:lnTo>
                  <a:lnTo>
                    <a:pt x="3459" y="573"/>
                  </a:lnTo>
                  <a:lnTo>
                    <a:pt x="3493" y="562"/>
                  </a:lnTo>
                  <a:lnTo>
                    <a:pt x="3564" y="540"/>
                  </a:lnTo>
                  <a:lnTo>
                    <a:pt x="3599" y="530"/>
                  </a:lnTo>
                  <a:lnTo>
                    <a:pt x="3631" y="520"/>
                  </a:lnTo>
                  <a:lnTo>
                    <a:pt x="3660" y="510"/>
                  </a:lnTo>
                  <a:lnTo>
                    <a:pt x="3687" y="503"/>
                  </a:lnTo>
                  <a:lnTo>
                    <a:pt x="3709" y="495"/>
                  </a:lnTo>
                  <a:lnTo>
                    <a:pt x="3749" y="485"/>
                  </a:lnTo>
                  <a:lnTo>
                    <a:pt x="3787" y="483"/>
                  </a:lnTo>
                  <a:lnTo>
                    <a:pt x="3822" y="485"/>
                  </a:lnTo>
                  <a:lnTo>
                    <a:pt x="3856" y="493"/>
                  </a:lnTo>
                  <a:lnTo>
                    <a:pt x="3886" y="505"/>
                  </a:lnTo>
                  <a:lnTo>
                    <a:pt x="3913" y="521"/>
                  </a:lnTo>
                  <a:lnTo>
                    <a:pt x="3938" y="542"/>
                  </a:lnTo>
                  <a:lnTo>
                    <a:pt x="3960" y="565"/>
                  </a:lnTo>
                  <a:lnTo>
                    <a:pt x="3980" y="591"/>
                  </a:lnTo>
                  <a:lnTo>
                    <a:pt x="3996" y="620"/>
                  </a:lnTo>
                  <a:lnTo>
                    <a:pt x="4008" y="649"/>
                  </a:lnTo>
                  <a:lnTo>
                    <a:pt x="4017" y="680"/>
                  </a:lnTo>
                  <a:lnTo>
                    <a:pt x="4022" y="712"/>
                  </a:lnTo>
                  <a:lnTo>
                    <a:pt x="4024" y="743"/>
                  </a:lnTo>
                  <a:lnTo>
                    <a:pt x="4022" y="775"/>
                  </a:lnTo>
                  <a:lnTo>
                    <a:pt x="4015" y="804"/>
                  </a:lnTo>
                  <a:lnTo>
                    <a:pt x="4004" y="832"/>
                  </a:lnTo>
                  <a:lnTo>
                    <a:pt x="3990" y="858"/>
                  </a:lnTo>
                  <a:lnTo>
                    <a:pt x="3971" y="882"/>
                  </a:lnTo>
                  <a:lnTo>
                    <a:pt x="3948" y="903"/>
                  </a:lnTo>
                  <a:lnTo>
                    <a:pt x="3920" y="920"/>
                  </a:lnTo>
                  <a:lnTo>
                    <a:pt x="3886" y="932"/>
                  </a:lnTo>
                  <a:lnTo>
                    <a:pt x="3204" y="1133"/>
                  </a:lnTo>
                  <a:lnTo>
                    <a:pt x="3171" y="1144"/>
                  </a:lnTo>
                  <a:lnTo>
                    <a:pt x="3139" y="1149"/>
                  </a:lnTo>
                  <a:lnTo>
                    <a:pt x="3108" y="1150"/>
                  </a:lnTo>
                  <a:lnTo>
                    <a:pt x="3080" y="1149"/>
                  </a:lnTo>
                  <a:lnTo>
                    <a:pt x="3054" y="1144"/>
                  </a:lnTo>
                  <a:lnTo>
                    <a:pt x="3031" y="1138"/>
                  </a:lnTo>
                  <a:lnTo>
                    <a:pt x="3011" y="1131"/>
                  </a:lnTo>
                  <a:lnTo>
                    <a:pt x="2994" y="1124"/>
                  </a:lnTo>
                  <a:lnTo>
                    <a:pt x="2982" y="1119"/>
                  </a:lnTo>
                  <a:lnTo>
                    <a:pt x="2974" y="1114"/>
                  </a:lnTo>
                  <a:lnTo>
                    <a:pt x="2972" y="1113"/>
                  </a:lnTo>
                  <a:lnTo>
                    <a:pt x="2944" y="1087"/>
                  </a:lnTo>
                  <a:lnTo>
                    <a:pt x="2885" y="1030"/>
                  </a:lnTo>
                  <a:lnTo>
                    <a:pt x="2823" y="971"/>
                  </a:lnTo>
                  <a:lnTo>
                    <a:pt x="2764" y="912"/>
                  </a:lnTo>
                  <a:lnTo>
                    <a:pt x="2736" y="885"/>
                  </a:lnTo>
                  <a:lnTo>
                    <a:pt x="2710" y="858"/>
                  </a:lnTo>
                  <a:lnTo>
                    <a:pt x="2684" y="834"/>
                  </a:lnTo>
                  <a:lnTo>
                    <a:pt x="2662" y="810"/>
                  </a:lnTo>
                  <a:lnTo>
                    <a:pt x="2624" y="772"/>
                  </a:lnTo>
                  <a:lnTo>
                    <a:pt x="2611" y="757"/>
                  </a:lnTo>
                  <a:lnTo>
                    <a:pt x="2590" y="736"/>
                  </a:lnTo>
                  <a:lnTo>
                    <a:pt x="2587" y="733"/>
                  </a:lnTo>
                  <a:lnTo>
                    <a:pt x="2582" y="729"/>
                  </a:lnTo>
                  <a:lnTo>
                    <a:pt x="2576" y="725"/>
                  </a:lnTo>
                  <a:lnTo>
                    <a:pt x="2570" y="723"/>
                  </a:lnTo>
                  <a:lnTo>
                    <a:pt x="2563" y="722"/>
                  </a:lnTo>
                  <a:lnTo>
                    <a:pt x="2555" y="724"/>
                  </a:lnTo>
                  <a:lnTo>
                    <a:pt x="2548" y="730"/>
                  </a:lnTo>
                  <a:lnTo>
                    <a:pt x="2541" y="740"/>
                  </a:lnTo>
                  <a:lnTo>
                    <a:pt x="2534" y="757"/>
                  </a:lnTo>
                  <a:lnTo>
                    <a:pt x="2528" y="781"/>
                  </a:lnTo>
                  <a:lnTo>
                    <a:pt x="2525" y="794"/>
                  </a:lnTo>
                  <a:lnTo>
                    <a:pt x="2518" y="813"/>
                  </a:lnTo>
                  <a:lnTo>
                    <a:pt x="2509" y="836"/>
                  </a:lnTo>
                  <a:lnTo>
                    <a:pt x="2498" y="862"/>
                  </a:lnTo>
                  <a:lnTo>
                    <a:pt x="2484" y="893"/>
                  </a:lnTo>
                  <a:lnTo>
                    <a:pt x="2468" y="926"/>
                  </a:lnTo>
                  <a:lnTo>
                    <a:pt x="2451" y="962"/>
                  </a:lnTo>
                  <a:lnTo>
                    <a:pt x="2432" y="1000"/>
                  </a:lnTo>
                  <a:lnTo>
                    <a:pt x="2413" y="1040"/>
                  </a:lnTo>
                  <a:lnTo>
                    <a:pt x="2392" y="1082"/>
                  </a:lnTo>
                  <a:lnTo>
                    <a:pt x="2370" y="1124"/>
                  </a:lnTo>
                  <a:lnTo>
                    <a:pt x="2348" y="1167"/>
                  </a:lnTo>
                  <a:lnTo>
                    <a:pt x="2325" y="1211"/>
                  </a:lnTo>
                  <a:lnTo>
                    <a:pt x="2303" y="1254"/>
                  </a:lnTo>
                  <a:lnTo>
                    <a:pt x="2259" y="1338"/>
                  </a:lnTo>
                  <a:lnTo>
                    <a:pt x="2238" y="1379"/>
                  </a:lnTo>
                  <a:lnTo>
                    <a:pt x="2219" y="1417"/>
                  </a:lnTo>
                  <a:lnTo>
                    <a:pt x="2199" y="1452"/>
                  </a:lnTo>
                  <a:lnTo>
                    <a:pt x="2182" y="1486"/>
                  </a:lnTo>
                  <a:lnTo>
                    <a:pt x="2166" y="1516"/>
                  </a:lnTo>
                  <a:lnTo>
                    <a:pt x="2151" y="1542"/>
                  </a:lnTo>
                  <a:lnTo>
                    <a:pt x="2139" y="1566"/>
                  </a:lnTo>
                  <a:lnTo>
                    <a:pt x="2129" y="1584"/>
                  </a:lnTo>
                  <a:lnTo>
                    <a:pt x="2121" y="1598"/>
                  </a:lnTo>
                  <a:lnTo>
                    <a:pt x="2116" y="1606"/>
                  </a:lnTo>
                  <a:lnTo>
                    <a:pt x="2114" y="1611"/>
                  </a:lnTo>
                  <a:lnTo>
                    <a:pt x="2109" y="1620"/>
                  </a:lnTo>
                  <a:lnTo>
                    <a:pt x="2105" y="1632"/>
                  </a:lnTo>
                  <a:lnTo>
                    <a:pt x="2101" y="1649"/>
                  </a:lnTo>
                  <a:lnTo>
                    <a:pt x="2099" y="1669"/>
                  </a:lnTo>
                  <a:lnTo>
                    <a:pt x="2101" y="1691"/>
                  </a:lnTo>
                  <a:lnTo>
                    <a:pt x="2107" y="1715"/>
                  </a:lnTo>
                  <a:lnTo>
                    <a:pt x="2119" y="1740"/>
                  </a:lnTo>
                  <a:lnTo>
                    <a:pt x="2140" y="1765"/>
                  </a:lnTo>
                  <a:lnTo>
                    <a:pt x="2152" y="1777"/>
                  </a:lnTo>
                  <a:lnTo>
                    <a:pt x="2169" y="1791"/>
                  </a:lnTo>
                  <a:lnTo>
                    <a:pt x="2189" y="1808"/>
                  </a:lnTo>
                  <a:lnTo>
                    <a:pt x="2212" y="1825"/>
                  </a:lnTo>
                  <a:lnTo>
                    <a:pt x="2238" y="1845"/>
                  </a:lnTo>
                  <a:lnTo>
                    <a:pt x="2265" y="1866"/>
                  </a:lnTo>
                  <a:lnTo>
                    <a:pt x="2295" y="1888"/>
                  </a:lnTo>
                  <a:lnTo>
                    <a:pt x="2418" y="1977"/>
                  </a:lnTo>
                  <a:lnTo>
                    <a:pt x="2448" y="1997"/>
                  </a:lnTo>
                  <a:lnTo>
                    <a:pt x="2505" y="2037"/>
                  </a:lnTo>
                  <a:lnTo>
                    <a:pt x="2529" y="2054"/>
                  </a:lnTo>
                  <a:lnTo>
                    <a:pt x="2552" y="2070"/>
                  </a:lnTo>
                  <a:lnTo>
                    <a:pt x="2571" y="2084"/>
                  </a:lnTo>
                  <a:lnTo>
                    <a:pt x="2587" y="2095"/>
                  </a:lnTo>
                  <a:lnTo>
                    <a:pt x="2600" y="2102"/>
                  </a:lnTo>
                  <a:lnTo>
                    <a:pt x="2607" y="2108"/>
                  </a:lnTo>
                  <a:lnTo>
                    <a:pt x="2609" y="2109"/>
                  </a:lnTo>
                  <a:lnTo>
                    <a:pt x="2611" y="2109"/>
                  </a:lnTo>
                  <a:lnTo>
                    <a:pt x="2614" y="2112"/>
                  </a:lnTo>
                  <a:lnTo>
                    <a:pt x="2620" y="2116"/>
                  </a:lnTo>
                  <a:lnTo>
                    <a:pt x="2628" y="2120"/>
                  </a:lnTo>
                  <a:lnTo>
                    <a:pt x="2636" y="2127"/>
                  </a:lnTo>
                  <a:lnTo>
                    <a:pt x="2645" y="2136"/>
                  </a:lnTo>
                  <a:lnTo>
                    <a:pt x="2655" y="2148"/>
                  </a:lnTo>
                  <a:lnTo>
                    <a:pt x="2663" y="2161"/>
                  </a:lnTo>
                  <a:lnTo>
                    <a:pt x="2672" y="2178"/>
                  </a:lnTo>
                  <a:lnTo>
                    <a:pt x="2678" y="2198"/>
                  </a:lnTo>
                  <a:lnTo>
                    <a:pt x="2683" y="2220"/>
                  </a:lnTo>
                  <a:lnTo>
                    <a:pt x="2686" y="2247"/>
                  </a:lnTo>
                  <a:lnTo>
                    <a:pt x="2687" y="2277"/>
                  </a:lnTo>
                  <a:lnTo>
                    <a:pt x="2683" y="2311"/>
                  </a:lnTo>
                  <a:lnTo>
                    <a:pt x="2677" y="2349"/>
                  </a:lnTo>
                  <a:lnTo>
                    <a:pt x="2666" y="2391"/>
                  </a:lnTo>
                  <a:lnTo>
                    <a:pt x="2522" y="3487"/>
                  </a:lnTo>
                  <a:lnTo>
                    <a:pt x="2511" y="3523"/>
                  </a:lnTo>
                  <a:lnTo>
                    <a:pt x="2496" y="3555"/>
                  </a:lnTo>
                  <a:lnTo>
                    <a:pt x="2478" y="3583"/>
                  </a:lnTo>
                  <a:lnTo>
                    <a:pt x="2457" y="3609"/>
                  </a:lnTo>
                  <a:lnTo>
                    <a:pt x="2435" y="3630"/>
                  </a:lnTo>
                  <a:lnTo>
                    <a:pt x="2409" y="3647"/>
                  </a:lnTo>
                  <a:lnTo>
                    <a:pt x="2383" y="3661"/>
                  </a:lnTo>
                  <a:lnTo>
                    <a:pt x="2356" y="3671"/>
                  </a:lnTo>
                  <a:lnTo>
                    <a:pt x="2328" y="3677"/>
                  </a:lnTo>
                  <a:lnTo>
                    <a:pt x="2300" y="3678"/>
                  </a:lnTo>
                  <a:lnTo>
                    <a:pt x="2273" y="3677"/>
                  </a:lnTo>
                  <a:lnTo>
                    <a:pt x="2246" y="3671"/>
                  </a:lnTo>
                  <a:lnTo>
                    <a:pt x="2219" y="3660"/>
                  </a:lnTo>
                  <a:lnTo>
                    <a:pt x="2194" y="3646"/>
                  </a:lnTo>
                  <a:lnTo>
                    <a:pt x="2172" y="3628"/>
                  </a:lnTo>
                  <a:lnTo>
                    <a:pt x="2151" y="3605"/>
                  </a:lnTo>
                  <a:lnTo>
                    <a:pt x="2134" y="3578"/>
                  </a:lnTo>
                  <a:lnTo>
                    <a:pt x="2119" y="3548"/>
                  </a:lnTo>
                  <a:lnTo>
                    <a:pt x="2108" y="3513"/>
                  </a:lnTo>
                  <a:lnTo>
                    <a:pt x="2102" y="3474"/>
                  </a:lnTo>
                  <a:lnTo>
                    <a:pt x="2099" y="3429"/>
                  </a:lnTo>
                  <a:lnTo>
                    <a:pt x="2102" y="3382"/>
                  </a:lnTo>
                  <a:lnTo>
                    <a:pt x="2203" y="2391"/>
                  </a:lnTo>
                  <a:lnTo>
                    <a:pt x="2204" y="2389"/>
                  </a:lnTo>
                  <a:lnTo>
                    <a:pt x="2205" y="2384"/>
                  </a:lnTo>
                  <a:lnTo>
                    <a:pt x="2205" y="2364"/>
                  </a:lnTo>
                  <a:lnTo>
                    <a:pt x="2201" y="2351"/>
                  </a:lnTo>
                  <a:lnTo>
                    <a:pt x="2193" y="2337"/>
                  </a:lnTo>
                  <a:lnTo>
                    <a:pt x="2180" y="2321"/>
                  </a:lnTo>
                  <a:lnTo>
                    <a:pt x="2161" y="2306"/>
                  </a:lnTo>
                  <a:lnTo>
                    <a:pt x="2134" y="2291"/>
                  </a:lnTo>
                  <a:lnTo>
                    <a:pt x="2118" y="2283"/>
                  </a:lnTo>
                  <a:lnTo>
                    <a:pt x="2098" y="2271"/>
                  </a:lnTo>
                  <a:lnTo>
                    <a:pt x="2076" y="2256"/>
                  </a:lnTo>
                  <a:lnTo>
                    <a:pt x="2051" y="2239"/>
                  </a:lnTo>
                  <a:lnTo>
                    <a:pt x="2026" y="2219"/>
                  </a:lnTo>
                  <a:lnTo>
                    <a:pt x="1999" y="2198"/>
                  </a:lnTo>
                  <a:lnTo>
                    <a:pt x="1971" y="2176"/>
                  </a:lnTo>
                  <a:lnTo>
                    <a:pt x="1915" y="2129"/>
                  </a:lnTo>
                  <a:lnTo>
                    <a:pt x="1888" y="2107"/>
                  </a:lnTo>
                  <a:lnTo>
                    <a:pt x="1861" y="2084"/>
                  </a:lnTo>
                  <a:lnTo>
                    <a:pt x="1836" y="2063"/>
                  </a:lnTo>
                  <a:lnTo>
                    <a:pt x="1813" y="2043"/>
                  </a:lnTo>
                  <a:lnTo>
                    <a:pt x="1792" y="2025"/>
                  </a:lnTo>
                  <a:lnTo>
                    <a:pt x="1775" y="2009"/>
                  </a:lnTo>
                  <a:lnTo>
                    <a:pt x="1760" y="1996"/>
                  </a:lnTo>
                  <a:lnTo>
                    <a:pt x="1749" y="1986"/>
                  </a:lnTo>
                  <a:lnTo>
                    <a:pt x="1742" y="1980"/>
                  </a:lnTo>
                  <a:lnTo>
                    <a:pt x="1739" y="1978"/>
                  </a:lnTo>
                  <a:lnTo>
                    <a:pt x="1364" y="2561"/>
                  </a:lnTo>
                  <a:lnTo>
                    <a:pt x="1363" y="2563"/>
                  </a:lnTo>
                  <a:lnTo>
                    <a:pt x="1358" y="2570"/>
                  </a:lnTo>
                  <a:lnTo>
                    <a:pt x="1351" y="2579"/>
                  </a:lnTo>
                  <a:lnTo>
                    <a:pt x="1340" y="2589"/>
                  </a:lnTo>
                  <a:lnTo>
                    <a:pt x="1326" y="2602"/>
                  </a:lnTo>
                  <a:lnTo>
                    <a:pt x="1309" y="2611"/>
                  </a:lnTo>
                  <a:lnTo>
                    <a:pt x="1287" y="2621"/>
                  </a:lnTo>
                  <a:lnTo>
                    <a:pt x="1262" y="2627"/>
                  </a:lnTo>
                  <a:lnTo>
                    <a:pt x="1233" y="2630"/>
                  </a:lnTo>
                  <a:lnTo>
                    <a:pt x="1110" y="2630"/>
                  </a:lnTo>
                  <a:lnTo>
                    <a:pt x="1062" y="2629"/>
                  </a:lnTo>
                  <a:lnTo>
                    <a:pt x="832" y="2629"/>
                  </a:lnTo>
                  <a:lnTo>
                    <a:pt x="768" y="2627"/>
                  </a:lnTo>
                  <a:lnTo>
                    <a:pt x="454" y="2627"/>
                  </a:lnTo>
                  <a:lnTo>
                    <a:pt x="397" y="2629"/>
                  </a:lnTo>
                  <a:lnTo>
                    <a:pt x="297" y="2629"/>
                  </a:lnTo>
                  <a:lnTo>
                    <a:pt x="256" y="2630"/>
                  </a:lnTo>
                  <a:lnTo>
                    <a:pt x="214" y="2627"/>
                  </a:lnTo>
                  <a:lnTo>
                    <a:pt x="175" y="2621"/>
                  </a:lnTo>
                  <a:lnTo>
                    <a:pt x="140" y="2610"/>
                  </a:lnTo>
                  <a:lnTo>
                    <a:pt x="109" y="2594"/>
                  </a:lnTo>
                  <a:lnTo>
                    <a:pt x="82" y="2576"/>
                  </a:lnTo>
                  <a:lnTo>
                    <a:pt x="59" y="2554"/>
                  </a:lnTo>
                  <a:lnTo>
                    <a:pt x="39" y="2529"/>
                  </a:lnTo>
                  <a:lnTo>
                    <a:pt x="23" y="2502"/>
                  </a:lnTo>
                  <a:lnTo>
                    <a:pt x="12" y="2474"/>
                  </a:lnTo>
                  <a:lnTo>
                    <a:pt x="4" y="2444"/>
                  </a:lnTo>
                  <a:lnTo>
                    <a:pt x="0" y="2413"/>
                  </a:lnTo>
                  <a:lnTo>
                    <a:pt x="0" y="2383"/>
                  </a:lnTo>
                  <a:lnTo>
                    <a:pt x="5" y="2352"/>
                  </a:lnTo>
                  <a:lnTo>
                    <a:pt x="14" y="2322"/>
                  </a:lnTo>
                  <a:lnTo>
                    <a:pt x="26" y="2294"/>
                  </a:lnTo>
                  <a:lnTo>
                    <a:pt x="42" y="2267"/>
                  </a:lnTo>
                  <a:lnTo>
                    <a:pt x="63" y="2242"/>
                  </a:lnTo>
                  <a:lnTo>
                    <a:pt x="87" y="2220"/>
                  </a:lnTo>
                  <a:lnTo>
                    <a:pt x="116" y="2202"/>
                  </a:lnTo>
                  <a:lnTo>
                    <a:pt x="149" y="2186"/>
                  </a:lnTo>
                  <a:lnTo>
                    <a:pt x="187" y="2175"/>
                  </a:lnTo>
                  <a:lnTo>
                    <a:pt x="229" y="2168"/>
                  </a:lnTo>
                  <a:lnTo>
                    <a:pt x="274" y="2166"/>
                  </a:lnTo>
                  <a:lnTo>
                    <a:pt x="340" y="2167"/>
                  </a:lnTo>
                  <a:lnTo>
                    <a:pt x="407" y="2167"/>
                  </a:lnTo>
                  <a:lnTo>
                    <a:pt x="473" y="2168"/>
                  </a:lnTo>
                  <a:lnTo>
                    <a:pt x="843" y="2168"/>
                  </a:lnTo>
                  <a:lnTo>
                    <a:pt x="895" y="2167"/>
                  </a:lnTo>
                  <a:lnTo>
                    <a:pt x="1015" y="2167"/>
                  </a:lnTo>
                  <a:lnTo>
                    <a:pt x="1043" y="2166"/>
                  </a:lnTo>
                  <a:lnTo>
                    <a:pt x="1082" y="2166"/>
                  </a:lnTo>
                  <a:lnTo>
                    <a:pt x="1909" y="756"/>
                  </a:lnTo>
                  <a:lnTo>
                    <a:pt x="1909" y="750"/>
                  </a:lnTo>
                  <a:lnTo>
                    <a:pt x="1910" y="743"/>
                  </a:lnTo>
                  <a:lnTo>
                    <a:pt x="1909" y="733"/>
                  </a:lnTo>
                  <a:lnTo>
                    <a:pt x="1908" y="724"/>
                  </a:lnTo>
                  <a:lnTo>
                    <a:pt x="1905" y="714"/>
                  </a:lnTo>
                  <a:lnTo>
                    <a:pt x="1901" y="706"/>
                  </a:lnTo>
                  <a:lnTo>
                    <a:pt x="1895" y="698"/>
                  </a:lnTo>
                  <a:lnTo>
                    <a:pt x="1888" y="693"/>
                  </a:lnTo>
                  <a:lnTo>
                    <a:pt x="1877" y="691"/>
                  </a:lnTo>
                  <a:lnTo>
                    <a:pt x="1863" y="693"/>
                  </a:lnTo>
                  <a:lnTo>
                    <a:pt x="1846" y="700"/>
                  </a:lnTo>
                  <a:lnTo>
                    <a:pt x="1833" y="707"/>
                  </a:lnTo>
                  <a:lnTo>
                    <a:pt x="1814" y="717"/>
                  </a:lnTo>
                  <a:lnTo>
                    <a:pt x="1791" y="729"/>
                  </a:lnTo>
                  <a:lnTo>
                    <a:pt x="1764" y="745"/>
                  </a:lnTo>
                  <a:lnTo>
                    <a:pt x="1732" y="762"/>
                  </a:lnTo>
                  <a:lnTo>
                    <a:pt x="1696" y="782"/>
                  </a:lnTo>
                  <a:lnTo>
                    <a:pt x="1657" y="804"/>
                  </a:lnTo>
                  <a:lnTo>
                    <a:pt x="1616" y="826"/>
                  </a:lnTo>
                  <a:lnTo>
                    <a:pt x="1572" y="851"/>
                  </a:lnTo>
                  <a:lnTo>
                    <a:pt x="1528" y="877"/>
                  </a:lnTo>
                  <a:lnTo>
                    <a:pt x="1481" y="903"/>
                  </a:lnTo>
                  <a:lnTo>
                    <a:pt x="1433" y="928"/>
                  </a:lnTo>
                  <a:lnTo>
                    <a:pt x="1385" y="955"/>
                  </a:lnTo>
                  <a:lnTo>
                    <a:pt x="1337" y="981"/>
                  </a:lnTo>
                  <a:lnTo>
                    <a:pt x="1244" y="1033"/>
                  </a:lnTo>
                  <a:lnTo>
                    <a:pt x="1200" y="1058"/>
                  </a:lnTo>
                  <a:lnTo>
                    <a:pt x="1157" y="1081"/>
                  </a:lnTo>
                  <a:lnTo>
                    <a:pt x="1116" y="1103"/>
                  </a:lnTo>
                  <a:lnTo>
                    <a:pt x="1078" y="1123"/>
                  </a:lnTo>
                  <a:lnTo>
                    <a:pt x="1043" y="1141"/>
                  </a:lnTo>
                  <a:lnTo>
                    <a:pt x="1013" y="1157"/>
                  </a:lnTo>
                  <a:lnTo>
                    <a:pt x="982" y="1170"/>
                  </a:lnTo>
                  <a:lnTo>
                    <a:pt x="951" y="1177"/>
                  </a:lnTo>
                  <a:lnTo>
                    <a:pt x="921" y="1177"/>
                  </a:lnTo>
                  <a:lnTo>
                    <a:pt x="891" y="1172"/>
                  </a:lnTo>
                  <a:lnTo>
                    <a:pt x="864" y="1163"/>
                  </a:lnTo>
                  <a:lnTo>
                    <a:pt x="837" y="1149"/>
                  </a:lnTo>
                  <a:lnTo>
                    <a:pt x="814" y="1130"/>
                  </a:lnTo>
                  <a:lnTo>
                    <a:pt x="792" y="1109"/>
                  </a:lnTo>
                  <a:lnTo>
                    <a:pt x="772" y="1085"/>
                  </a:lnTo>
                  <a:lnTo>
                    <a:pt x="755" y="1058"/>
                  </a:lnTo>
                  <a:lnTo>
                    <a:pt x="741" y="1029"/>
                  </a:lnTo>
                  <a:lnTo>
                    <a:pt x="730" y="998"/>
                  </a:lnTo>
                  <a:lnTo>
                    <a:pt x="724" y="968"/>
                  </a:lnTo>
                  <a:lnTo>
                    <a:pt x="720" y="936"/>
                  </a:lnTo>
                  <a:lnTo>
                    <a:pt x="723" y="904"/>
                  </a:lnTo>
                  <a:lnTo>
                    <a:pt x="729" y="872"/>
                  </a:lnTo>
                  <a:lnTo>
                    <a:pt x="740" y="841"/>
                  </a:lnTo>
                  <a:lnTo>
                    <a:pt x="756" y="813"/>
                  </a:lnTo>
                  <a:lnTo>
                    <a:pt x="777" y="784"/>
                  </a:lnTo>
                  <a:lnTo>
                    <a:pt x="805" y="760"/>
                  </a:lnTo>
                  <a:lnTo>
                    <a:pt x="838" y="738"/>
                  </a:lnTo>
                  <a:lnTo>
                    <a:pt x="2233" y="35"/>
                  </a:lnTo>
                  <a:lnTo>
                    <a:pt x="2236" y="34"/>
                  </a:lnTo>
                  <a:lnTo>
                    <a:pt x="2244" y="29"/>
                  </a:lnTo>
                  <a:lnTo>
                    <a:pt x="2258" y="23"/>
                  </a:lnTo>
                  <a:lnTo>
                    <a:pt x="2276" y="16"/>
                  </a:lnTo>
                  <a:lnTo>
                    <a:pt x="2298" y="9"/>
                  </a:lnTo>
                  <a:lnTo>
                    <a:pt x="2323" y="3"/>
                  </a:lnTo>
                  <a:lnTo>
                    <a:pt x="235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  <a:sp3d extrusionH="196850"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Oval 79"/>
            <p:cNvSpPr/>
            <p:nvPr/>
          </p:nvSpPr>
          <p:spPr>
            <a:xfrm rot="19694758">
              <a:off x="1553342" y="1733929"/>
              <a:ext cx="533428" cy="53342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extrusionH="1968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  <p:bldP spid="7" grpId="0" bldLvl="0" animBg="1"/>
      <p:bldP spid="7" grpId="1" bldLvl="0" animBg="1"/>
      <p:bldP spid="8" grpId="0" bldLvl="0" animBg="1"/>
      <p:bldP spid="8" grpId="1" bldLvl="0" animBg="1"/>
      <p:bldP spid="9" grpId="0" bldLvl="0" animBg="1"/>
      <p:bldP spid="9" grpId="1" bldLvl="0" animBg="1"/>
      <p:bldP spid="10" grpId="0" bldLvl="0" animBg="1"/>
      <p:bldP spid="10" grpId="1" bldLvl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DF3C-7E5E-443A-9171-DDFAB6D261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AC63-8E9F-472E-AAF2-9E83EB0B5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2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DF3C-7E5E-443A-9171-DDFAB6D261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AC63-8E9F-472E-AAF2-9E83EB0B5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DF3C-7E5E-443A-9171-DDFAB6D261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DAC63-8E9F-472E-AAF2-9E83EB0B590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9F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07706" y="141190"/>
            <a:ext cx="10346094" cy="70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07706" y="944227"/>
            <a:ext cx="10346094" cy="519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09C5DF3C-7E5E-443A-9171-DDFAB6D261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5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fld id="{47ADAC63-8E9F-472E-AAF2-9E83EB0B590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 advClick="0" advTm="3000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8" Type="http://schemas.openxmlformats.org/officeDocument/2006/relationships/notesSlide" Target="../notesSlides/notesSlide3.xml"/><Relationship Id="rId37" Type="http://schemas.openxmlformats.org/officeDocument/2006/relationships/slideLayout" Target="../slideLayouts/slideLayout7.xml"/><Relationship Id="rId36" Type="http://schemas.openxmlformats.org/officeDocument/2006/relationships/tags" Target="../tags/tag42.xml"/><Relationship Id="rId35" Type="http://schemas.openxmlformats.org/officeDocument/2006/relationships/tags" Target="../tags/tag41.xml"/><Relationship Id="rId34" Type="http://schemas.openxmlformats.org/officeDocument/2006/relationships/tags" Target="../tags/tag40.xml"/><Relationship Id="rId33" Type="http://schemas.openxmlformats.org/officeDocument/2006/relationships/tags" Target="../tags/tag39.xml"/><Relationship Id="rId32" Type="http://schemas.openxmlformats.org/officeDocument/2006/relationships/tags" Target="../tags/tag38.xml"/><Relationship Id="rId31" Type="http://schemas.openxmlformats.org/officeDocument/2006/relationships/tags" Target="../tags/tag37.xml"/><Relationship Id="rId30" Type="http://schemas.openxmlformats.org/officeDocument/2006/relationships/tags" Target="../tags/tag36.xml"/><Relationship Id="rId3" Type="http://schemas.openxmlformats.org/officeDocument/2006/relationships/tags" Target="../tags/tag9.xml"/><Relationship Id="rId29" Type="http://schemas.openxmlformats.org/officeDocument/2006/relationships/tags" Target="../tags/tag35.xml"/><Relationship Id="rId28" Type="http://schemas.openxmlformats.org/officeDocument/2006/relationships/tags" Target="../tags/tag34.xml"/><Relationship Id="rId27" Type="http://schemas.openxmlformats.org/officeDocument/2006/relationships/tags" Target="../tags/tag33.xml"/><Relationship Id="rId26" Type="http://schemas.openxmlformats.org/officeDocument/2006/relationships/tags" Target="../tags/tag32.xml"/><Relationship Id="rId25" Type="http://schemas.openxmlformats.org/officeDocument/2006/relationships/tags" Target="../tags/tag31.xml"/><Relationship Id="rId24" Type="http://schemas.openxmlformats.org/officeDocument/2006/relationships/tags" Target="../tags/tag30.xml"/><Relationship Id="rId23" Type="http://schemas.openxmlformats.org/officeDocument/2006/relationships/tags" Target="../tags/tag29.xml"/><Relationship Id="rId22" Type="http://schemas.openxmlformats.org/officeDocument/2006/relationships/tags" Target="../tags/tag28.xml"/><Relationship Id="rId21" Type="http://schemas.openxmlformats.org/officeDocument/2006/relationships/tags" Target="../tags/tag27.xml"/><Relationship Id="rId20" Type="http://schemas.openxmlformats.org/officeDocument/2006/relationships/tags" Target="../tags/tag26.xml"/><Relationship Id="rId2" Type="http://schemas.openxmlformats.org/officeDocument/2006/relationships/tags" Target="../tags/tag8.xml"/><Relationship Id="rId19" Type="http://schemas.openxmlformats.org/officeDocument/2006/relationships/tags" Target="../tags/tag25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3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3.xml"/><Relationship Id="rId2" Type="http://schemas.openxmlformats.org/officeDocument/2006/relationships/image" Target="../media/image8.png"/><Relationship Id="rId1" Type="http://schemas.openxmlformats.org/officeDocument/2006/relationships/tags" Target="../tags/tag6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5.xml"/><Relationship Id="rId2" Type="http://schemas.openxmlformats.org/officeDocument/2006/relationships/image" Target="../media/image9.png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+mj-ea"/>
                <a:cs typeface="+mj-cs"/>
              </a:rPr>
              <a:t>Hive</a:t>
            </a:r>
            <a:r>
              <a:rPr lang="zh-CN" altLang="en-US" dirty="0">
                <a:latin typeface="+mj-lt"/>
                <a:ea typeface="+mj-ea"/>
                <a:cs typeface="+mj-cs"/>
              </a:rPr>
              <a:t>学习笔记</a:t>
            </a:r>
            <a:endParaRPr lang="zh-CN" altLang="en-US" dirty="0">
              <a:latin typeface="+mj-lt"/>
              <a:ea typeface="+mj-ea"/>
              <a:cs typeface="+mj-cs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b="1" dirty="0">
                <a:latin typeface="+mn-lt"/>
                <a:ea typeface="+mn-ea"/>
                <a:cs typeface="+mn-cs"/>
              </a:rPr>
              <a:t>公共架构中心 林宏正</a:t>
            </a:r>
            <a:endParaRPr lang="zh-CN" altLang="en-US" b="1" dirty="0">
              <a:latin typeface="+mn-lt"/>
              <a:ea typeface="+mn-ea"/>
              <a:cs typeface="+mn-cs"/>
            </a:endParaRPr>
          </a:p>
        </p:txBody>
      </p:sp>
    </p:spTree>
    <p:custDataLst>
      <p:tags r:id="rId3"/>
    </p:custDataLst>
  </p:cSld>
  <p:clrMapOvr>
    <a:masterClrMapping/>
  </p:clrMapOvr>
  <p:transition spd="slow" advClick="0" advTm="300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75005" y="22771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Hive Metastore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75005" y="1304925"/>
            <a:ext cx="106470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By default, Hive is configured to use an embedded Derby database whose disk storage location is</a:t>
            </a:r>
            <a:endParaRPr lang="zh-CN" altLang="en-US"/>
          </a:p>
          <a:p>
            <a:r>
              <a:rPr lang="zh-CN" altLang="en-US"/>
              <a:t>determined by the Hive configuration variable named  javax.jdo.option.ConnectionURL . By default,</a:t>
            </a:r>
            <a:endParaRPr lang="zh-CN" altLang="en-US"/>
          </a:p>
          <a:p>
            <a:r>
              <a:rPr lang="zh-CN" altLang="en-US"/>
              <a:t>this location is set to the  /metastore_dbinconf/hive-default.xml file. Hive with Derby as metastore</a:t>
            </a:r>
            <a:endParaRPr lang="zh-CN" altLang="en-US"/>
          </a:p>
          <a:p>
            <a:r>
              <a:rPr lang="zh-CN" altLang="en-US"/>
              <a:t>in embedded mode allows at most one user at a time.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 spd="slow" advClick="0" advTm="3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760" y="1552575"/>
            <a:ext cx="8540750" cy="521843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50875" y="22771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zh-CN" dirty="0"/>
              <a:t>数据结构</a:t>
            </a:r>
            <a:endParaRPr lang="zh-CN" altLang="zh-CN" dirty="0"/>
          </a:p>
        </p:txBody>
      </p:sp>
    </p:spTree>
    <p:custDataLst>
      <p:tags r:id="rId3"/>
    </p:custDataLst>
  </p:cSld>
  <p:clrMapOvr>
    <a:masterClrMapping/>
  </p:clrMapOvr>
  <p:transition spd="slow" advClick="0" advTm="3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75005" y="22771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客户端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33755" y="1892935"/>
            <a:ext cx="77984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HiveServer2 and Beeline</a:t>
            </a:r>
            <a:endParaRPr lang="zh-CN" altLang="en-US" dirty="0"/>
          </a:p>
          <a:p>
            <a:r>
              <a:rPr lang="en-US" altLang="zh-CN"/>
              <a:t>Hive CLI</a:t>
            </a:r>
            <a:endParaRPr lang="en-US" altLang="zh-CN"/>
          </a:p>
          <a:p>
            <a:r>
              <a:rPr lang="zh-CN" altLang="en-US" dirty="0">
                <a:sym typeface="+mn-ea"/>
              </a:rPr>
              <a:t>HCatalog</a:t>
            </a:r>
            <a:endParaRPr lang="en-US" altLang="zh-CN"/>
          </a:p>
          <a:p>
            <a:r>
              <a:rPr lang="en-US" altLang="zh-CN"/>
              <a:t>WebHCat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 spd="slow" advClick="0" advTm="3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75005" y="22771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特征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 advClick="0" advTm="3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75005" y="22771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FAQ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749935" y="1689100"/>
            <a:ext cx="10810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"/>
            </a:pPr>
            <a:r>
              <a:rPr lang="en-US" altLang="zh-CN"/>
              <a:t> User: hadoop is not allowed to impersonate anonymous (state=08S01,code=0)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p:transition spd="slow" advClick="0" advTm="3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838800" y="363600"/>
            <a:ext cx="10515600" cy="1324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defPPr>
              <a:defRPr lang="zh-CN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一切皆有因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38800" y="1811230"/>
            <a:ext cx="10515600" cy="4352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zh-CN"/>
            </a:defPPr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传统基于关系型数据库和结构化查询的数据基础架构到</a:t>
            </a:r>
            <a:r>
              <a:rPr lang="en-US" altLang="zh-CN" dirty="0"/>
              <a:t>Hadoop</a:t>
            </a:r>
            <a:r>
              <a:rPr lang="zh-CN" altLang="zh-CN" dirty="0"/>
              <a:t>架构的转变；</a:t>
            </a:r>
            <a:endParaRPr lang="zh-CN" altLang="zh-CN" dirty="0"/>
          </a:p>
          <a:p>
            <a:r>
              <a:rPr lang="zh-CN" altLang="en-US" dirty="0"/>
              <a:t>让熟悉</a:t>
            </a:r>
            <a:r>
              <a:rPr lang="en-US" altLang="zh-CN" dirty="0"/>
              <a:t>SQL</a:t>
            </a:r>
            <a:r>
              <a:rPr lang="zh-CN" altLang="zh-CN" dirty="0"/>
              <a:t>的人也能操作</a:t>
            </a:r>
            <a:r>
              <a:rPr lang="en-US" altLang="zh-CN" dirty="0"/>
              <a:t>Hadoop</a:t>
            </a:r>
            <a:r>
              <a:rPr lang="zh-CN" altLang="zh-CN" dirty="0"/>
              <a:t>中的大数据，而不用学习如何编写</a:t>
            </a:r>
            <a:r>
              <a:rPr lang="en-US" altLang="zh-CN" dirty="0"/>
              <a:t>MapReduce.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  <p:transition spd="slow" advClick="0" advTm="3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>
            <p:custDataLst>
              <p:tags r:id="rId1"/>
            </p:custDataLst>
          </p:nvPr>
        </p:nvSpPr>
        <p:spPr bwMode="auto">
          <a:xfrm>
            <a:off x="2424398" y="710931"/>
            <a:ext cx="3032299" cy="1800823"/>
          </a:xfrm>
          <a:custGeom>
            <a:avLst/>
            <a:gdLst>
              <a:gd name="T0" fmla="*/ 0 w 1645"/>
              <a:gd name="T1" fmla="*/ 424342 h 1000"/>
              <a:gd name="T2" fmla="*/ 1273603 w 1645"/>
              <a:gd name="T3" fmla="*/ 413496 h 1000"/>
              <a:gd name="T4" fmla="*/ 2282219 w 1645"/>
              <a:gd name="T5" fmla="*/ 432476 h 1000"/>
              <a:gd name="T6" fmla="*/ 2282219 w 1645"/>
              <a:gd name="T7" fmla="*/ 959853 h 1000"/>
              <a:gd name="T8" fmla="*/ 1273603 w 1645"/>
              <a:gd name="T9" fmla="*/ 940873 h 1000"/>
              <a:gd name="T10" fmla="*/ 0 w 1645"/>
              <a:gd name="T11" fmla="*/ 951719 h 1000"/>
              <a:gd name="T12" fmla="*/ 0 w 1645"/>
              <a:gd name="T13" fmla="*/ 424342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45"/>
              <a:gd name="T22" fmla="*/ 0 h 1000"/>
              <a:gd name="T23" fmla="*/ 1645 w 1645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45" h="1000">
                <a:moveTo>
                  <a:pt x="0" y="313"/>
                </a:moveTo>
                <a:cubicBezTo>
                  <a:pt x="0" y="313"/>
                  <a:pt x="483" y="0"/>
                  <a:pt x="918" y="305"/>
                </a:cubicBezTo>
                <a:cubicBezTo>
                  <a:pt x="1353" y="611"/>
                  <a:pt x="1604" y="360"/>
                  <a:pt x="1645" y="319"/>
                </a:cubicBezTo>
                <a:cubicBezTo>
                  <a:pt x="1645" y="708"/>
                  <a:pt x="1645" y="708"/>
                  <a:pt x="1645" y="708"/>
                </a:cubicBezTo>
                <a:cubicBezTo>
                  <a:pt x="1604" y="749"/>
                  <a:pt x="1353" y="1000"/>
                  <a:pt x="918" y="694"/>
                </a:cubicBezTo>
                <a:cubicBezTo>
                  <a:pt x="483" y="389"/>
                  <a:pt x="0" y="702"/>
                  <a:pt x="0" y="702"/>
                </a:cubicBezTo>
                <a:lnTo>
                  <a:pt x="0" y="31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5414523" y="1708342"/>
            <a:ext cx="1670052" cy="10684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>
            <p:custDataLst>
              <p:tags r:id="rId3"/>
            </p:custDataLst>
          </p:nvPr>
        </p:nvCxnSpPr>
        <p:spPr>
          <a:xfrm>
            <a:off x="5414523" y="2465363"/>
            <a:ext cx="1691171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>
            <p:custDataLst>
              <p:tags r:id="rId4"/>
            </p:custDataLst>
          </p:nvPr>
        </p:nvCxnSpPr>
        <p:spPr>
          <a:xfrm>
            <a:off x="5414523" y="3222383"/>
            <a:ext cx="1665867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>
            <p:custDataLst>
              <p:tags r:id="rId5"/>
            </p:custDataLst>
          </p:nvPr>
        </p:nvCxnSpPr>
        <p:spPr>
          <a:xfrm>
            <a:off x="5414523" y="3979404"/>
            <a:ext cx="1665867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7"/>
          <p:cNvSpPr/>
          <p:nvPr>
            <p:custDataLst>
              <p:tags r:id="rId6"/>
            </p:custDataLst>
          </p:nvPr>
        </p:nvSpPr>
        <p:spPr bwMode="auto">
          <a:xfrm>
            <a:off x="2424398" y="1476386"/>
            <a:ext cx="3032299" cy="1800823"/>
          </a:xfrm>
          <a:custGeom>
            <a:avLst/>
            <a:gdLst>
              <a:gd name="T0" fmla="*/ 0 w 1645"/>
              <a:gd name="T1" fmla="*/ 424342 h 1000"/>
              <a:gd name="T2" fmla="*/ 1273603 w 1645"/>
              <a:gd name="T3" fmla="*/ 414852 h 1000"/>
              <a:gd name="T4" fmla="*/ 2282219 w 1645"/>
              <a:gd name="T5" fmla="*/ 432476 h 1000"/>
              <a:gd name="T6" fmla="*/ 2282219 w 1645"/>
              <a:gd name="T7" fmla="*/ 959853 h 1000"/>
              <a:gd name="T8" fmla="*/ 1273603 w 1645"/>
              <a:gd name="T9" fmla="*/ 942229 h 1000"/>
              <a:gd name="T10" fmla="*/ 0 w 1645"/>
              <a:gd name="T11" fmla="*/ 951719 h 1000"/>
              <a:gd name="T12" fmla="*/ 0 w 1645"/>
              <a:gd name="T13" fmla="*/ 424342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45"/>
              <a:gd name="T22" fmla="*/ 0 h 1000"/>
              <a:gd name="T23" fmla="*/ 1645 w 1645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45" h="1000">
                <a:moveTo>
                  <a:pt x="0" y="313"/>
                </a:moveTo>
                <a:cubicBezTo>
                  <a:pt x="0" y="313"/>
                  <a:pt x="483" y="0"/>
                  <a:pt x="918" y="306"/>
                </a:cubicBezTo>
                <a:cubicBezTo>
                  <a:pt x="1353" y="612"/>
                  <a:pt x="1604" y="360"/>
                  <a:pt x="1645" y="319"/>
                </a:cubicBezTo>
                <a:cubicBezTo>
                  <a:pt x="1645" y="708"/>
                  <a:pt x="1645" y="708"/>
                  <a:pt x="1645" y="708"/>
                </a:cubicBezTo>
                <a:cubicBezTo>
                  <a:pt x="1604" y="749"/>
                  <a:pt x="1353" y="1000"/>
                  <a:pt x="918" y="695"/>
                </a:cubicBezTo>
                <a:cubicBezTo>
                  <a:pt x="483" y="389"/>
                  <a:pt x="0" y="702"/>
                  <a:pt x="0" y="702"/>
                </a:cubicBezTo>
                <a:lnTo>
                  <a:pt x="0" y="31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Freeform 8"/>
          <p:cNvSpPr/>
          <p:nvPr>
            <p:custDataLst>
              <p:tags r:id="rId7"/>
            </p:custDataLst>
          </p:nvPr>
        </p:nvSpPr>
        <p:spPr bwMode="auto">
          <a:xfrm>
            <a:off x="2424398" y="2243950"/>
            <a:ext cx="3032299" cy="1798715"/>
          </a:xfrm>
          <a:custGeom>
            <a:avLst/>
            <a:gdLst>
              <a:gd name="T0" fmla="*/ 0 w 1645"/>
              <a:gd name="T1" fmla="*/ 423845 h 1000"/>
              <a:gd name="T2" fmla="*/ 1273603 w 1645"/>
              <a:gd name="T3" fmla="*/ 413012 h 1000"/>
              <a:gd name="T4" fmla="*/ 2282219 w 1645"/>
              <a:gd name="T5" fmla="*/ 431970 h 1000"/>
              <a:gd name="T6" fmla="*/ 2282219 w 1645"/>
              <a:gd name="T7" fmla="*/ 958730 h 1000"/>
              <a:gd name="T8" fmla="*/ 1273603 w 1645"/>
              <a:gd name="T9" fmla="*/ 939772 h 1000"/>
              <a:gd name="T10" fmla="*/ 0 w 1645"/>
              <a:gd name="T11" fmla="*/ 950605 h 1000"/>
              <a:gd name="T12" fmla="*/ 0 w 1645"/>
              <a:gd name="T13" fmla="*/ 423845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45"/>
              <a:gd name="T22" fmla="*/ 0 h 1000"/>
              <a:gd name="T23" fmla="*/ 1645 w 1645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45" h="1000">
                <a:moveTo>
                  <a:pt x="0" y="313"/>
                </a:moveTo>
                <a:cubicBezTo>
                  <a:pt x="0" y="313"/>
                  <a:pt x="483" y="0"/>
                  <a:pt x="918" y="305"/>
                </a:cubicBezTo>
                <a:cubicBezTo>
                  <a:pt x="1353" y="611"/>
                  <a:pt x="1604" y="360"/>
                  <a:pt x="1645" y="319"/>
                </a:cubicBezTo>
                <a:cubicBezTo>
                  <a:pt x="1645" y="708"/>
                  <a:pt x="1645" y="708"/>
                  <a:pt x="1645" y="708"/>
                </a:cubicBezTo>
                <a:cubicBezTo>
                  <a:pt x="1604" y="748"/>
                  <a:pt x="1353" y="1000"/>
                  <a:pt x="918" y="694"/>
                </a:cubicBezTo>
                <a:cubicBezTo>
                  <a:pt x="483" y="388"/>
                  <a:pt x="0" y="702"/>
                  <a:pt x="0" y="702"/>
                </a:cubicBezTo>
                <a:lnTo>
                  <a:pt x="0" y="313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Freeform 9"/>
          <p:cNvSpPr/>
          <p:nvPr>
            <p:custDataLst>
              <p:tags r:id="rId8"/>
            </p:custDataLst>
          </p:nvPr>
        </p:nvSpPr>
        <p:spPr bwMode="auto">
          <a:xfrm>
            <a:off x="2424398" y="3007296"/>
            <a:ext cx="3032299" cy="1800823"/>
          </a:xfrm>
          <a:custGeom>
            <a:avLst/>
            <a:gdLst>
              <a:gd name="T0" fmla="*/ 0 w 1645"/>
              <a:gd name="T1" fmla="*/ 424342 h 1000"/>
              <a:gd name="T2" fmla="*/ 1273603 w 1645"/>
              <a:gd name="T3" fmla="*/ 414852 h 1000"/>
              <a:gd name="T4" fmla="*/ 2282219 w 1645"/>
              <a:gd name="T5" fmla="*/ 432476 h 1000"/>
              <a:gd name="T6" fmla="*/ 2282219 w 1645"/>
              <a:gd name="T7" fmla="*/ 959853 h 1000"/>
              <a:gd name="T8" fmla="*/ 1273603 w 1645"/>
              <a:gd name="T9" fmla="*/ 942229 h 1000"/>
              <a:gd name="T10" fmla="*/ 0 w 1645"/>
              <a:gd name="T11" fmla="*/ 951719 h 1000"/>
              <a:gd name="T12" fmla="*/ 0 w 1645"/>
              <a:gd name="T13" fmla="*/ 424342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45"/>
              <a:gd name="T22" fmla="*/ 0 h 1000"/>
              <a:gd name="T23" fmla="*/ 1645 w 1645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45" h="1000">
                <a:moveTo>
                  <a:pt x="0" y="313"/>
                </a:moveTo>
                <a:cubicBezTo>
                  <a:pt x="0" y="313"/>
                  <a:pt x="483" y="0"/>
                  <a:pt x="918" y="306"/>
                </a:cubicBezTo>
                <a:cubicBezTo>
                  <a:pt x="1353" y="612"/>
                  <a:pt x="1604" y="360"/>
                  <a:pt x="1645" y="319"/>
                </a:cubicBezTo>
                <a:cubicBezTo>
                  <a:pt x="1645" y="708"/>
                  <a:pt x="1645" y="708"/>
                  <a:pt x="1645" y="708"/>
                </a:cubicBezTo>
                <a:cubicBezTo>
                  <a:pt x="1604" y="749"/>
                  <a:pt x="1353" y="1000"/>
                  <a:pt x="918" y="695"/>
                </a:cubicBezTo>
                <a:cubicBezTo>
                  <a:pt x="483" y="389"/>
                  <a:pt x="0" y="702"/>
                  <a:pt x="0" y="702"/>
                </a:cubicBezTo>
                <a:lnTo>
                  <a:pt x="0" y="313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31942" y="1410242"/>
            <a:ext cx="92149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solidFill>
                  <a:prstClr val="white"/>
                </a:solidFill>
              </a:rPr>
              <a:t>01</a:t>
            </a:r>
            <a:endParaRPr lang="en-US" altLang="zh-CN" sz="2400" b="1" dirty="0">
              <a:solidFill>
                <a:prstClr val="white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19289" y="2171541"/>
            <a:ext cx="92149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solidFill>
                  <a:prstClr val="white"/>
                </a:solidFill>
              </a:rPr>
              <a:t>02</a:t>
            </a:r>
            <a:endParaRPr lang="en-US" altLang="zh-CN" sz="2400" b="1" dirty="0">
              <a:solidFill>
                <a:prstClr val="white"/>
              </a:solidFill>
            </a:endParaRPr>
          </a:p>
        </p:txBody>
      </p:sp>
      <p:sp>
        <p:nvSpPr>
          <p:cNvPr id="12" name="矩形 1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531942" y="2965218"/>
            <a:ext cx="92149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solidFill>
                  <a:prstClr val="white"/>
                </a:solidFill>
              </a:rPr>
              <a:t>03</a:t>
            </a:r>
            <a:endParaRPr lang="en-US" altLang="zh-CN" sz="2400" b="1" dirty="0">
              <a:solidFill>
                <a:prstClr val="white"/>
              </a:solidFill>
            </a:endParaRPr>
          </a:p>
        </p:txBody>
      </p:sp>
      <p:sp>
        <p:nvSpPr>
          <p:cNvPr id="13" name="矩形 1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31942" y="3704491"/>
            <a:ext cx="92149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solidFill>
                  <a:prstClr val="white"/>
                </a:solidFill>
              </a:rPr>
              <a:t>04</a:t>
            </a:r>
            <a:endParaRPr lang="en-US" altLang="zh-CN" sz="2400" b="1" dirty="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>
            <p:custDataLst>
              <p:tags r:id="rId13"/>
            </p:custDataLst>
          </p:nvPr>
        </p:nvSpPr>
        <p:spPr>
          <a:xfrm>
            <a:off x="5275349" y="1636646"/>
            <a:ext cx="139174" cy="141283"/>
          </a:xfrm>
          <a:prstGeom prst="ellipse">
            <a:avLst/>
          </a:prstGeom>
          <a:solidFill>
            <a:schemeClr val="tx1"/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5" name="椭圆 14"/>
          <p:cNvSpPr/>
          <p:nvPr>
            <p:custDataLst>
              <p:tags r:id="rId14"/>
            </p:custDataLst>
          </p:nvPr>
        </p:nvSpPr>
        <p:spPr>
          <a:xfrm>
            <a:off x="5275349" y="2393667"/>
            <a:ext cx="139174" cy="141282"/>
          </a:xfrm>
          <a:prstGeom prst="ellipse">
            <a:avLst/>
          </a:prstGeom>
          <a:solidFill>
            <a:schemeClr val="tx1"/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椭圆 15"/>
          <p:cNvSpPr/>
          <p:nvPr>
            <p:custDataLst>
              <p:tags r:id="rId15"/>
            </p:custDataLst>
          </p:nvPr>
        </p:nvSpPr>
        <p:spPr>
          <a:xfrm>
            <a:off x="5275349" y="3150687"/>
            <a:ext cx="139174" cy="141283"/>
          </a:xfrm>
          <a:prstGeom prst="ellipse">
            <a:avLst/>
          </a:prstGeom>
          <a:solidFill>
            <a:schemeClr val="tx1"/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>
            <p:custDataLst>
              <p:tags r:id="rId16"/>
            </p:custDataLst>
          </p:nvPr>
        </p:nvSpPr>
        <p:spPr>
          <a:xfrm>
            <a:off x="5275349" y="3907708"/>
            <a:ext cx="139174" cy="141282"/>
          </a:xfrm>
          <a:prstGeom prst="ellipse">
            <a:avLst/>
          </a:prstGeom>
          <a:solidFill>
            <a:schemeClr val="tx1"/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17"/>
            </p:custDataLst>
          </p:nvPr>
        </p:nvSpPr>
        <p:spPr>
          <a:xfrm>
            <a:off x="7087635" y="1516982"/>
            <a:ext cx="3856590" cy="4001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just">
              <a:defRPr/>
            </a:pPr>
            <a:r>
              <a:rPr lang="en-US" altLang="zh-CN" sz="2000" b="1" dirty="0"/>
              <a:t>Hive</a:t>
            </a:r>
            <a:r>
              <a:rPr lang="zh-CN" altLang="zh-CN" sz="2000" b="1" dirty="0"/>
              <a:t>简介</a:t>
            </a:r>
            <a:endParaRPr lang="zh-CN" altLang="zh-CN" sz="2000" b="1" dirty="0"/>
          </a:p>
        </p:txBody>
      </p:sp>
      <p:cxnSp>
        <p:nvCxnSpPr>
          <p:cNvPr id="22" name="直接连接符 21"/>
          <p:cNvCxnSpPr/>
          <p:nvPr>
            <p:custDataLst>
              <p:tags r:id="rId18"/>
            </p:custDataLst>
          </p:nvPr>
        </p:nvCxnSpPr>
        <p:spPr>
          <a:xfrm>
            <a:off x="2329507" y="1314017"/>
            <a:ext cx="0" cy="43732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>
            <p:custDataLst>
              <p:tags r:id="rId19"/>
            </p:custDataLst>
          </p:nvPr>
        </p:nvSpPr>
        <p:spPr>
          <a:xfrm>
            <a:off x="7087635" y="2281483"/>
            <a:ext cx="3856590" cy="4001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just">
              <a:defRPr/>
            </a:pPr>
            <a:r>
              <a:rPr lang="en-US" altLang="zh-CN" sz="2000" b="1" smtClean="0"/>
              <a:t>LOREM IPSUM DOLOR</a:t>
            </a:r>
            <a:endParaRPr lang="en-US" altLang="zh-CN" sz="2000" b="1" dirty="0"/>
          </a:p>
        </p:txBody>
      </p:sp>
      <p:sp>
        <p:nvSpPr>
          <p:cNvPr id="31" name="矩形 30"/>
          <p:cNvSpPr/>
          <p:nvPr>
            <p:custDataLst>
              <p:tags r:id="rId20"/>
            </p:custDataLst>
          </p:nvPr>
        </p:nvSpPr>
        <p:spPr>
          <a:xfrm>
            <a:off x="7087635" y="3002541"/>
            <a:ext cx="3856590" cy="4001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just">
              <a:defRPr/>
            </a:pPr>
            <a:r>
              <a:rPr lang="en-US" altLang="zh-CN" sz="2000" b="1" smtClean="0"/>
              <a:t>LOREM IPSUM DOLOR</a:t>
            </a:r>
            <a:endParaRPr lang="en-US" altLang="zh-CN" sz="2000" b="1" dirty="0"/>
          </a:p>
        </p:txBody>
      </p:sp>
      <p:sp>
        <p:nvSpPr>
          <p:cNvPr id="32" name="矩形 31"/>
          <p:cNvSpPr/>
          <p:nvPr>
            <p:custDataLst>
              <p:tags r:id="rId21"/>
            </p:custDataLst>
          </p:nvPr>
        </p:nvSpPr>
        <p:spPr>
          <a:xfrm>
            <a:off x="7087635" y="3748916"/>
            <a:ext cx="3856590" cy="4001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just">
              <a:defRPr/>
            </a:pPr>
            <a:r>
              <a:rPr lang="en-US" altLang="zh-CN" sz="2000" b="1" smtClean="0"/>
              <a:t>LOREM IPSUM DOLOR</a:t>
            </a:r>
            <a:endParaRPr lang="en-US" altLang="zh-CN" sz="2000" b="1" dirty="0"/>
          </a:p>
        </p:txBody>
      </p:sp>
      <p:cxnSp>
        <p:nvCxnSpPr>
          <p:cNvPr id="33" name="直接连接符 32"/>
          <p:cNvCxnSpPr/>
          <p:nvPr>
            <p:custDataLst>
              <p:tags r:id="rId22"/>
            </p:custDataLst>
          </p:nvPr>
        </p:nvCxnSpPr>
        <p:spPr>
          <a:xfrm>
            <a:off x="5414523" y="4736423"/>
            <a:ext cx="1665867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 9"/>
          <p:cNvSpPr/>
          <p:nvPr>
            <p:custDataLst>
              <p:tags r:id="rId23"/>
            </p:custDataLst>
          </p:nvPr>
        </p:nvSpPr>
        <p:spPr bwMode="auto">
          <a:xfrm>
            <a:off x="2424398" y="3764315"/>
            <a:ext cx="3032299" cy="1800823"/>
          </a:xfrm>
          <a:custGeom>
            <a:avLst/>
            <a:gdLst>
              <a:gd name="T0" fmla="*/ 0 w 1645"/>
              <a:gd name="T1" fmla="*/ 424342 h 1000"/>
              <a:gd name="T2" fmla="*/ 1273603 w 1645"/>
              <a:gd name="T3" fmla="*/ 414852 h 1000"/>
              <a:gd name="T4" fmla="*/ 2282219 w 1645"/>
              <a:gd name="T5" fmla="*/ 432476 h 1000"/>
              <a:gd name="T6" fmla="*/ 2282219 w 1645"/>
              <a:gd name="T7" fmla="*/ 959853 h 1000"/>
              <a:gd name="T8" fmla="*/ 1273603 w 1645"/>
              <a:gd name="T9" fmla="*/ 942229 h 1000"/>
              <a:gd name="T10" fmla="*/ 0 w 1645"/>
              <a:gd name="T11" fmla="*/ 951719 h 1000"/>
              <a:gd name="T12" fmla="*/ 0 w 1645"/>
              <a:gd name="T13" fmla="*/ 424342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45"/>
              <a:gd name="T22" fmla="*/ 0 h 1000"/>
              <a:gd name="T23" fmla="*/ 1645 w 1645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45" h="1000">
                <a:moveTo>
                  <a:pt x="0" y="313"/>
                </a:moveTo>
                <a:cubicBezTo>
                  <a:pt x="0" y="313"/>
                  <a:pt x="483" y="0"/>
                  <a:pt x="918" y="306"/>
                </a:cubicBezTo>
                <a:cubicBezTo>
                  <a:pt x="1353" y="612"/>
                  <a:pt x="1604" y="360"/>
                  <a:pt x="1645" y="319"/>
                </a:cubicBezTo>
                <a:cubicBezTo>
                  <a:pt x="1645" y="708"/>
                  <a:pt x="1645" y="708"/>
                  <a:pt x="1645" y="708"/>
                </a:cubicBezTo>
                <a:cubicBezTo>
                  <a:pt x="1604" y="749"/>
                  <a:pt x="1353" y="1000"/>
                  <a:pt x="918" y="695"/>
                </a:cubicBezTo>
                <a:cubicBezTo>
                  <a:pt x="483" y="389"/>
                  <a:pt x="0" y="702"/>
                  <a:pt x="0" y="702"/>
                </a:cubicBezTo>
                <a:lnTo>
                  <a:pt x="0" y="313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5" name="矩形 34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2531942" y="4461510"/>
            <a:ext cx="92149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prstClr val="white"/>
                </a:solidFill>
              </a:rPr>
              <a:t>05</a:t>
            </a:r>
            <a:endParaRPr lang="en-US" altLang="zh-CN" sz="2400" b="1" dirty="0">
              <a:solidFill>
                <a:prstClr val="white"/>
              </a:solidFill>
            </a:endParaRPr>
          </a:p>
        </p:txBody>
      </p:sp>
      <p:sp>
        <p:nvSpPr>
          <p:cNvPr id="36" name="椭圆 35"/>
          <p:cNvSpPr/>
          <p:nvPr>
            <p:custDataLst>
              <p:tags r:id="rId25"/>
            </p:custDataLst>
          </p:nvPr>
        </p:nvSpPr>
        <p:spPr>
          <a:xfrm>
            <a:off x="5275349" y="4664727"/>
            <a:ext cx="139174" cy="141282"/>
          </a:xfrm>
          <a:prstGeom prst="ellipse">
            <a:avLst/>
          </a:prstGeom>
          <a:solidFill>
            <a:schemeClr val="tx1"/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7" name="矩形 36"/>
          <p:cNvSpPr/>
          <p:nvPr>
            <p:custDataLst>
              <p:tags r:id="rId26"/>
            </p:custDataLst>
          </p:nvPr>
        </p:nvSpPr>
        <p:spPr>
          <a:xfrm>
            <a:off x="7087635" y="4505935"/>
            <a:ext cx="3856590" cy="4001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just">
              <a:defRPr/>
            </a:pPr>
            <a:r>
              <a:rPr lang="en-US" altLang="zh-CN" sz="2000" b="1" smtClean="0"/>
              <a:t>LOREM IPSUM DOLOR</a:t>
            </a:r>
            <a:endParaRPr lang="en-US" altLang="zh-CN" sz="2000" b="1" dirty="0"/>
          </a:p>
        </p:txBody>
      </p:sp>
      <p:cxnSp>
        <p:nvCxnSpPr>
          <p:cNvPr id="38" name="直接连接符 37"/>
          <p:cNvCxnSpPr/>
          <p:nvPr>
            <p:custDataLst>
              <p:tags r:id="rId27"/>
            </p:custDataLst>
          </p:nvPr>
        </p:nvCxnSpPr>
        <p:spPr>
          <a:xfrm>
            <a:off x="5414523" y="5493443"/>
            <a:ext cx="1665867" cy="0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9"/>
          <p:cNvSpPr/>
          <p:nvPr>
            <p:custDataLst>
              <p:tags r:id="rId28"/>
            </p:custDataLst>
          </p:nvPr>
        </p:nvSpPr>
        <p:spPr bwMode="auto">
          <a:xfrm>
            <a:off x="2424398" y="4521335"/>
            <a:ext cx="3032299" cy="1800823"/>
          </a:xfrm>
          <a:custGeom>
            <a:avLst/>
            <a:gdLst>
              <a:gd name="T0" fmla="*/ 0 w 1645"/>
              <a:gd name="T1" fmla="*/ 424342 h 1000"/>
              <a:gd name="T2" fmla="*/ 1273603 w 1645"/>
              <a:gd name="T3" fmla="*/ 414852 h 1000"/>
              <a:gd name="T4" fmla="*/ 2282219 w 1645"/>
              <a:gd name="T5" fmla="*/ 432476 h 1000"/>
              <a:gd name="T6" fmla="*/ 2282219 w 1645"/>
              <a:gd name="T7" fmla="*/ 959853 h 1000"/>
              <a:gd name="T8" fmla="*/ 1273603 w 1645"/>
              <a:gd name="T9" fmla="*/ 942229 h 1000"/>
              <a:gd name="T10" fmla="*/ 0 w 1645"/>
              <a:gd name="T11" fmla="*/ 951719 h 1000"/>
              <a:gd name="T12" fmla="*/ 0 w 1645"/>
              <a:gd name="T13" fmla="*/ 424342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45"/>
              <a:gd name="T22" fmla="*/ 0 h 1000"/>
              <a:gd name="T23" fmla="*/ 1645 w 1645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45" h="1000">
                <a:moveTo>
                  <a:pt x="0" y="313"/>
                </a:moveTo>
                <a:cubicBezTo>
                  <a:pt x="0" y="313"/>
                  <a:pt x="483" y="0"/>
                  <a:pt x="918" y="306"/>
                </a:cubicBezTo>
                <a:cubicBezTo>
                  <a:pt x="1353" y="612"/>
                  <a:pt x="1604" y="360"/>
                  <a:pt x="1645" y="319"/>
                </a:cubicBezTo>
                <a:cubicBezTo>
                  <a:pt x="1645" y="708"/>
                  <a:pt x="1645" y="708"/>
                  <a:pt x="1645" y="708"/>
                </a:cubicBezTo>
                <a:cubicBezTo>
                  <a:pt x="1604" y="749"/>
                  <a:pt x="1353" y="1000"/>
                  <a:pt x="918" y="695"/>
                </a:cubicBezTo>
                <a:cubicBezTo>
                  <a:pt x="483" y="389"/>
                  <a:pt x="0" y="702"/>
                  <a:pt x="0" y="702"/>
                </a:cubicBezTo>
                <a:lnTo>
                  <a:pt x="0" y="313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矩形 39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2531942" y="5218530"/>
            <a:ext cx="92149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en-US" altLang="zh-CN" sz="2400" b="1" dirty="0" smtClean="0">
                <a:solidFill>
                  <a:prstClr val="white"/>
                </a:solidFill>
              </a:rPr>
              <a:t>06</a:t>
            </a:r>
            <a:endParaRPr lang="en-US" altLang="zh-CN" sz="2400" b="1" dirty="0">
              <a:solidFill>
                <a:prstClr val="white"/>
              </a:solidFill>
            </a:endParaRPr>
          </a:p>
        </p:txBody>
      </p:sp>
      <p:sp>
        <p:nvSpPr>
          <p:cNvPr id="41" name="椭圆 40"/>
          <p:cNvSpPr/>
          <p:nvPr>
            <p:custDataLst>
              <p:tags r:id="rId30"/>
            </p:custDataLst>
          </p:nvPr>
        </p:nvSpPr>
        <p:spPr>
          <a:xfrm>
            <a:off x="5275349" y="5421747"/>
            <a:ext cx="139174" cy="141282"/>
          </a:xfrm>
          <a:prstGeom prst="ellipse">
            <a:avLst/>
          </a:prstGeom>
          <a:solidFill>
            <a:schemeClr val="tx1"/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矩形 41"/>
          <p:cNvSpPr/>
          <p:nvPr>
            <p:custDataLst>
              <p:tags r:id="rId31"/>
            </p:custDataLst>
          </p:nvPr>
        </p:nvSpPr>
        <p:spPr>
          <a:xfrm>
            <a:off x="7087635" y="5262955"/>
            <a:ext cx="3856590" cy="40011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just">
              <a:defRPr/>
            </a:pPr>
            <a:r>
              <a:rPr lang="en-US" altLang="zh-CN" sz="2000" b="1" smtClean="0"/>
              <a:t>LOREM IPSUM DOLOR</a:t>
            </a:r>
            <a:endParaRPr lang="en-US" altLang="zh-CN" sz="2000" b="1" dirty="0"/>
          </a:p>
        </p:txBody>
      </p:sp>
      <p:sp>
        <p:nvSpPr>
          <p:cNvPr id="21" name="文本框 20"/>
          <p:cNvSpPr txBox="1"/>
          <p:nvPr>
            <p:custDataLst>
              <p:tags r:id="rId32"/>
            </p:custDataLst>
          </p:nvPr>
        </p:nvSpPr>
        <p:spPr>
          <a:xfrm>
            <a:off x="1007706" y="141190"/>
            <a:ext cx="10346094" cy="70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latin typeface="+mj-lt"/>
                <a:ea typeface="+mj-ea"/>
                <a:cs typeface="+mj-cs"/>
              </a:rPr>
              <a:t>CONTENTS</a:t>
            </a:r>
            <a:endParaRPr lang="en-US" altLang="zh-CN" smtClean="0">
              <a:latin typeface="+mj-lt"/>
              <a:ea typeface="+mj-ea"/>
              <a:cs typeface="+mj-cs"/>
            </a:endParaRPr>
          </a:p>
        </p:txBody>
      </p:sp>
      <p:grpSp>
        <p:nvGrpSpPr>
          <p:cNvPr id="43" name="组合 42"/>
          <p:cNvGrpSpPr/>
          <p:nvPr>
            <p:custDataLst>
              <p:tags r:id="rId33"/>
            </p:custDataLst>
          </p:nvPr>
        </p:nvGrpSpPr>
        <p:grpSpPr>
          <a:xfrm>
            <a:off x="242398" y="310821"/>
            <a:ext cx="588729" cy="345057"/>
            <a:chOff x="276045" y="1035169"/>
            <a:chExt cx="588729" cy="345057"/>
          </a:xfrm>
        </p:grpSpPr>
        <p:sp>
          <p:nvSpPr>
            <p:cNvPr id="44" name="矩形 43"/>
            <p:cNvSpPr/>
            <p:nvPr>
              <p:custDataLst>
                <p:tags r:id="rId34"/>
              </p:custDataLst>
            </p:nvPr>
          </p:nvSpPr>
          <p:spPr>
            <a:xfrm rot="2876142">
              <a:off x="276045" y="1035170"/>
              <a:ext cx="345056" cy="345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>
              <p:custDataLst>
                <p:tags r:id="rId35"/>
              </p:custDataLst>
            </p:nvPr>
          </p:nvSpPr>
          <p:spPr>
            <a:xfrm rot="2876142">
              <a:off x="519718" y="1035169"/>
              <a:ext cx="345056" cy="345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36"/>
    </p:custDataLst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7" grpId="0" bldLvl="0" animBg="1"/>
      <p:bldP spid="8" grpId="0" bldLvl="0" animBg="1"/>
      <p:bldP spid="9" grpId="0" bldLvl="0" animBg="1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  <p:bldP spid="17" grpId="0" bldLvl="0" animBg="1"/>
      <p:bldP spid="18" grpId="0"/>
      <p:bldP spid="30" grpId="0"/>
      <p:bldP spid="31" grpId="0"/>
      <p:bldP spid="32" grpId="0"/>
      <p:bldP spid="34" grpId="0" bldLvl="0" animBg="1"/>
      <p:bldP spid="35" grpId="0"/>
      <p:bldP spid="36" grpId="0" bldLvl="0" animBg="1"/>
      <p:bldP spid="37" grpId="0"/>
      <p:bldP spid="39" grpId="0" bldLvl="0" animBg="1"/>
      <p:bldP spid="40" grpId="0"/>
      <p:bldP spid="41" grpId="0" bldLvl="0" animBg="1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6"/>
          <p:cNvSpPr/>
          <p:nvPr>
            <p:custDataLst>
              <p:tags r:id="rId1"/>
            </p:custDataLst>
          </p:nvPr>
        </p:nvSpPr>
        <p:spPr bwMode="auto">
          <a:xfrm>
            <a:off x="1938623" y="2313153"/>
            <a:ext cx="3032299" cy="1800823"/>
          </a:xfrm>
          <a:custGeom>
            <a:avLst/>
            <a:gdLst>
              <a:gd name="T0" fmla="*/ 0 w 1645"/>
              <a:gd name="T1" fmla="*/ 424342 h 1000"/>
              <a:gd name="T2" fmla="*/ 1273603 w 1645"/>
              <a:gd name="T3" fmla="*/ 413496 h 1000"/>
              <a:gd name="T4" fmla="*/ 2282219 w 1645"/>
              <a:gd name="T5" fmla="*/ 432476 h 1000"/>
              <a:gd name="T6" fmla="*/ 2282219 w 1645"/>
              <a:gd name="T7" fmla="*/ 959853 h 1000"/>
              <a:gd name="T8" fmla="*/ 1273603 w 1645"/>
              <a:gd name="T9" fmla="*/ 940873 h 1000"/>
              <a:gd name="T10" fmla="*/ 0 w 1645"/>
              <a:gd name="T11" fmla="*/ 951719 h 1000"/>
              <a:gd name="T12" fmla="*/ 0 w 1645"/>
              <a:gd name="T13" fmla="*/ 424342 h 10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45"/>
              <a:gd name="T22" fmla="*/ 0 h 1000"/>
              <a:gd name="T23" fmla="*/ 1645 w 1645"/>
              <a:gd name="T24" fmla="*/ 1000 h 10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45" h="1000">
                <a:moveTo>
                  <a:pt x="0" y="313"/>
                </a:moveTo>
                <a:cubicBezTo>
                  <a:pt x="0" y="313"/>
                  <a:pt x="483" y="0"/>
                  <a:pt x="918" y="305"/>
                </a:cubicBezTo>
                <a:cubicBezTo>
                  <a:pt x="1353" y="611"/>
                  <a:pt x="1604" y="360"/>
                  <a:pt x="1645" y="319"/>
                </a:cubicBezTo>
                <a:cubicBezTo>
                  <a:pt x="1645" y="708"/>
                  <a:pt x="1645" y="708"/>
                  <a:pt x="1645" y="708"/>
                </a:cubicBezTo>
                <a:cubicBezTo>
                  <a:pt x="1604" y="749"/>
                  <a:pt x="1353" y="1000"/>
                  <a:pt x="918" y="694"/>
                </a:cubicBezTo>
                <a:cubicBezTo>
                  <a:pt x="483" y="389"/>
                  <a:pt x="0" y="702"/>
                  <a:pt x="0" y="702"/>
                </a:cubicBezTo>
                <a:lnTo>
                  <a:pt x="0" y="31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</a:ln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3" name="直接连接符 2"/>
          <p:cNvCxnSpPr/>
          <p:nvPr>
            <p:custDataLst>
              <p:tags r:id="rId2"/>
            </p:custDataLst>
          </p:nvPr>
        </p:nvCxnSpPr>
        <p:spPr>
          <a:xfrm>
            <a:off x="4928748" y="3310564"/>
            <a:ext cx="1670052" cy="10684"/>
          </a:xfrm>
          <a:prstGeom prst="line">
            <a:avLst/>
          </a:prstGeom>
          <a:ln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046167" y="3012464"/>
            <a:ext cx="92149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just"/>
            <a:r>
              <a:rPr lang="en-US" altLang="zh-CN" sz="2400" b="1" dirty="0">
                <a:solidFill>
                  <a:prstClr val="white"/>
                </a:solidFill>
              </a:rPr>
              <a:t>01</a:t>
            </a:r>
            <a:endParaRPr lang="en-US" altLang="zh-CN" sz="2400" b="1" dirty="0">
              <a:solidFill>
                <a:prstClr val="white"/>
              </a:solidFill>
            </a:endParaRPr>
          </a:p>
        </p:txBody>
      </p:sp>
      <p:sp>
        <p:nvSpPr>
          <p:cNvPr id="14" name="椭圆 13"/>
          <p:cNvSpPr/>
          <p:nvPr>
            <p:custDataLst>
              <p:tags r:id="rId4"/>
            </p:custDataLst>
          </p:nvPr>
        </p:nvSpPr>
        <p:spPr>
          <a:xfrm>
            <a:off x="4789574" y="3238868"/>
            <a:ext cx="139174" cy="141283"/>
          </a:xfrm>
          <a:prstGeom prst="ellipse">
            <a:avLst/>
          </a:prstGeom>
          <a:solidFill>
            <a:schemeClr val="tx1"/>
          </a:solidFill>
          <a:ln w="381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6601860" y="3081880"/>
            <a:ext cx="3856590" cy="46166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just">
              <a:defRPr/>
            </a:pPr>
            <a:r>
              <a:rPr lang="en-US" altLang="zh-CN" sz="2400" b="1" dirty="0"/>
              <a:t>Hive</a:t>
            </a:r>
            <a:r>
              <a:rPr lang="zh-CN" altLang="zh-CN" sz="2400" b="1" dirty="0"/>
              <a:t>简介</a:t>
            </a:r>
            <a:endParaRPr lang="zh-CN" altLang="zh-CN" sz="2400" b="1" dirty="0"/>
          </a:p>
        </p:txBody>
      </p:sp>
      <p:cxnSp>
        <p:nvCxnSpPr>
          <p:cNvPr id="22" name="直接连接符 21"/>
          <p:cNvCxnSpPr/>
          <p:nvPr>
            <p:custDataLst>
              <p:tags r:id="rId6"/>
            </p:custDataLst>
          </p:nvPr>
        </p:nvCxnSpPr>
        <p:spPr>
          <a:xfrm>
            <a:off x="1843732" y="2916239"/>
            <a:ext cx="0" cy="74398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1007706" y="141190"/>
            <a:ext cx="10346094" cy="704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en-US" altLang="zh-CN" smtClean="0">
                <a:latin typeface="+mj-lt"/>
                <a:ea typeface="+mj-ea"/>
                <a:cs typeface="+mj-cs"/>
              </a:rPr>
              <a:t>CONTENTS</a:t>
            </a:r>
            <a:endParaRPr lang="en-US" altLang="zh-CN" smtClean="0">
              <a:latin typeface="+mj-lt"/>
              <a:ea typeface="+mj-ea"/>
              <a:cs typeface="+mj-cs"/>
            </a:endParaRPr>
          </a:p>
        </p:txBody>
      </p:sp>
      <p:grpSp>
        <p:nvGrpSpPr>
          <p:cNvPr id="11" name="组合 10"/>
          <p:cNvGrpSpPr/>
          <p:nvPr>
            <p:custDataLst>
              <p:tags r:id="rId8"/>
            </p:custDataLst>
          </p:nvPr>
        </p:nvGrpSpPr>
        <p:grpSpPr>
          <a:xfrm>
            <a:off x="242398" y="310821"/>
            <a:ext cx="588729" cy="345057"/>
            <a:chOff x="276045" y="1035169"/>
            <a:chExt cx="588729" cy="345057"/>
          </a:xfrm>
        </p:grpSpPr>
        <p:sp>
          <p:nvSpPr>
            <p:cNvPr id="12" name="矩形 11"/>
            <p:cNvSpPr/>
            <p:nvPr>
              <p:custDataLst>
                <p:tags r:id="rId9"/>
              </p:custDataLst>
            </p:nvPr>
          </p:nvSpPr>
          <p:spPr>
            <a:xfrm rot="2876142">
              <a:off x="276045" y="1035170"/>
              <a:ext cx="345056" cy="345056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>
              <p:custDataLst>
                <p:tags r:id="rId10"/>
              </p:custDataLst>
            </p:nvPr>
          </p:nvSpPr>
          <p:spPr>
            <a:xfrm rot="2876142">
              <a:off x="519718" y="1035169"/>
              <a:ext cx="345056" cy="345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1"/>
    </p:custDataLst>
  </p:cSld>
  <p:clrMapOvr>
    <a:masterClrMapping/>
  </p:clrMapOvr>
  <p:transition spd="slow" advClick="0" advTm="3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10" grpId="0"/>
      <p:bldP spid="14" grpId="0" bldLvl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75005" y="22771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适用性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38200" y="3037840"/>
            <a:ext cx="5180330" cy="2569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dirty="0"/>
              <a:t>适合数据仓库应用程序，静态数据分析，不需要快速响应结果，数据本身不会频繁变化的应用场景。</a:t>
            </a:r>
            <a:endParaRPr lang="zh-CN" altLang="en-US" dirty="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412865" y="2955290"/>
            <a:ext cx="5181600" cy="3738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zh-CN" altLang="en-US" sz="2400" dirty="0"/>
              <a:t>受限于</a:t>
            </a:r>
            <a:r>
              <a:rPr lang="en-US" altLang="zh-CN" sz="2400" dirty="0"/>
              <a:t>Hadoop</a:t>
            </a:r>
            <a:r>
              <a:rPr lang="zh-CN" altLang="zh-CN" sz="2400" dirty="0"/>
              <a:t>和</a:t>
            </a:r>
            <a:r>
              <a:rPr lang="en-US" altLang="zh-CN" sz="2400" dirty="0"/>
              <a:t>HDFS</a:t>
            </a:r>
            <a:r>
              <a:rPr lang="zh-CN" altLang="zh-CN" sz="2400" dirty="0"/>
              <a:t>的设计，不支持记录级别的更新、插入或删除操作；</a:t>
            </a:r>
            <a:endParaRPr lang="zh-CN" altLang="zh-CN" sz="2400" dirty="0"/>
          </a:p>
          <a:p>
            <a:endParaRPr lang="zh-CN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75005" y="1406525"/>
            <a:ext cx="1091946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zh-CN" altLang="en-US" sz="2400">
                <a:latin typeface="Arial" panose="020B0604020202020204" pitchFamily="34" charset="0"/>
              </a:rPr>
              <a:t>The Apache Hive ™ data warehouse software facilitates reading, writing, and managing large datasets residing in distributed storage using SQL. Structure can be projected onto data already in storage. A command line tool and JDBC driver are provided to connect users to Hive.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endParaRPr lang="en-US" altLang="zh-CN" sz="2400">
              <a:latin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p:transition spd="slow" advClick="0" advTm="3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75005" y="22771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部署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 advClick="0" advTm="3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675005" y="22771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特征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  <p:transition spd="slow" advClick="0" advTm="3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51815" y="22771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/>
              <a:t>架构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940" y="1134110"/>
            <a:ext cx="5176520" cy="4957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15290" y="1225550"/>
            <a:ext cx="634365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Metastore：存储表、列和Partition等元数据。包括Metastore服务和后端的关系型数据库。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Driver：管理HiveQL执行的生命周期并贯穿Hive任务整个执行期间。运行在HiveServer2进程中。它包括：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Compiler：编译HiveQL并将其转化为一系列相互依赖的Map/Reduce任务。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Optimizer：优化器，分为逻辑优化器和物理优化器，分别对HiveQL生成的执行计划和MapReduce任务进行优化。</a:t>
            </a:r>
            <a:endParaRPr lang="zh-CN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Execution Engine：按照任务的依赖关系分别执行Map/Reduce任务。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ThriftServer：提供thrift接口，作为JDBC和ODBC的服务端，并将Hive和其他应用程序集成起来。运行在HiveServer2进程中。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"/>
            </a:pPr>
            <a:r>
              <a:rPr lang="zh-CN" altLang="en-US"/>
              <a:t>Clients：包含命令行接口(CLI), Web UI和JDBC/ODBC 接口，为用户访问提供接口。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 advClick="0" advTm="3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51815" y="227710"/>
            <a:ext cx="1051560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dirty="0"/>
              <a:t>HiveServer1</a:t>
            </a:r>
            <a:r>
              <a:rPr lang="zh-CN" altLang="zh-CN" dirty="0"/>
              <a:t>与</a:t>
            </a:r>
            <a:r>
              <a:rPr lang="en-US" altLang="zh-CN" dirty="0"/>
              <a:t>HiveServer2</a:t>
            </a:r>
            <a:r>
              <a:rPr lang="zh-CN" altLang="zh-CN" dirty="0"/>
              <a:t>的区别</a:t>
            </a:r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605" y="1334770"/>
            <a:ext cx="9114790" cy="52774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 spd="slow" advClick="0" advTm="3000">
    <p:wipe/>
  </p:transition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1*a*1"/>
  <p:tag name="KSO_WM_UNIT_CLEAR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4"/>
  <p:tag name="KSO_WM_UNIT_ID" val="custom160203_11*l_i*1_4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5"/>
  <p:tag name="KSO_WM_UNIT_ID" val="custom160203_11*l_i*1_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1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6"/>
  <p:tag name="KSO_WM_UNIT_ID" val="custom160203_11*l_i*1_6"/>
  <p:tag name="KSO_WM_UNIT_CLEAR" val="1"/>
  <p:tag name="KSO_WM_UNIT_LAYERLEVEL" val="1_1"/>
  <p:tag name="KSO_WM_DIAGRAM_GROUP_CODE" val="l1-1"/>
  <p:tag name="KSO_WM_UNIT_FILL_FORE_SCHEMECOLOR_INDEX" val="6"/>
  <p:tag name="KSO_WM_UNIT_FILL_TYPE" val="1"/>
  <p:tag name="KSO_WM_UNIT_USESOURCEFORMAT_APPLY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7"/>
  <p:tag name="KSO_WM_UNIT_ID" val="custom160203_11*l_i*1_7"/>
  <p:tag name="KSO_WM_UNIT_CLEAR" val="1"/>
  <p:tag name="KSO_WM_UNIT_LAYERLEVEL" val="1_1"/>
  <p:tag name="KSO_WM_DIAGRAM_GROUP_CODE" val="l1-1"/>
  <p:tag name="KSO_WM_UNIT_FILL_FORE_SCHEMECOLOR_INDEX" val="7"/>
  <p:tag name="KSO_WM_UNIT_FILL_TYPE" val="1"/>
  <p:tag name="KSO_WM_UNIT_USESOURCEFORMAT_APPLY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8"/>
  <p:tag name="KSO_WM_UNIT_ID" val="custom160203_11*l_i*1_8"/>
  <p:tag name="KSO_WM_UNIT_CLEAR" val="1"/>
  <p:tag name="KSO_WM_UNIT_LAYERLEVEL" val="1_1"/>
  <p:tag name="KSO_WM_DIAGRAM_GROUP_CODE" val="l1-1"/>
  <p:tag name="KSO_WM_UNIT_FILL_FORE_SCHEMECOLOR_INDEX" val="8"/>
  <p:tag name="KSO_WM_UNIT_FILL_TYPE" val="1"/>
  <p:tag name="KSO_WM_UNIT_USESOURCEFORMAT_APPLY" val="1"/>
</p:tagLst>
</file>

<file path=ppt/tags/tag1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9"/>
  <p:tag name="KSO_WM_UNIT_ID" val="custom160203_11*l_i*1_9"/>
  <p:tag name="KSO_WM_UNIT_CLEAR" val="1"/>
  <p:tag name="KSO_WM_UNIT_LAYERLEVEL" val="1_1"/>
  <p:tag name="KSO_WM_DIAGRAM_GROUP_CODE" val="l1-1"/>
  <p:tag name="KSO_WM_UNIT_USESOURCEFORMAT_APPLY" val="1"/>
</p:tagLst>
</file>

<file path=ppt/tags/tag1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10"/>
  <p:tag name="KSO_WM_UNIT_ID" val="custom160203_11*l_i*1_10"/>
  <p:tag name="KSO_WM_UNIT_CLEAR" val="1"/>
  <p:tag name="KSO_WM_UNIT_LAYERLEVEL" val="1_1"/>
  <p:tag name="KSO_WM_DIAGRAM_GROUP_CODE" val="l1-1"/>
  <p:tag name="KSO_WM_UNIT_USESOURCEFORMAT_APPLY" val="1"/>
</p:tagLst>
</file>

<file path=ppt/tags/tag1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11"/>
  <p:tag name="KSO_WM_UNIT_ID" val="custom160203_11*l_i*1_11"/>
  <p:tag name="KSO_WM_UNIT_CLEAR" val="1"/>
  <p:tag name="KSO_WM_UNIT_LAYERLEVEL" val="1_1"/>
  <p:tag name="KSO_WM_DIAGRAM_GROUP_CODE" val="l1-1"/>
  <p:tag name="KSO_WM_UNIT_USESOURCEFORMAT_APPLY" val="1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12"/>
  <p:tag name="KSO_WM_UNIT_ID" val="custom160203_11*l_i*1_12"/>
  <p:tag name="KSO_WM_UNIT_CLEAR" val="1"/>
  <p:tag name="KSO_WM_UNIT_LAYERLEVEL" val="1_1"/>
  <p:tag name="KSO_WM_DIAGRAM_GROUP_CODE" val="l1-1"/>
  <p:tag name="KSO_WM_UNIT_USESOURCEFORMAT_APPLY" val="1"/>
</p:tagLst>
</file>

<file path=ppt/tags/tag1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13"/>
  <p:tag name="KSO_WM_UNIT_ID" val="custom160203_11*l_i*1_13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USESOURCEFORMAT_APPLY" val="1"/>
</p:tagLst>
</file>

<file path=ppt/tags/tag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b"/>
  <p:tag name="KSO_WM_UNIT_INDEX" val="1"/>
  <p:tag name="KSO_WM_UNIT_ID" val="custom160203_1*b*1"/>
  <p:tag name="KSO_WM_UNIT_CLEAR" val="1"/>
  <p:tag name="KSO_WM_UNIT_LAYERLEVEL" val="1"/>
  <p:tag name="KSO_WM_UNIT_VALUE" val="2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14"/>
  <p:tag name="KSO_WM_UNIT_ID" val="custom160203_11*l_i*1_14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USESOURCEFORMAT_APPLY" val="1"/>
</p:tagLst>
</file>

<file path=ppt/tags/tag2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15"/>
  <p:tag name="KSO_WM_UNIT_ID" val="custom160203_11*l_i*1_15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16"/>
  <p:tag name="KSO_WM_UNIT_ID" val="custom160203_11*l_i*1_16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USESOURCEFORMAT_APPLY" val="1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h_f"/>
  <p:tag name="KSO_WM_UNIT_INDEX" val="1_1_1"/>
  <p:tag name="KSO_WM_UNIT_ID" val="custom160203_11*l_h_f*1_1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17"/>
  <p:tag name="KSO_WM_UNIT_ID" val="custom160203_11*l_i*1_17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h_f"/>
  <p:tag name="KSO_WM_UNIT_INDEX" val="1_2_1"/>
  <p:tag name="KSO_WM_UNIT_ID" val="custom160203_11*l_h_f*1_2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h_f"/>
  <p:tag name="KSO_WM_UNIT_INDEX" val="1_3_1"/>
  <p:tag name="KSO_WM_UNIT_ID" val="custom160203_11*l_h_f*1_3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h_f"/>
  <p:tag name="KSO_WM_UNIT_INDEX" val="1_4_1"/>
  <p:tag name="KSO_WM_UNIT_ID" val="custom160203_11*l_h_f*1_4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18"/>
  <p:tag name="KSO_WM_UNIT_ID" val="custom160203_11*l_i*1_18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2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19"/>
  <p:tag name="KSO_WM_UNIT_ID" val="custom160203_11*l_i*1_19"/>
  <p:tag name="KSO_WM_UNIT_CLEAR" val="1"/>
  <p:tag name="KSO_WM_UNIT_LAYERLEVEL" val="1_1"/>
  <p:tag name="KSO_WM_DIAGRAM_GROUP_CODE" val="l1-1"/>
  <p:tag name="KSO_WM_UNIT_FILL_FORE_SCHEMECOLOR_INDEX" val="9"/>
  <p:tag name="KSO_WM_UNIT_FILL_TYPE" val="1"/>
  <p:tag name="KSO_WM_UNIT_USESOURCEFORMAT_APPLY" val="1"/>
</p:tagLst>
</file>

<file path=ppt/tags/tag3.xml><?xml version="1.0" encoding="utf-8"?>
<p:tagLst xmlns:p="http://schemas.openxmlformats.org/presentationml/2006/main">
  <p:tag name="KSO_WM_TEMPLATE_THUMBS_INDEX" val="1、5、8、11、18、21、22、23、25"/>
  <p:tag name="KSO_WM_TEMPLATE_CATEGORY" val="custom"/>
  <p:tag name="KSO_WM_TEMPLATE_INDEX" val="160203"/>
  <p:tag name="KSO_WM_TAG_VERSION" val="1.0"/>
  <p:tag name="KSO_WM_SLIDE_ID" val="custom160203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20"/>
  <p:tag name="KSO_WM_UNIT_ID" val="custom160203_11*l_i*1_20"/>
  <p:tag name="KSO_WM_UNIT_CLEAR" val="1"/>
  <p:tag name="KSO_WM_UNIT_LAYERLEVEL" val="1_1"/>
  <p:tag name="KSO_WM_DIAGRAM_GROUP_CODE" val="l1-1"/>
  <p:tag name="KSO_WM_UNIT_USESOURCEFORMAT_APPLY" val="1"/>
</p:tagLst>
</file>

<file path=ppt/tags/tag3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21"/>
  <p:tag name="KSO_WM_UNIT_ID" val="custom160203_11*l_i*1_21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USESOURCEFORMAT_APPLY" val="1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h_f"/>
  <p:tag name="KSO_WM_UNIT_INDEX" val="1_5_1"/>
  <p:tag name="KSO_WM_UNIT_ID" val="custom160203_11*l_h_f*1_5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22"/>
  <p:tag name="KSO_WM_UNIT_ID" val="custom160203_11*l_i*1_2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23"/>
  <p:tag name="KSO_WM_UNIT_ID" val="custom160203_11*l_i*1_23"/>
  <p:tag name="KSO_WM_UNIT_CLEAR" val="1"/>
  <p:tag name="KSO_WM_UNIT_LAYERLEVEL" val="1_1"/>
  <p:tag name="KSO_WM_DIAGRAM_GROUP_CODE" val="l1-1"/>
  <p:tag name="KSO_WM_UNIT_FILL_FORE_SCHEMECOLOR_INDEX" val="10"/>
  <p:tag name="KSO_WM_UNIT_FILL_TYPE" val="1"/>
  <p:tag name="KSO_WM_UNIT_USESOURCEFORMAT_APPLY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24"/>
  <p:tag name="KSO_WM_UNIT_ID" val="custom160203_11*l_i*1_24"/>
  <p:tag name="KSO_WM_UNIT_CLEAR" val="1"/>
  <p:tag name="KSO_WM_UNIT_LAYERLEVEL" val="1_1"/>
  <p:tag name="KSO_WM_DIAGRAM_GROUP_CODE" val="l1-1"/>
  <p:tag name="KSO_WM_UNIT_USESOURCEFORMAT_APPLY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25"/>
  <p:tag name="KSO_WM_UNIT_ID" val="custom160203_11*l_i*1_25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USESOURCEFORMAT_APPLY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h_f"/>
  <p:tag name="KSO_WM_UNIT_INDEX" val="1_6_1"/>
  <p:tag name="KSO_WM_UNIT_ID" val="custom160203_11*l_h_f*1_6_1"/>
  <p:tag name="KSO_WM_UNIT_CLEAR" val="1"/>
  <p:tag name="KSO_WM_UNIT_LAYERLEVEL" val="1_1_1"/>
  <p:tag name="KSO_WM_UNIT_VALUE" val="14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11*a*1"/>
  <p:tag name="KSO_WM_UNIT_CLEAR" val="1"/>
  <p:tag name="KSO_WM_UNIT_LAYERLEVEL" val="1"/>
  <p:tag name="KSO_WM_UNIT_ISCONTENTSTITLE" val="1"/>
  <p:tag name="KSO_WM_UNIT_VALUE" val="28"/>
  <p:tag name="KSO_WM_UNIT_HIGHLIGHT" val="0"/>
  <p:tag name="KSO_WM_UNIT_COMPATIBLE" val="0"/>
  <p:tag name="KSO_WM_UNIT_PRESET_TEXT" val="CONTENTS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03_11*i*32"/>
  <p:tag name="KSO_WM_TEMPLATE_CATEGORY" val="custom"/>
  <p:tag name="KSO_WM_TEMPLATE_INDEX" val="160203"/>
</p:tagLst>
</file>

<file path=ppt/tags/tag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2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03_11*i*35"/>
  <p:tag name="KSO_WM_TEMPLATE_CATEGORY" val="custom"/>
  <p:tag name="KSO_WM_TEMPLATE_INDEX" val="160203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03_11*i*36"/>
  <p:tag name="KSO_WM_TEMPLATE_CATEGORY" val="custom"/>
  <p:tag name="KSO_WM_TEMPLATE_INDEX" val="160203"/>
</p:tagLst>
</file>

<file path=ppt/tags/tag42.xml><?xml version="1.0" encoding="utf-8"?>
<p:tagLst xmlns:p="http://schemas.openxmlformats.org/presentationml/2006/main">
  <p:tag name="KSO_WM_TEMPLATE_CATEGORY" val="custom"/>
  <p:tag name="KSO_WM_TEMPLATE_INDEX" val="160203"/>
  <p:tag name="KSO_WM_TAG_VERSION" val="1.0"/>
  <p:tag name="KSO_WM_SLIDE_ID" val="custom160203_11"/>
  <p:tag name="KSO_WM_SLIDE_INDEX" val="11"/>
  <p:tag name="KSO_WM_SLIDE_ITEM_CNT" val="6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1"/>
  <p:tag name="KSO_WM_UNIT_ID" val="custom160203_6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2"/>
  <p:tag name="KSO_WM_UNIT_ID" val="custom160203_6*l_i*1_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3"/>
  <p:tag name="KSO_WM_UNIT_ID" val="custom160203_6*l_i*1_3"/>
  <p:tag name="KSO_WM_UNIT_CLEAR" val="1"/>
  <p:tag name="KSO_WM_UNIT_LAYERLEVEL" val="1_1"/>
  <p:tag name="KSO_WM_DIAGRAM_GROUP_CODE" val="l1-1"/>
  <p:tag name="KSO_WM_UNIT_USESOURCEFORMAT_APPLY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4"/>
  <p:tag name="KSO_WM_UNIT_ID" val="custom160203_6*l_i*1_4"/>
  <p:tag name="KSO_WM_UNIT_CLEAR" val="1"/>
  <p:tag name="KSO_WM_UNIT_LAYERLEVEL" val="1_1"/>
  <p:tag name="KSO_WM_DIAGRAM_GROUP_CODE" val="l1-1"/>
  <p:tag name="KSO_WM_UNIT_FILL_FORE_SCHEMECOLOR_INDEX" val="13"/>
  <p:tag name="KSO_WM_UNIT_FILL_TYPE" val="1"/>
  <p:tag name="KSO_WM_UNIT_USESOURCEFORMAT_APPLY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h_f"/>
  <p:tag name="KSO_WM_UNIT_INDEX" val="1_1_1"/>
  <p:tag name="KSO_WM_UNIT_ID" val="custom160203_6*l_h_f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_INDEX" val="3"/>
  <p:tag name="KSO_WM_UNIT_PRESET_TEXT_LEN" val="17"/>
  <p:tag name="KSO_WM_DIAGRAM_GROUP_CODE" val="l1-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5"/>
  <p:tag name="KSO_WM_UNIT_ID" val="custom160203_6*l_i*1_5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6*a*1"/>
  <p:tag name="KSO_WM_UNIT_CLEAR" val="1"/>
  <p:tag name="KSO_WM_UNIT_LAYERLEVEL" val="1"/>
  <p:tag name="KSO_WM_UNIT_ISCONTENTSTITLE" val="1"/>
  <p:tag name="KSO_WM_UNIT_VALUE" val="28"/>
  <p:tag name="KSO_WM_UNIT_HIGHLIGHT" val="0"/>
  <p:tag name="KSO_WM_UNIT_COMPATIBLE" val="0"/>
  <p:tag name="KSO_WM_UNIT_PRESET_TEXT" val="CONTENTS"/>
</p:tagLst>
</file>

<file path=ppt/tags/tag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f"/>
  <p:tag name="KSO_WM_UNIT_INDEX" val="1"/>
  <p:tag name="KSO_WM_UNIT_ID" val="custom160203_2*f*1"/>
  <p:tag name="KSO_WM_UNIT_CLEAR" val="1"/>
  <p:tag name="KSO_WM_UNIT_LAYERLEVEL" val="1"/>
  <p:tag name="KSO_WM_UNIT_VALUE" val="429"/>
  <p:tag name="KSO_WM_UNIT_HIGHLIGHT" val="0"/>
  <p:tag name="KSO_WM_UNIT_COMPATIBLE" val="0"/>
  <p:tag name="KSO_WM_UNIT_PRESET_TEXT_INDEX" val="5"/>
  <p:tag name="KSO_WM_UNIT_PRESET_TEXT_LEN" val="232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03_6*i*7"/>
  <p:tag name="KSO_WM_TEMPLATE_CATEGORY" val="custom"/>
  <p:tag name="KSO_WM_TEMPLATE_INDEX" val="160203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03_6*i*10"/>
  <p:tag name="KSO_WM_TEMPLATE_CATEGORY" val="custom"/>
  <p:tag name="KSO_WM_TEMPLATE_INDEX" val="160203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custom160203_6*i*11"/>
  <p:tag name="KSO_WM_TEMPLATE_CATEGORY" val="custom"/>
  <p:tag name="KSO_WM_TEMPLATE_INDEX" val="160203"/>
</p:tagLst>
</file>

<file path=ppt/tags/tag53.xml><?xml version="1.0" encoding="utf-8"?>
<p:tagLst xmlns:p="http://schemas.openxmlformats.org/presentationml/2006/main">
  <p:tag name="KSO_WM_TEMPLATE_CATEGORY" val="custom"/>
  <p:tag name="KSO_WM_TEMPLATE_INDEX" val="160203"/>
  <p:tag name="KSO_WM_TAG_VERSION" val="1.0"/>
  <p:tag name="KSO_WM_SLIDE_ID" val="custom160203_6"/>
  <p:tag name="KSO_WM_SLIDE_INDEX" val="6"/>
  <p:tag name="KSO_WM_SLIDE_ITEM_CNT" val="1"/>
  <p:tag name="KSO_WM_SLIDE_LAYOUT" val="a_l"/>
  <p:tag name="KSO_WM_SLIDE_LAYOUT_CNT" val="1_1"/>
  <p:tag name="KSO_WM_SLIDE_TYPE" val="contents"/>
  <p:tag name="KSO_WM_BEAUTIFY_FLAG" val="#wm#"/>
  <p:tag name="KSO_WM_DIAGRAM_GROUP_CODE" val="l1-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f"/>
  <p:tag name="KSO_WM_UNIT_INDEX" val="1"/>
  <p:tag name="KSO_WM_UNIT_ID" val="custom160203_3*f*1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f"/>
  <p:tag name="KSO_WM_UNIT_INDEX" val="2"/>
  <p:tag name="KSO_WM_UNIT_ID" val="custom160203_3*f*2"/>
  <p:tag name="KSO_WM_UNIT_CLEAR" val="1"/>
  <p:tag name="KSO_WM_UNIT_LAYERLEVEL" val="1"/>
  <p:tag name="KSO_WM_UNIT_VALUE" val="208"/>
  <p:tag name="KSO_WM_UNIT_HIGHLIGHT" val="0"/>
  <p:tag name="KSO_WM_UNIT_COMPATIBLE" val="0"/>
  <p:tag name="KSO_WM_UNIT_PRESET_TEXT_INDEX" val="5"/>
  <p:tag name="KSO_WM_UNIT_PRESET_TEXT_LEN" val="232"/>
</p:tagLst>
</file>

<file path=ppt/tags/tag57.xml><?xml version="1.0" encoding="utf-8"?>
<p:tagLst xmlns:p="http://schemas.openxmlformats.org/presentationml/2006/main">
  <p:tag name="KSO_WM_TEMPLATE_CATEGORY" val="custom"/>
  <p:tag name="KSO_WM_TEMPLATE_INDEX" val="160203"/>
  <p:tag name="KSO_WM_TAG_VERSION" val="1.0"/>
  <p:tag name="KSO_WM_SLIDE_ID" val="custom160203_3"/>
  <p:tag name="KSO_WM_SLIDE_INDEX" val="3"/>
  <p:tag name="KSO_WM_SLIDE_ITEM_CNT" val="2"/>
  <p:tag name="KSO_WM_SLIDE_LAYOUT" val="a_f"/>
  <p:tag name="KSO_WM_SLIDE_LAYOUT_CNT" val="1_2"/>
  <p:tag name="KSO_WM_SLIDE_TYPE" val="text"/>
  <p:tag name="KSO_WM_BEAUTIFY_FLAG" val="#wm#"/>
  <p:tag name="KSO_WM_SLIDE_POSITION" val="66*144"/>
  <p:tag name="KSO_WM_SLIDE_SIZE" val="828*343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59.xml><?xml version="1.0" encoding="utf-8"?>
<p:tagLst xmlns:p="http://schemas.openxmlformats.org/presentationml/2006/main">
  <p:tag name="KSO_WM_BEAUTIFY_FLAG" val="#wm#"/>
  <p:tag name="KSO_WM_TEMPLATE_CATEGORY" val="custom"/>
  <p:tag name="KSO_WM_TEMPLATE_INDEX" val="160203"/>
</p:tagLst>
</file>

<file path=ppt/tags/tag6.xml><?xml version="1.0" encoding="utf-8"?>
<p:tagLst xmlns:p="http://schemas.openxmlformats.org/presentationml/2006/main">
  <p:tag name="KSO_WM_TEMPLATE_CATEGORY" val="custom"/>
  <p:tag name="KSO_WM_TEMPLATE_INDEX" val="160203"/>
  <p:tag name="KSO_WM_TAG_VERSION" val="1.0"/>
  <p:tag name="KSO_WM_SLIDE_ID" val="custom160203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66*144"/>
  <p:tag name="KSO_WM_SLIDE_SIZE" val="828*343"/>
</p:tagLst>
</file>

<file path=ppt/tags/tag6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1.xml><?xml version="1.0" encoding="utf-8"?>
<p:tagLst xmlns:p="http://schemas.openxmlformats.org/presentationml/2006/main">
  <p:tag name="KSO_WM_BEAUTIFY_FLAG" val="#wm#"/>
  <p:tag name="KSO_WM_TEMPLATE_CATEGORY" val="custom"/>
  <p:tag name="KSO_WM_TEMPLATE_INDEX" val="160203"/>
</p:tagLst>
</file>

<file path=ppt/tags/tag6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160203"/>
</p:tagLst>
</file>

<file path=ppt/tags/tag6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160203"/>
</p:tagLst>
</file>

<file path=ppt/tags/tag66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160203"/>
</p:tagLst>
</file>

<file path=ppt/tags/tag6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160203"/>
</p:tagLst>
</file>

<file path=ppt/tags/tag7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1"/>
  <p:tag name="KSO_WM_UNIT_ID" val="custom160203_11*l_i*1_1"/>
  <p:tag name="KSO_WM_UNIT_CLEAR" val="1"/>
  <p:tag name="KSO_WM_UNIT_LAYERLEVEL" val="1_1"/>
  <p:tag name="KSO_WM_DIAGRAM_GROUP_CODE" val="l1-1"/>
  <p:tag name="KSO_WM_UNIT_FILL_FORE_SCHEMECOLOR_INDEX" val="5"/>
  <p:tag name="KSO_WM_UNIT_FILL_TYPE" val="1"/>
  <p:tag name="KSO_WM_UNIT_USESOURCEFORMAT_APPLY" val="1"/>
</p:tagLst>
</file>

<file path=ppt/tags/tag70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160203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160203"/>
</p:tagLst>
</file>

<file path=ppt/tags/tag74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a"/>
  <p:tag name="KSO_WM_UNIT_INDEX" val="1"/>
  <p:tag name="KSO_WM_UNIT_ID" val="custom160203_3*a*1"/>
  <p:tag name="KSO_WM_UNIT_CLEAR" val="1"/>
  <p:tag name="KSO_WM_UNIT_LAYERLEVEL" val="1"/>
  <p:tag name="KSO_WM_UNIT_VALUE" val="40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160203"/>
</p:tagLst>
</file>

<file path=ppt/tags/tag8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2"/>
  <p:tag name="KSO_WM_UNIT_ID" val="custom160203_11*l_i*1_2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ags/tag9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203"/>
  <p:tag name="KSO_WM_UNIT_TYPE" val="l_i"/>
  <p:tag name="KSO_WM_UNIT_INDEX" val="1_3"/>
  <p:tag name="KSO_WM_UNIT_ID" val="custom160203_11*l_i*1_3"/>
  <p:tag name="KSO_WM_UNIT_CLEAR" val="1"/>
  <p:tag name="KSO_WM_UNIT_LAYERLEVEL" val="1_1"/>
  <p:tag name="KSO_WM_DIAGRAM_GROUP_CODE" val="l1-1"/>
  <p:tag name="KSO_WM_UNIT_LINE_FORE_SCHEMECOLOR_INDEX" val="13"/>
  <p:tag name="KSO_WM_UNIT_LINE_FILL_TYPE" val="2"/>
  <p:tag name="KSO_WM_UNIT_USESOURCEFORMAT_APPLY" val="1"/>
</p:tagLst>
</file>

<file path=ppt/theme/theme1.xml><?xml version="1.0" encoding="utf-8"?>
<a:theme xmlns:a="http://schemas.openxmlformats.org/drawingml/2006/main" name="1_Office 主题">
  <a:themeElements>
    <a:clrScheme name="自定义 171">
      <a:dk1>
        <a:srgbClr val="FFFFFF"/>
      </a:dk1>
      <a:lt1>
        <a:srgbClr val="595959"/>
      </a:lt1>
      <a:dk2>
        <a:srgbClr val="FFFFFF"/>
      </a:dk2>
      <a:lt2>
        <a:srgbClr val="3F3F3F"/>
      </a:lt2>
      <a:accent1>
        <a:srgbClr val="E93C3F"/>
      </a:accent1>
      <a:accent2>
        <a:srgbClr val="2E75B6"/>
      </a:accent2>
      <a:accent3>
        <a:srgbClr val="92D050"/>
      </a:accent3>
      <a:accent4>
        <a:srgbClr val="FFC000"/>
      </a:accent4>
      <a:accent5>
        <a:srgbClr val="4C6062"/>
      </a:accent5>
      <a:accent6>
        <a:srgbClr val="3D907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1500</Words>
  <Application>WPS 演示</Application>
  <PresentationFormat>宽屏</PresentationFormat>
  <Paragraphs>88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黑体</vt:lpstr>
      <vt:lpstr>微软雅黑</vt:lpstr>
      <vt:lpstr>Arial Unicode MS</vt:lpstr>
      <vt:lpstr>Calibri</vt:lpstr>
      <vt:lpstr>Wingdings</vt:lpstr>
      <vt:lpstr>1_Office 主题</vt:lpstr>
      <vt:lpstr>Hive学习笔记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Administrator</cp:lastModifiedBy>
  <cp:revision>29</cp:revision>
  <dcterms:created xsi:type="dcterms:W3CDTF">2015-05-05T08:02:00Z</dcterms:created>
  <dcterms:modified xsi:type="dcterms:W3CDTF">2017-06-22T06:26:58Z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2052-10.1.0.6554</vt:lpwstr>
  </property>
</Properties>
</file>