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615" r:id="rId5"/>
    <p:sldId id="62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0C2E-B97F-4CFD-B39E-96CD8A2B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E41F3-9C4C-40C1-87F5-F2010420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A367-C2D8-410F-9F38-18A16E03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9B493-5DCC-4BF5-9188-8C12C32C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DCC5-40CF-443E-BEE9-30E447D9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1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13B1-CCD5-46C2-8263-B12D649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62CF-8B36-40B4-BA39-C221E8986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0314-1459-40DB-97EA-B076EBA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5ADB-1C48-4CB6-B969-A4E0BAA8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95C4-580F-45E7-9736-F700D0BE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00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87C6C-6DF2-4A09-B461-ED1C2FAD4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4071-FAD8-4E59-AAF0-26408AA8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25C4-346E-45E6-80FA-08F335B9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6983-A46F-4A55-BC3E-2952DFD1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E211-6987-4DD0-B33E-27D93DF9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27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2DA2-F19E-4DFF-BF5F-33877450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8CDE-F9C8-441C-926B-11B93012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114-BA58-4D38-B5DC-E072248C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BDE1-C7FA-45F5-930D-B679FF0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AC23-884D-48E7-8E62-5B796A53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E6F0-F1FD-40DF-A6A8-8FC54120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11A8-A889-469D-9A03-923BD6D4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F7C4-66F3-4810-B2C2-A9C0597B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903C-DE98-48BA-A38B-A8CAAA69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062A-E5CD-41FD-8C45-0CD0BCB3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55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F216-FECD-49B7-A624-E7AD1DA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814E-502B-4572-AD1E-9425363D2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4357-4D02-4738-8C11-0223DA65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A48E-6C61-40D5-81F1-745E0C67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F305F-5913-47B7-B579-C6B2C8A5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9EFF9-B30E-4A18-AEC3-1A6C3C9B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885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DABB-787C-4AF6-B598-FB34FB6D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BE2E-F48B-4D37-9E58-0DE5CFA3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934A-387E-4516-A200-35E558EFE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586C5-5445-4A1F-BDD2-0391F9073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D837-6813-4A9D-8D08-D7F286BA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F28E9-67E9-4DD9-8539-7BA19D1A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D68B-055E-4B92-A6E2-52BE4209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B5A2F-8B42-4DC5-BF5B-2EF7DBD0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0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58A3-154D-4C00-914A-5E953CDF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63AD3-01B4-47CB-96BE-9481581C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E980-1159-46E2-8752-2FAB4D7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65FB6-4744-455B-95B1-264E945E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692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FFF8E-0FE7-48FF-85D7-6ADF23D5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46CF6-EC0F-4691-80E8-79ADF219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3784C-1964-4C6D-A87E-3C446CD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5EB1-A3B0-4140-BA29-C09EED38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E7C0-9B32-43BF-9659-85FCEB02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6CEE-A2F5-43C0-9F96-2FBD0B926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0DB9-C6FA-40A4-8C57-BABEE052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E5A0-8A8E-4068-A76B-2127350B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2F699-D81C-4F24-9DCE-B30CAE57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76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9694-C091-4F89-BEB9-54C5DB70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EA76B-6A45-47B6-B044-7AFD716B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D648-196A-4F6A-8851-9469FE55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4B20-A406-46D5-A307-44E38F3A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E847-E0C7-4B9F-ADE0-425BE35D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322D-322F-4D6B-945D-8FC06F42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5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6B1D-740B-40F0-AD11-EC2EDDB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E9CE-D42E-429F-8027-01617941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D700-358A-404D-8CA2-05265FD86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ACC3-5D66-425D-B8E1-99843F09ED15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F553-9915-49E4-86DE-DD748058D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B821-B063-47F5-9482-146605C85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D215-52D7-4F78-8274-57DED1C22C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10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1DCE-CD1C-48D1-BEFB-D5ED065D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B87338D-77DB-4639-8BB1-125AC457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6456"/>
            <a:ext cx="6060176" cy="3911544"/>
          </a:xfrm>
          <a:prstGeom prst="rect">
            <a:avLst/>
          </a:prstGeom>
        </p:spPr>
      </p:pic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7EFADDB2-E324-4C56-BAA3-123C6BF34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52" y="3971869"/>
            <a:ext cx="2593848" cy="269138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26679-A603-4AB2-AB49-C5E54F8F5829}"/>
              </a:ext>
            </a:extLst>
          </p:cNvPr>
          <p:cNvGraphicFramePr>
            <a:graphicFrameLocks noGrp="1"/>
          </p:cNvGraphicFramePr>
          <p:nvPr/>
        </p:nvGraphicFramePr>
        <p:xfrm>
          <a:off x="918066" y="94291"/>
          <a:ext cx="5003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9151910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058133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ST6512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W29∆ku70::cas9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706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OKYL029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W29∆ku70::cas9∆mhy1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8087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JFYL007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W29∆ku70::cas9∆mhy1∆ARE1∆LRO1∆DGA1∆DGA2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53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JFYL018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W29∆ku70::cas9∆mhy1∆ARE1∆LRO1∆DGA1∆DGA2∆ICL1∆ICL2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2870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JFYL060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W29∆ku70::cas9∆mhy1∆ARE1∆LRO1∆DGA1∆DGA2∆ICL1∆ICL2, lntC3::pTef-AtCAD-Tpex20,pGPD-AtMTT-Tlip2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05812"/>
                  </a:ext>
                </a:extLst>
              </a:tr>
            </a:tbl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79E003-9BA9-4D7A-9227-B135BD9AF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86" y="1283533"/>
            <a:ext cx="2596896" cy="268833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675A9E9-FB0F-4E08-A55F-19F4CC0AB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2" y="1280485"/>
            <a:ext cx="2621280" cy="2691384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104F0A4E-8979-4A08-A27C-459E91A3A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8" y="4015063"/>
            <a:ext cx="2593848" cy="2691384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CA5E41F0-FE53-45DC-952D-EA9FC0A4E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24" y="255072"/>
            <a:ext cx="2648712" cy="2691384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E72E63BB-EE26-4469-8101-973B463E7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433" y="246489"/>
            <a:ext cx="2569464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CDE9-B827-4041-84BB-C68D06A1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B414-42B7-41DB-9F82-CBD149CC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 err="1">
                <a:highlight>
                  <a:srgbClr val="00FF00"/>
                </a:highlight>
              </a:rPr>
              <a:t>Chemostat</a:t>
            </a:r>
            <a:endParaRPr lang="sv-SE" altLang="zh-CN" dirty="0">
              <a:highlight>
                <a:srgbClr val="00FF00"/>
              </a:highlight>
            </a:endParaRPr>
          </a:p>
          <a:p>
            <a:r>
              <a:rPr lang="sv-SE" altLang="zh-CN" dirty="0">
                <a:highlight>
                  <a:srgbClr val="00FF00"/>
                </a:highlight>
              </a:rPr>
              <a:t>HPLC</a:t>
            </a:r>
          </a:p>
          <a:p>
            <a:r>
              <a:rPr lang="sv-SE" altLang="zh-CN" dirty="0">
                <a:highlight>
                  <a:srgbClr val="00FF00"/>
                </a:highlight>
              </a:rPr>
              <a:t>Protein </a:t>
            </a:r>
            <a:r>
              <a:rPr lang="sv-SE" altLang="zh-CN" dirty="0" err="1">
                <a:highlight>
                  <a:srgbClr val="00FF00"/>
                </a:highlight>
              </a:rPr>
              <a:t>content</a:t>
            </a:r>
            <a:endParaRPr lang="sv-SE" altLang="zh-CN" dirty="0">
              <a:highlight>
                <a:srgbClr val="00FF00"/>
              </a:highlight>
            </a:endParaRPr>
          </a:p>
          <a:p>
            <a:r>
              <a:rPr lang="sv-SE" altLang="zh-CN" dirty="0">
                <a:highlight>
                  <a:srgbClr val="00FF00"/>
                </a:highlight>
              </a:rPr>
              <a:t>FAME</a:t>
            </a:r>
          </a:p>
          <a:p>
            <a:r>
              <a:rPr lang="sv-SE" altLang="zh-CN" dirty="0"/>
              <a:t>SPE (later </a:t>
            </a:r>
            <a:r>
              <a:rPr lang="sv-SE" altLang="zh-CN" dirty="0" err="1"/>
              <a:t>work</a:t>
            </a:r>
            <a:r>
              <a:rPr lang="sv-SE" altLang="zh-CN" dirty="0"/>
              <a:t> </a:t>
            </a:r>
            <a:r>
              <a:rPr lang="sv-SE" altLang="zh-CN" dirty="0" err="1"/>
              <a:t>with</a:t>
            </a:r>
            <a:r>
              <a:rPr lang="sv-SE" altLang="zh-CN" dirty="0"/>
              <a:t> </a:t>
            </a:r>
            <a:r>
              <a:rPr lang="sv-SE" altLang="zh-CN" dirty="0" err="1"/>
              <a:t>Naghmeh</a:t>
            </a:r>
            <a:r>
              <a:rPr lang="sv-SE" altLang="zh-CN" dirty="0"/>
              <a:t>)</a:t>
            </a:r>
            <a:endParaRPr lang="sv-SE" dirty="0"/>
          </a:p>
          <a:p>
            <a:r>
              <a:rPr lang="sv-SE" altLang="zh-CN" dirty="0" err="1"/>
              <a:t>Proteomics</a:t>
            </a:r>
            <a:r>
              <a:rPr lang="sv-SE" altLang="zh-CN" dirty="0"/>
              <a:t> (</a:t>
            </a:r>
            <a:r>
              <a:rPr lang="sv-SE" altLang="zh-CN" dirty="0" err="1"/>
              <a:t>Recieved</a:t>
            </a:r>
            <a:r>
              <a:rPr lang="sv-SE" altLang="zh-CN" dirty="0"/>
              <a:t> </a:t>
            </a:r>
            <a:r>
              <a:rPr lang="sv-SE" altLang="zh-CN" dirty="0" err="1"/>
              <a:t>result</a:t>
            </a:r>
            <a:r>
              <a:rPr lang="sv-SE" altLang="zh-CN" dirty="0"/>
              <a:t>)</a:t>
            </a:r>
          </a:p>
          <a:p>
            <a:r>
              <a:rPr lang="sv-SE" altLang="zh-CN" dirty="0" err="1"/>
              <a:t>RNAseq</a:t>
            </a:r>
            <a:r>
              <a:rPr lang="sv-SE" altLang="zh-CN" dirty="0"/>
              <a:t> (RNA </a:t>
            </a:r>
            <a:r>
              <a:rPr lang="sv-SE" altLang="zh-CN" dirty="0" err="1"/>
              <a:t>extraction</a:t>
            </a:r>
            <a:r>
              <a:rPr lang="sv-SE" altLang="zh-CN" dirty="0"/>
              <a:t> on Mar 4th and 8th)</a:t>
            </a:r>
          </a:p>
          <a:p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30115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00AFD26389A498C3CB9F8717EEFD2" ma:contentTypeVersion="13" ma:contentTypeDescription="Create a new document." ma:contentTypeScope="" ma:versionID="dc9dfd90459ea4f11ea707b13ced8a18">
  <xsd:schema xmlns:xsd="http://www.w3.org/2001/XMLSchema" xmlns:xs="http://www.w3.org/2001/XMLSchema" xmlns:p="http://schemas.microsoft.com/office/2006/metadata/properties" xmlns:ns3="f139967c-b791-417a-830b-eeb9cc93b378" xmlns:ns4="2bd73ca5-4945-49b4-93f0-2f1f67da8417" targetNamespace="http://schemas.microsoft.com/office/2006/metadata/properties" ma:root="true" ma:fieldsID="41723d2792d09b22aac329e92b616975" ns3:_="" ns4:_="">
    <xsd:import namespace="f139967c-b791-417a-830b-eeb9cc93b378"/>
    <xsd:import namespace="2bd73ca5-4945-49b4-93f0-2f1f67da84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9967c-b791-417a-830b-eeb9cc93b3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73ca5-4945-49b4-93f0-2f1f67da8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E8D14-9AD1-4E0E-8F53-978E9BAB5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9967c-b791-417a-830b-eeb9cc93b378"/>
    <ds:schemaRef ds:uri="2bd73ca5-4945-49b4-93f0-2f1f67da84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E894A2-D739-4D6B-BCB5-6AAFACA0C095}">
  <ds:schemaRefs>
    <ds:schemaRef ds:uri="2bd73ca5-4945-49b4-93f0-2f1f67da841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139967c-b791-417a-830b-eeb9cc93b37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102152F-A198-464D-A690-65B3408F96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Fu</dc:creator>
  <cp:lastModifiedBy>Jing Fu</cp:lastModifiedBy>
  <cp:revision>4</cp:revision>
  <dcterms:created xsi:type="dcterms:W3CDTF">2021-05-23T15:07:18Z</dcterms:created>
  <dcterms:modified xsi:type="dcterms:W3CDTF">2021-05-23T15:15:13Z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0x0101004F000AFD26389A498C3CB9F8717EEFD2</vt:lpwstr>
  </property>
</Properties>
</file>