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DB8B2-F47F-486C-8948-8631B0038E60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3FC6E88-432A-4897-B7E5-E518449048A8}">
      <dgm:prSet phldrT="[文本]"/>
      <dgm:spPr/>
      <dgm:t>
        <a:bodyPr/>
        <a:lstStyle/>
        <a:p>
          <a:r>
            <a:rPr lang="zh-CN" altLang="en-US" dirty="0"/>
            <a:t>配置</a:t>
          </a:r>
        </a:p>
      </dgm:t>
    </dgm:pt>
    <dgm:pt modelId="{4CC84452-2D2B-451A-92BC-815D7287F306}" type="parTrans" cxnId="{BC7B2F62-C7B6-4F09-A388-E8A98650E3DA}">
      <dgm:prSet/>
      <dgm:spPr/>
      <dgm:t>
        <a:bodyPr/>
        <a:lstStyle/>
        <a:p>
          <a:endParaRPr lang="zh-CN" altLang="en-US"/>
        </a:p>
      </dgm:t>
    </dgm:pt>
    <dgm:pt modelId="{029BECD6-B613-4913-806D-C802706F6992}" type="sibTrans" cxnId="{BC7B2F62-C7B6-4F09-A388-E8A98650E3DA}">
      <dgm:prSet/>
      <dgm:spPr/>
      <dgm:t>
        <a:bodyPr/>
        <a:lstStyle/>
        <a:p>
          <a:endParaRPr lang="zh-CN" altLang="en-US"/>
        </a:p>
      </dgm:t>
    </dgm:pt>
    <dgm:pt modelId="{740440BF-D9C2-4995-AE59-44D660F7D658}">
      <dgm:prSet phldrT="[文本]" custT="1"/>
      <dgm:spPr/>
      <dgm:t>
        <a:bodyPr/>
        <a:lstStyle/>
        <a:p>
          <a:r>
            <a:rPr lang="zh-CN" altLang="en-US" sz="1600" dirty="0"/>
            <a:t>配置</a:t>
          </a:r>
          <a:r>
            <a:rPr lang="en-US" altLang="zh-CN" sz="1600" dirty="0"/>
            <a:t>web.xml		</a:t>
          </a:r>
          <a:r>
            <a:rPr lang="en-US" altLang="zh-CN" sz="1600" dirty="0" err="1"/>
            <a:t>DispatcherServlet</a:t>
          </a:r>
          <a:r>
            <a:rPr lang="en-US" altLang="zh-CN" sz="1600" dirty="0"/>
            <a:t>(</a:t>
          </a:r>
          <a:r>
            <a:rPr lang="zh-CN" altLang="en-US" sz="1600" dirty="0"/>
            <a:t>请求分发类</a:t>
          </a:r>
          <a:r>
            <a:rPr lang="en-US" altLang="zh-CN" sz="1600" dirty="0"/>
            <a:t>)</a:t>
          </a:r>
          <a:endParaRPr lang="zh-CN" altLang="en-US" sz="1600" dirty="0"/>
        </a:p>
      </dgm:t>
    </dgm:pt>
    <dgm:pt modelId="{3C020CCD-1B6E-435A-AC09-984F9EF8D402}" type="parTrans" cxnId="{DCE9BA6B-9304-4C61-99AE-CEBC6F702E9B}">
      <dgm:prSet/>
      <dgm:spPr/>
      <dgm:t>
        <a:bodyPr/>
        <a:lstStyle/>
        <a:p>
          <a:endParaRPr lang="zh-CN" altLang="en-US"/>
        </a:p>
      </dgm:t>
    </dgm:pt>
    <dgm:pt modelId="{F5FFB0EC-917F-42AC-BC77-D3EB161CB8C8}" type="sibTrans" cxnId="{DCE9BA6B-9304-4C61-99AE-CEBC6F702E9B}">
      <dgm:prSet/>
      <dgm:spPr/>
      <dgm:t>
        <a:bodyPr/>
        <a:lstStyle/>
        <a:p>
          <a:endParaRPr lang="zh-CN" altLang="en-US"/>
        </a:p>
      </dgm:t>
    </dgm:pt>
    <dgm:pt modelId="{566DE3E3-7A3E-4001-8A0A-245C14F76A4B}">
      <dgm:prSet phldrT="[文本]" custT="1"/>
      <dgm:spPr/>
      <dgm:t>
        <a:bodyPr/>
        <a:lstStyle/>
        <a:p>
          <a:r>
            <a:rPr lang="zh-CN" altLang="en-US" sz="1600" dirty="0"/>
            <a:t>设定</a:t>
          </a:r>
          <a:r>
            <a:rPr lang="en-US" altLang="zh-CN" sz="1600" dirty="0" err="1"/>
            <a:t>init</a:t>
          </a:r>
          <a:r>
            <a:rPr lang="en-US" altLang="zh-CN" sz="1600" dirty="0"/>
            <a:t>-param	</a:t>
          </a:r>
          <a:r>
            <a:rPr lang="en-US" altLang="zh-CN" sz="1600" dirty="0" err="1"/>
            <a:t>contextConfigLocation</a:t>
          </a:r>
          <a:r>
            <a:rPr lang="en-US" altLang="zh-CN" sz="1600" dirty="0"/>
            <a:t>=</a:t>
          </a:r>
          <a:r>
            <a:rPr lang="en-US" altLang="zh-CN" sz="1600" dirty="0" err="1"/>
            <a:t>classpath:application.xml</a:t>
          </a:r>
          <a:endParaRPr lang="zh-CN" altLang="en-US" sz="1600" dirty="0"/>
        </a:p>
      </dgm:t>
    </dgm:pt>
    <dgm:pt modelId="{3A500068-7906-4D52-8379-E59342A3ECBB}" type="parTrans" cxnId="{CA9B287F-3B34-4E69-90E1-967E756DB210}">
      <dgm:prSet/>
      <dgm:spPr/>
      <dgm:t>
        <a:bodyPr/>
        <a:lstStyle/>
        <a:p>
          <a:endParaRPr lang="zh-CN" altLang="en-US"/>
        </a:p>
      </dgm:t>
    </dgm:pt>
    <dgm:pt modelId="{EBAAE31B-1AA2-499E-B33C-E5989120233B}" type="sibTrans" cxnId="{CA9B287F-3B34-4E69-90E1-967E756DB210}">
      <dgm:prSet/>
      <dgm:spPr/>
      <dgm:t>
        <a:bodyPr/>
        <a:lstStyle/>
        <a:p>
          <a:endParaRPr lang="zh-CN" altLang="en-US"/>
        </a:p>
      </dgm:t>
    </dgm:pt>
    <dgm:pt modelId="{5871C1E7-0F2E-4A43-B71D-F1361CE3F9ED}">
      <dgm:prSet phldrT="[文本]"/>
      <dgm:spPr/>
      <dgm:t>
        <a:bodyPr/>
        <a:lstStyle/>
        <a:p>
          <a:r>
            <a:rPr lang="zh-CN" altLang="en-US" dirty="0"/>
            <a:t>初始化</a:t>
          </a:r>
        </a:p>
      </dgm:t>
    </dgm:pt>
    <dgm:pt modelId="{B3DCE15E-BDE7-425F-BBEB-56BACA468D3C}" type="parTrans" cxnId="{3DA71C8D-4126-4D4B-BF4B-B6A768DA186D}">
      <dgm:prSet/>
      <dgm:spPr/>
      <dgm:t>
        <a:bodyPr/>
        <a:lstStyle/>
        <a:p>
          <a:endParaRPr lang="zh-CN" altLang="en-US"/>
        </a:p>
      </dgm:t>
    </dgm:pt>
    <dgm:pt modelId="{C0F7135D-F1E6-409D-9B35-8F273A85C136}" type="sibTrans" cxnId="{3DA71C8D-4126-4D4B-BF4B-B6A768DA186D}">
      <dgm:prSet/>
      <dgm:spPr/>
      <dgm:t>
        <a:bodyPr/>
        <a:lstStyle/>
        <a:p>
          <a:endParaRPr lang="zh-CN" altLang="en-US"/>
        </a:p>
      </dgm:t>
    </dgm:pt>
    <dgm:pt modelId="{5DF20B6C-F730-4D09-A2D7-81BCAFF7121A}">
      <dgm:prSet phldrT="[文本]" custT="1"/>
      <dgm:spPr/>
      <dgm:t>
        <a:bodyPr/>
        <a:lstStyle/>
        <a:p>
          <a:r>
            <a:rPr lang="en-US" altLang="zh-CN" sz="1600" dirty="0" err="1"/>
            <a:t>init</a:t>
          </a:r>
          <a:r>
            <a:rPr lang="en-US" altLang="zh-CN" sz="1600" dirty="0"/>
            <a:t>()   		</a:t>
          </a:r>
          <a:r>
            <a:rPr lang="zh-CN" altLang="en-US" sz="1600" dirty="0"/>
            <a:t>加载配置文件</a:t>
          </a:r>
        </a:p>
      </dgm:t>
    </dgm:pt>
    <dgm:pt modelId="{1E915A7B-9DB9-49A3-977D-74A083469129}" type="parTrans" cxnId="{0E272A2B-E754-40B6-8584-301107B62630}">
      <dgm:prSet/>
      <dgm:spPr/>
      <dgm:t>
        <a:bodyPr/>
        <a:lstStyle/>
        <a:p>
          <a:endParaRPr lang="zh-CN" altLang="en-US"/>
        </a:p>
      </dgm:t>
    </dgm:pt>
    <dgm:pt modelId="{C4BAA5AD-2742-4C71-ACDB-6481BE0F9ECF}" type="sibTrans" cxnId="{0E272A2B-E754-40B6-8584-301107B62630}">
      <dgm:prSet/>
      <dgm:spPr/>
      <dgm:t>
        <a:bodyPr/>
        <a:lstStyle/>
        <a:p>
          <a:endParaRPr lang="zh-CN" altLang="en-US"/>
        </a:p>
      </dgm:t>
    </dgm:pt>
    <dgm:pt modelId="{BBEB8FEC-E421-4F95-A69D-3102954C7BC4}">
      <dgm:prSet phldrT="[文本]" custT="1"/>
      <dgm:spPr/>
      <dgm:t>
        <a:bodyPr/>
        <a:lstStyle/>
        <a:p>
          <a:r>
            <a:rPr lang="en-US" altLang="zh-CN" sz="1600" dirty="0" err="1"/>
            <a:t>init</a:t>
          </a:r>
          <a:r>
            <a:rPr lang="en-US" altLang="zh-CN" sz="1600" dirty="0"/>
            <a:t> </a:t>
          </a:r>
          <a:r>
            <a:rPr lang="en-US" altLang="zh-CN" sz="1600" dirty="0" err="1"/>
            <a:t>HandlerMapping</a:t>
          </a:r>
          <a:r>
            <a:rPr lang="en-US" altLang="zh-CN" sz="1600" dirty="0"/>
            <a:t>   </a:t>
          </a:r>
          <a:r>
            <a:rPr lang="zh-CN" altLang="en-US" sz="1600" dirty="0"/>
            <a:t>建立</a:t>
          </a:r>
          <a:r>
            <a:rPr lang="en-US" altLang="zh-CN" sz="1600" dirty="0" err="1"/>
            <a:t>url</a:t>
          </a:r>
          <a:r>
            <a:rPr lang="zh-CN" altLang="en-US" sz="1600" dirty="0"/>
            <a:t>和</a:t>
          </a:r>
          <a:r>
            <a:rPr lang="en-US" altLang="zh-CN" sz="1600" dirty="0"/>
            <a:t>method</a:t>
          </a:r>
          <a:r>
            <a:rPr lang="zh-CN" altLang="en-US" sz="1600" dirty="0"/>
            <a:t>的映射</a:t>
          </a:r>
          <a:r>
            <a:rPr lang="en-US" altLang="zh-CN" sz="1600" dirty="0"/>
            <a:t>Map&lt;String, Method&gt;</a:t>
          </a:r>
          <a:endParaRPr lang="zh-CN" altLang="en-US" sz="1600" dirty="0"/>
        </a:p>
      </dgm:t>
    </dgm:pt>
    <dgm:pt modelId="{675C4AA7-3B03-4FD1-B34B-825D9DC3D85C}" type="parTrans" cxnId="{BE3468E0-0851-4388-A078-0754A60B0BD7}">
      <dgm:prSet/>
      <dgm:spPr/>
      <dgm:t>
        <a:bodyPr/>
        <a:lstStyle/>
        <a:p>
          <a:endParaRPr lang="zh-CN" altLang="en-US"/>
        </a:p>
      </dgm:t>
    </dgm:pt>
    <dgm:pt modelId="{618344DE-7882-4803-986F-D1C12E3550D5}" type="sibTrans" cxnId="{BE3468E0-0851-4388-A078-0754A60B0BD7}">
      <dgm:prSet/>
      <dgm:spPr/>
      <dgm:t>
        <a:bodyPr/>
        <a:lstStyle/>
        <a:p>
          <a:endParaRPr lang="zh-CN" altLang="en-US"/>
        </a:p>
      </dgm:t>
    </dgm:pt>
    <dgm:pt modelId="{F25800B4-52A0-41EC-806D-750376C939A3}">
      <dgm:prSet phldrT="[文本]"/>
      <dgm:spPr/>
      <dgm:t>
        <a:bodyPr/>
        <a:lstStyle/>
        <a:p>
          <a:r>
            <a:rPr lang="zh-CN" altLang="en-US" dirty="0"/>
            <a:t>运行</a:t>
          </a:r>
        </a:p>
      </dgm:t>
    </dgm:pt>
    <dgm:pt modelId="{5B405C60-87F4-476F-AD79-65FE21054AF9}" type="parTrans" cxnId="{BA119BF9-FF09-47F5-B008-DED4E474FDE6}">
      <dgm:prSet/>
      <dgm:spPr/>
      <dgm:t>
        <a:bodyPr/>
        <a:lstStyle/>
        <a:p>
          <a:endParaRPr lang="zh-CN" altLang="en-US"/>
        </a:p>
      </dgm:t>
    </dgm:pt>
    <dgm:pt modelId="{5E0D2087-B2C1-4732-8A0F-986C6EA2D918}" type="sibTrans" cxnId="{BA119BF9-FF09-47F5-B008-DED4E474FDE6}">
      <dgm:prSet/>
      <dgm:spPr/>
      <dgm:t>
        <a:bodyPr/>
        <a:lstStyle/>
        <a:p>
          <a:endParaRPr lang="zh-CN" altLang="en-US"/>
        </a:p>
      </dgm:t>
    </dgm:pt>
    <dgm:pt modelId="{75932B79-07AB-4BDE-AA29-B141B99F4972}">
      <dgm:prSet phldrT="[文本]" custT="1"/>
      <dgm:spPr/>
      <dgm:t>
        <a:bodyPr/>
        <a:lstStyle/>
        <a:p>
          <a:r>
            <a:rPr lang="zh-CN" altLang="en-US" sz="1600" dirty="0"/>
            <a:t>调用</a:t>
          </a:r>
          <a:r>
            <a:rPr lang="en-US" altLang="zh-CN" sz="1600" dirty="0" err="1"/>
            <a:t>doGet</a:t>
          </a:r>
          <a:r>
            <a:rPr lang="en-US" altLang="zh-CN" sz="1600" dirty="0"/>
            <a:t>()/</a:t>
          </a:r>
          <a:r>
            <a:rPr lang="en-US" altLang="zh-CN" sz="1600" dirty="0" err="1"/>
            <a:t>doPost</a:t>
          </a:r>
          <a:r>
            <a:rPr lang="en-US" altLang="zh-CN" sz="1600" dirty="0"/>
            <a:t>()		</a:t>
          </a:r>
          <a:r>
            <a:rPr lang="zh-CN" altLang="en-US" sz="1600" dirty="0"/>
            <a:t>从</a:t>
          </a:r>
          <a:r>
            <a:rPr lang="en-US" altLang="zh-CN" sz="1600" dirty="0"/>
            <a:t>web</a:t>
          </a:r>
          <a:r>
            <a:rPr lang="zh-CN" altLang="en-US" sz="1600" dirty="0"/>
            <a:t>容器获取</a:t>
          </a:r>
          <a:r>
            <a:rPr lang="en-US" altLang="zh-CN" sz="1600" dirty="0"/>
            <a:t>request/response</a:t>
          </a:r>
          <a:endParaRPr lang="zh-CN" altLang="en-US" sz="1600" dirty="0"/>
        </a:p>
      </dgm:t>
    </dgm:pt>
    <dgm:pt modelId="{DC588315-95FE-4C1D-92C4-7082D1737926}" type="parTrans" cxnId="{3B79926D-FCB6-4A57-8E8A-59D28FE9E160}">
      <dgm:prSet/>
      <dgm:spPr/>
      <dgm:t>
        <a:bodyPr/>
        <a:lstStyle/>
        <a:p>
          <a:endParaRPr lang="zh-CN" altLang="en-US"/>
        </a:p>
      </dgm:t>
    </dgm:pt>
    <dgm:pt modelId="{6E6D1F14-10AA-41E5-8BB4-711C594F8492}" type="sibTrans" cxnId="{3B79926D-FCB6-4A57-8E8A-59D28FE9E160}">
      <dgm:prSet/>
      <dgm:spPr/>
      <dgm:t>
        <a:bodyPr/>
        <a:lstStyle/>
        <a:p>
          <a:endParaRPr lang="zh-CN" altLang="en-US"/>
        </a:p>
      </dgm:t>
    </dgm:pt>
    <dgm:pt modelId="{12AFA50A-3C9B-4608-935E-B1D12DF10765}">
      <dgm:prSet phldrT="[文本]" custT="1"/>
      <dgm:spPr/>
      <dgm:t>
        <a:bodyPr/>
        <a:lstStyle/>
        <a:p>
          <a:r>
            <a:rPr lang="zh-CN" altLang="en-US" sz="1600" dirty="0"/>
            <a:t>设定</a:t>
          </a:r>
          <a:r>
            <a:rPr lang="en-US" altLang="zh-CN" sz="1600" dirty="0" err="1"/>
            <a:t>url</a:t>
          </a:r>
          <a:r>
            <a:rPr lang="en-US" altLang="zh-CN" sz="1600" dirty="0"/>
            <a:t>-param	/* (</a:t>
          </a:r>
          <a:r>
            <a:rPr lang="zh-CN" altLang="en-US" sz="1600" dirty="0"/>
            <a:t>分发所有请求</a:t>
          </a:r>
          <a:r>
            <a:rPr lang="en-US" altLang="zh-CN" sz="1600" dirty="0"/>
            <a:t>)</a:t>
          </a:r>
          <a:endParaRPr lang="zh-CN" altLang="en-US" sz="1600" dirty="0"/>
        </a:p>
      </dgm:t>
    </dgm:pt>
    <dgm:pt modelId="{10146153-E6D1-4CBC-82FB-D1FC83BFDF82}" type="parTrans" cxnId="{96EC8888-3200-4E1F-9019-D03CFE2B5EBC}">
      <dgm:prSet/>
      <dgm:spPr/>
      <dgm:t>
        <a:bodyPr/>
        <a:lstStyle/>
        <a:p>
          <a:endParaRPr lang="zh-CN" altLang="en-US"/>
        </a:p>
      </dgm:t>
    </dgm:pt>
    <dgm:pt modelId="{D94640A7-3BF8-4CAF-A85C-BD63A2277F51}" type="sibTrans" cxnId="{96EC8888-3200-4E1F-9019-D03CFE2B5EBC}">
      <dgm:prSet/>
      <dgm:spPr/>
      <dgm:t>
        <a:bodyPr/>
        <a:lstStyle/>
        <a:p>
          <a:endParaRPr lang="zh-CN" altLang="en-US"/>
        </a:p>
      </dgm:t>
    </dgm:pt>
    <dgm:pt modelId="{B18E84FF-CA1E-4BFC-B88F-46F0345EBB1F}">
      <dgm:prSet phldrT="[文本]" custT="1"/>
      <dgm:spPr/>
      <dgm:t>
        <a:bodyPr/>
        <a:lstStyle/>
        <a:p>
          <a:r>
            <a:rPr lang="zh-CN" altLang="en-US" sz="1600" dirty="0"/>
            <a:t>配置</a:t>
          </a:r>
          <a:r>
            <a:rPr lang="en-US" altLang="zh-CN" sz="1600" dirty="0"/>
            <a:t>Annotation	@Controller @RequestMapping @Response……</a:t>
          </a:r>
          <a:endParaRPr lang="zh-CN" altLang="en-US" sz="1600" dirty="0"/>
        </a:p>
      </dgm:t>
    </dgm:pt>
    <dgm:pt modelId="{862CBD27-82ED-4D41-A6B9-388F27265B04}" type="parTrans" cxnId="{D1023F48-8544-4B60-9EC5-A5D01FAC13E0}">
      <dgm:prSet/>
      <dgm:spPr/>
      <dgm:t>
        <a:bodyPr/>
        <a:lstStyle/>
        <a:p>
          <a:endParaRPr lang="zh-CN" altLang="en-US"/>
        </a:p>
      </dgm:t>
    </dgm:pt>
    <dgm:pt modelId="{641F53C1-069B-4625-835D-370E91390A88}" type="sibTrans" cxnId="{D1023F48-8544-4B60-9EC5-A5D01FAC13E0}">
      <dgm:prSet/>
      <dgm:spPr/>
      <dgm:t>
        <a:bodyPr/>
        <a:lstStyle/>
        <a:p>
          <a:endParaRPr lang="zh-CN" altLang="en-US"/>
        </a:p>
      </dgm:t>
    </dgm:pt>
    <dgm:pt modelId="{63CCE473-9603-4569-B7BD-7091EA926DA7}">
      <dgm:prSet phldrT="[文本]" custT="1"/>
      <dgm:spPr/>
      <dgm:t>
        <a:bodyPr/>
        <a:lstStyle/>
        <a:p>
          <a:r>
            <a:rPr lang="zh-CN" altLang="en-US" sz="1600" dirty="0"/>
            <a:t>容器初始化</a:t>
          </a:r>
          <a:r>
            <a:rPr lang="en-US" altLang="zh-CN" sz="1600" dirty="0"/>
            <a:t>		Map&lt;String, Object&gt;</a:t>
          </a:r>
          <a:endParaRPr lang="zh-CN" altLang="en-US" sz="1600" dirty="0"/>
        </a:p>
      </dgm:t>
    </dgm:pt>
    <dgm:pt modelId="{E418758A-FB2C-44A6-AA4A-7DE4592AD6BB}" type="parTrans" cxnId="{4DFD2B5F-7953-45B5-9E6C-5DAFC42B3D7D}">
      <dgm:prSet/>
      <dgm:spPr/>
      <dgm:t>
        <a:bodyPr/>
        <a:lstStyle/>
        <a:p>
          <a:endParaRPr lang="zh-CN" altLang="en-US"/>
        </a:p>
      </dgm:t>
    </dgm:pt>
    <dgm:pt modelId="{899AA755-5ED8-4509-9A1F-30449B03F803}" type="sibTrans" cxnId="{4DFD2B5F-7953-45B5-9E6C-5DAFC42B3D7D}">
      <dgm:prSet/>
      <dgm:spPr/>
      <dgm:t>
        <a:bodyPr/>
        <a:lstStyle/>
        <a:p>
          <a:endParaRPr lang="zh-CN" altLang="en-US"/>
        </a:p>
      </dgm:t>
    </dgm:pt>
    <dgm:pt modelId="{BEF935AF-6D13-45D1-ABF1-4330D925513D}">
      <dgm:prSet phldrT="[文本]" custT="1"/>
      <dgm:spPr/>
      <dgm:t>
        <a:bodyPr/>
        <a:lstStyle/>
        <a:p>
          <a:r>
            <a:rPr lang="zh-CN" altLang="en-US" sz="1600" dirty="0"/>
            <a:t>扫描相关类</a:t>
          </a:r>
          <a:r>
            <a:rPr lang="en-US" altLang="zh-CN" sz="1600" dirty="0"/>
            <a:t>		IO</a:t>
          </a:r>
          <a:r>
            <a:rPr lang="zh-CN" altLang="en-US" sz="1600" dirty="0"/>
            <a:t>读取文件内容</a:t>
          </a:r>
        </a:p>
      </dgm:t>
    </dgm:pt>
    <dgm:pt modelId="{30F33353-7DF0-472D-995D-52085D5F2E39}" type="parTrans" cxnId="{87CAE611-0DF0-4285-AD33-50BDB45BE48C}">
      <dgm:prSet/>
      <dgm:spPr/>
      <dgm:t>
        <a:bodyPr/>
        <a:lstStyle/>
        <a:p>
          <a:endParaRPr lang="zh-CN" altLang="en-US"/>
        </a:p>
      </dgm:t>
    </dgm:pt>
    <dgm:pt modelId="{93FC9D78-5D9F-4AE6-AC31-B7A5C2A80912}" type="sibTrans" cxnId="{87CAE611-0DF0-4285-AD33-50BDB45BE48C}">
      <dgm:prSet/>
      <dgm:spPr/>
      <dgm:t>
        <a:bodyPr/>
        <a:lstStyle/>
        <a:p>
          <a:endParaRPr lang="zh-CN" altLang="en-US"/>
        </a:p>
      </dgm:t>
    </dgm:pt>
    <dgm:pt modelId="{B0F8EAD2-D332-413D-9505-6A9C122370EA}">
      <dgm:prSet phldrT="[文本]" custT="1"/>
      <dgm:spPr/>
      <dgm:t>
        <a:bodyPr/>
        <a:lstStyle/>
        <a:p>
          <a:r>
            <a:rPr lang="zh-CN" altLang="en-US" sz="1600" dirty="0"/>
            <a:t>创建实例对象并保存至容器</a:t>
          </a:r>
        </a:p>
      </dgm:t>
    </dgm:pt>
    <dgm:pt modelId="{373943EA-5FDD-48D4-8CAA-6920AE3B12B5}" type="parTrans" cxnId="{0EA4CEF0-CDDC-4113-9428-05059B0F8F41}">
      <dgm:prSet/>
      <dgm:spPr/>
      <dgm:t>
        <a:bodyPr/>
        <a:lstStyle/>
        <a:p>
          <a:endParaRPr lang="zh-CN" altLang="en-US"/>
        </a:p>
      </dgm:t>
    </dgm:pt>
    <dgm:pt modelId="{050A399F-A047-49AE-80EC-13F84831A4BE}" type="sibTrans" cxnId="{0EA4CEF0-CDDC-4113-9428-05059B0F8F41}">
      <dgm:prSet/>
      <dgm:spPr/>
      <dgm:t>
        <a:bodyPr/>
        <a:lstStyle/>
        <a:p>
          <a:endParaRPr lang="zh-CN" altLang="en-US"/>
        </a:p>
      </dgm:t>
    </dgm:pt>
    <dgm:pt modelId="{B723CF81-1CFC-44DF-90B2-36BF7167D175}">
      <dgm:prSet phldrT="[文本]" custT="1"/>
      <dgm:spPr/>
      <dgm:t>
        <a:bodyPr/>
        <a:lstStyle/>
        <a:p>
          <a:r>
            <a:rPr lang="zh-CN" altLang="en-US" sz="1600" dirty="0"/>
            <a:t>依赖注入</a:t>
          </a:r>
          <a:r>
            <a:rPr lang="en-US" altLang="zh-CN" sz="1600" dirty="0"/>
            <a:t>(DI)</a:t>
          </a:r>
          <a:r>
            <a:rPr lang="zh-CN" altLang="en-US" sz="1600" dirty="0"/>
            <a:t>操作</a:t>
          </a:r>
          <a:r>
            <a:rPr lang="en-US" altLang="zh-CN" sz="1600" dirty="0"/>
            <a:t>	</a:t>
          </a:r>
          <a:r>
            <a:rPr lang="zh-CN" altLang="en-US" sz="1600" dirty="0"/>
            <a:t>给容器中没赋值的属性赋值</a:t>
          </a:r>
        </a:p>
      </dgm:t>
    </dgm:pt>
    <dgm:pt modelId="{772B3210-7A69-4464-8A97-B9FBA758899C}" type="parTrans" cxnId="{D419B89A-6C4C-47BD-9CB5-C49D44160F92}">
      <dgm:prSet/>
      <dgm:spPr/>
      <dgm:t>
        <a:bodyPr/>
        <a:lstStyle/>
        <a:p>
          <a:endParaRPr lang="zh-CN" altLang="en-US"/>
        </a:p>
      </dgm:t>
    </dgm:pt>
    <dgm:pt modelId="{45BFE948-4CAB-4990-A33A-FDA5B2A5C71E}" type="sibTrans" cxnId="{D419B89A-6C4C-47BD-9CB5-C49D44160F92}">
      <dgm:prSet/>
      <dgm:spPr/>
      <dgm:t>
        <a:bodyPr/>
        <a:lstStyle/>
        <a:p>
          <a:endParaRPr lang="zh-CN" altLang="en-US"/>
        </a:p>
      </dgm:t>
    </dgm:pt>
    <dgm:pt modelId="{C2E99555-2918-4A08-BF75-AB4D711A666C}">
      <dgm:prSet phldrT="[文本]" custT="1"/>
      <dgm:spPr/>
      <dgm:t>
        <a:bodyPr/>
        <a:lstStyle/>
        <a:p>
          <a:r>
            <a:rPr lang="zh-CN" altLang="en-US" sz="1600" dirty="0"/>
            <a:t>反射调用</a:t>
          </a:r>
          <a:r>
            <a:rPr lang="en-US" altLang="zh-CN" sz="1600" dirty="0" err="1"/>
            <a:t>method.invoker</a:t>
          </a:r>
          <a:r>
            <a:rPr lang="en-US" altLang="zh-CN" sz="1600" dirty="0"/>
            <a:t>()	</a:t>
          </a:r>
          <a:r>
            <a:rPr lang="zh-CN" altLang="en-US" sz="1600" dirty="0"/>
            <a:t>用反射调用方法并返回结果</a:t>
          </a:r>
        </a:p>
      </dgm:t>
    </dgm:pt>
    <dgm:pt modelId="{9C9AA2B8-866B-47E6-BD20-33EB7E64C099}" type="parTrans" cxnId="{09D31CFE-8EC0-4CE9-A033-7132377DAB06}">
      <dgm:prSet/>
      <dgm:spPr/>
      <dgm:t>
        <a:bodyPr/>
        <a:lstStyle/>
        <a:p>
          <a:endParaRPr lang="zh-CN" altLang="en-US"/>
        </a:p>
      </dgm:t>
    </dgm:pt>
    <dgm:pt modelId="{61A4AA8F-41B0-4BA5-99DC-5FAB1931BFB1}" type="sibTrans" cxnId="{09D31CFE-8EC0-4CE9-A033-7132377DAB06}">
      <dgm:prSet/>
      <dgm:spPr/>
      <dgm:t>
        <a:bodyPr/>
        <a:lstStyle/>
        <a:p>
          <a:endParaRPr lang="zh-CN" altLang="en-US"/>
        </a:p>
      </dgm:t>
    </dgm:pt>
    <dgm:pt modelId="{08613D70-5F07-4843-BBDF-067FA6321A76}">
      <dgm:prSet phldrT="[文本]" custT="1"/>
      <dgm:spPr/>
      <dgm:t>
        <a:bodyPr/>
        <a:lstStyle/>
        <a:p>
          <a:r>
            <a:rPr lang="en-US" altLang="zh-CN" sz="1600" dirty="0" err="1"/>
            <a:t>repsonse.getWrite</a:t>
          </a:r>
          <a:r>
            <a:rPr lang="en-US" altLang="zh-CN" sz="1600" dirty="0"/>
            <a:t>().write()	</a:t>
          </a:r>
          <a:r>
            <a:rPr lang="zh-CN" altLang="en-US" sz="1600" dirty="0"/>
            <a:t>将结果输出到</a:t>
          </a:r>
          <a:r>
            <a:rPr lang="en-US" altLang="zh-CN" sz="1600" dirty="0"/>
            <a:t>browser</a:t>
          </a:r>
          <a:endParaRPr lang="zh-CN" altLang="en-US" sz="1600" dirty="0"/>
        </a:p>
      </dgm:t>
    </dgm:pt>
    <dgm:pt modelId="{EEB87ED9-0F8C-498E-9C78-E3E43B1E4595}" type="parTrans" cxnId="{D9FE9FE2-748B-4ABD-9BD6-4A9B4FA4271C}">
      <dgm:prSet/>
      <dgm:spPr/>
      <dgm:t>
        <a:bodyPr/>
        <a:lstStyle/>
        <a:p>
          <a:endParaRPr lang="zh-CN" altLang="en-US"/>
        </a:p>
      </dgm:t>
    </dgm:pt>
    <dgm:pt modelId="{E802B911-F764-4645-9135-FC96F4C22471}" type="sibTrans" cxnId="{D9FE9FE2-748B-4ABD-9BD6-4A9B4FA4271C}">
      <dgm:prSet/>
      <dgm:spPr/>
      <dgm:t>
        <a:bodyPr/>
        <a:lstStyle/>
        <a:p>
          <a:endParaRPr lang="zh-CN" altLang="en-US"/>
        </a:p>
      </dgm:t>
    </dgm:pt>
    <dgm:pt modelId="{584ABABC-60BC-4F22-93C3-32E1610A95CA}">
      <dgm:prSet phldrT="[文本]" custT="1"/>
      <dgm:spPr/>
      <dgm:t>
        <a:bodyPr/>
        <a:lstStyle/>
        <a:p>
          <a:r>
            <a:rPr lang="zh-CN" altLang="en-US" sz="1600" dirty="0"/>
            <a:t>匹配</a:t>
          </a:r>
          <a:r>
            <a:rPr lang="en-US" altLang="zh-CN" sz="1600" dirty="0" err="1"/>
            <a:t>HandlerMapping</a:t>
          </a:r>
          <a:r>
            <a:rPr lang="en-US" altLang="zh-CN" sz="1600" dirty="0"/>
            <a:t>		</a:t>
          </a:r>
          <a:r>
            <a:rPr lang="zh-CN" altLang="en-US" sz="1600" dirty="0"/>
            <a:t>从</a:t>
          </a:r>
          <a:r>
            <a:rPr lang="en-US" altLang="zh-CN" sz="1600" dirty="0"/>
            <a:t>request</a:t>
          </a:r>
          <a:r>
            <a:rPr lang="zh-CN" altLang="en-US" sz="1600" dirty="0"/>
            <a:t>中获取</a:t>
          </a:r>
          <a:r>
            <a:rPr lang="en-US" altLang="zh-CN" sz="1600" dirty="0" err="1"/>
            <a:t>url</a:t>
          </a:r>
          <a:r>
            <a:rPr lang="en-US" altLang="zh-CN" sz="1600" dirty="0"/>
            <a:t> </a:t>
          </a:r>
          <a:r>
            <a:rPr lang="zh-CN" altLang="en-US" sz="1600" dirty="0"/>
            <a:t>并匹配到对应</a:t>
          </a:r>
          <a:r>
            <a:rPr lang="en-US" altLang="zh-CN" sz="1600" dirty="0"/>
            <a:t>Method</a:t>
          </a:r>
          <a:endParaRPr lang="zh-CN" altLang="en-US" sz="1600" dirty="0"/>
        </a:p>
      </dgm:t>
    </dgm:pt>
    <dgm:pt modelId="{1FF6E374-64D7-41ED-BAF7-A3CFEAD37442}" type="sibTrans" cxnId="{9502EE99-7986-4970-9E9C-98418F95305D}">
      <dgm:prSet/>
      <dgm:spPr/>
      <dgm:t>
        <a:bodyPr/>
        <a:lstStyle/>
        <a:p>
          <a:endParaRPr lang="zh-CN" altLang="en-US"/>
        </a:p>
      </dgm:t>
    </dgm:pt>
    <dgm:pt modelId="{78F07DFB-E139-40D2-BC5F-9597C9420C11}" type="parTrans" cxnId="{9502EE99-7986-4970-9E9C-98418F95305D}">
      <dgm:prSet/>
      <dgm:spPr/>
      <dgm:t>
        <a:bodyPr/>
        <a:lstStyle/>
        <a:p>
          <a:endParaRPr lang="zh-CN" altLang="en-US"/>
        </a:p>
      </dgm:t>
    </dgm:pt>
    <dgm:pt modelId="{5065B89A-13D1-41FB-93EE-75FA973D32CB}" type="pres">
      <dgm:prSet presAssocID="{B45DB8B2-F47F-486C-8948-8631B0038E60}" presName="linearFlow" presStyleCnt="0">
        <dgm:presLayoutVars>
          <dgm:dir/>
          <dgm:animLvl val="lvl"/>
          <dgm:resizeHandles val="exact"/>
        </dgm:presLayoutVars>
      </dgm:prSet>
      <dgm:spPr/>
    </dgm:pt>
    <dgm:pt modelId="{0AD614F8-3481-409A-9E8D-E9EFFB915354}" type="pres">
      <dgm:prSet presAssocID="{73FC6E88-432A-4897-B7E5-E518449048A8}" presName="composite" presStyleCnt="0"/>
      <dgm:spPr/>
    </dgm:pt>
    <dgm:pt modelId="{EF2590FF-07A6-4EB4-ACC1-F4E7CF23907A}" type="pres">
      <dgm:prSet presAssocID="{73FC6E88-432A-4897-B7E5-E518449048A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EC8A6D3-447F-4C69-B3EC-325E66A48126}" type="pres">
      <dgm:prSet presAssocID="{73FC6E88-432A-4897-B7E5-E518449048A8}" presName="descendantText" presStyleLbl="alignAcc1" presStyleIdx="0" presStyleCnt="3">
        <dgm:presLayoutVars>
          <dgm:bulletEnabled val="1"/>
        </dgm:presLayoutVars>
      </dgm:prSet>
      <dgm:spPr/>
    </dgm:pt>
    <dgm:pt modelId="{037E4BDF-D179-4F7C-A47D-FEA6044CF712}" type="pres">
      <dgm:prSet presAssocID="{029BECD6-B613-4913-806D-C802706F6992}" presName="sp" presStyleCnt="0"/>
      <dgm:spPr/>
    </dgm:pt>
    <dgm:pt modelId="{EBC7CD94-ACE1-45A0-9563-45BD4DDEA484}" type="pres">
      <dgm:prSet presAssocID="{5871C1E7-0F2E-4A43-B71D-F1361CE3F9ED}" presName="composite" presStyleCnt="0"/>
      <dgm:spPr/>
    </dgm:pt>
    <dgm:pt modelId="{899B7D40-56A7-4E67-991D-2FE6DFDBBF25}" type="pres">
      <dgm:prSet presAssocID="{5871C1E7-0F2E-4A43-B71D-F1361CE3F9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9768DF-AB05-401F-B64A-28AF705E4BC7}" type="pres">
      <dgm:prSet presAssocID="{5871C1E7-0F2E-4A43-B71D-F1361CE3F9ED}" presName="descendantText" presStyleLbl="alignAcc1" presStyleIdx="1" presStyleCnt="3" custScaleY="152489">
        <dgm:presLayoutVars>
          <dgm:bulletEnabled val="1"/>
        </dgm:presLayoutVars>
      </dgm:prSet>
      <dgm:spPr/>
    </dgm:pt>
    <dgm:pt modelId="{D38DAAEA-E721-4D2B-B3D2-B7FE21B8D965}" type="pres">
      <dgm:prSet presAssocID="{C0F7135D-F1E6-409D-9B35-8F273A85C136}" presName="sp" presStyleCnt="0"/>
      <dgm:spPr/>
    </dgm:pt>
    <dgm:pt modelId="{441CB7BF-A281-4ADF-A528-90BABF82870E}" type="pres">
      <dgm:prSet presAssocID="{F25800B4-52A0-41EC-806D-750376C939A3}" presName="composite" presStyleCnt="0"/>
      <dgm:spPr/>
    </dgm:pt>
    <dgm:pt modelId="{65CCDCAE-86D3-49A0-B3DF-45804666DFBC}" type="pres">
      <dgm:prSet presAssocID="{F25800B4-52A0-41EC-806D-750376C939A3}" presName="parentText" presStyleLbl="alignNode1" presStyleIdx="2" presStyleCnt="3" custLinFactNeighborY="5884">
        <dgm:presLayoutVars>
          <dgm:chMax val="1"/>
          <dgm:bulletEnabled val="1"/>
        </dgm:presLayoutVars>
      </dgm:prSet>
      <dgm:spPr/>
    </dgm:pt>
    <dgm:pt modelId="{CCC4C43B-6C74-4D82-8732-CC163ADD3F32}" type="pres">
      <dgm:prSet presAssocID="{F25800B4-52A0-41EC-806D-750376C939A3}" presName="descendantText" presStyleLbl="alignAcc1" presStyleIdx="2" presStyleCnt="3" custLinFactNeighborY="16101">
        <dgm:presLayoutVars>
          <dgm:bulletEnabled val="1"/>
        </dgm:presLayoutVars>
      </dgm:prSet>
      <dgm:spPr/>
    </dgm:pt>
  </dgm:ptLst>
  <dgm:cxnLst>
    <dgm:cxn modelId="{8FCB5C03-C74A-48EF-9D1D-7404A0B953AB}" type="presOf" srcId="{75932B79-07AB-4BDE-AA29-B141B99F4972}" destId="{CCC4C43B-6C74-4D82-8732-CC163ADD3F32}" srcOrd="0" destOrd="0" presId="urn:microsoft.com/office/officeart/2005/8/layout/chevron2"/>
    <dgm:cxn modelId="{87CAE611-0DF0-4285-AD33-50BDB45BE48C}" srcId="{5871C1E7-0F2E-4A43-B71D-F1361CE3F9ED}" destId="{BEF935AF-6D13-45D1-ABF1-4330D925513D}" srcOrd="2" destOrd="0" parTransId="{30F33353-7DF0-472D-995D-52085D5F2E39}" sibTransId="{93FC9D78-5D9F-4AE6-AC31-B7A5C2A80912}"/>
    <dgm:cxn modelId="{27125115-E73B-428B-A3FD-BBCC205E0407}" type="presOf" srcId="{566DE3E3-7A3E-4001-8A0A-245C14F76A4B}" destId="{3EC8A6D3-447F-4C69-B3EC-325E66A48126}" srcOrd="0" destOrd="1" presId="urn:microsoft.com/office/officeart/2005/8/layout/chevron2"/>
    <dgm:cxn modelId="{55F3071B-F2DA-44F8-B72F-B95CD78CE093}" type="presOf" srcId="{B45DB8B2-F47F-486C-8948-8631B0038E60}" destId="{5065B89A-13D1-41FB-93EE-75FA973D32CB}" srcOrd="0" destOrd="0" presId="urn:microsoft.com/office/officeart/2005/8/layout/chevron2"/>
    <dgm:cxn modelId="{A775021D-4457-4776-B823-9EF582BA35DA}" type="presOf" srcId="{73FC6E88-432A-4897-B7E5-E518449048A8}" destId="{EF2590FF-07A6-4EB4-ACC1-F4E7CF23907A}" srcOrd="0" destOrd="0" presId="urn:microsoft.com/office/officeart/2005/8/layout/chevron2"/>
    <dgm:cxn modelId="{0E272A2B-E754-40B6-8584-301107B62630}" srcId="{5871C1E7-0F2E-4A43-B71D-F1361CE3F9ED}" destId="{5DF20B6C-F730-4D09-A2D7-81BCAFF7121A}" srcOrd="0" destOrd="0" parTransId="{1E915A7B-9DB9-49A3-977D-74A083469129}" sibTransId="{C4BAA5AD-2742-4C71-ACDB-6481BE0F9ECF}"/>
    <dgm:cxn modelId="{CFF3CF2F-FB0E-4AEF-B248-B416F6DA8D6D}" type="presOf" srcId="{C2E99555-2918-4A08-BF75-AB4D711A666C}" destId="{CCC4C43B-6C74-4D82-8732-CC163ADD3F32}" srcOrd="0" destOrd="2" presId="urn:microsoft.com/office/officeart/2005/8/layout/chevron2"/>
    <dgm:cxn modelId="{D9E6A635-6A73-4931-A0A2-02510A05AC41}" type="presOf" srcId="{F25800B4-52A0-41EC-806D-750376C939A3}" destId="{65CCDCAE-86D3-49A0-B3DF-45804666DFBC}" srcOrd="0" destOrd="0" presId="urn:microsoft.com/office/officeart/2005/8/layout/chevron2"/>
    <dgm:cxn modelId="{4DFD2B5F-7953-45B5-9E6C-5DAFC42B3D7D}" srcId="{5871C1E7-0F2E-4A43-B71D-F1361CE3F9ED}" destId="{63CCE473-9603-4569-B7BD-7091EA926DA7}" srcOrd="1" destOrd="0" parTransId="{E418758A-FB2C-44A6-AA4A-7DE4592AD6BB}" sibTransId="{899AA755-5ED8-4509-9A1F-30449B03F803}"/>
    <dgm:cxn modelId="{BC7B2F62-C7B6-4F09-A388-E8A98650E3DA}" srcId="{B45DB8B2-F47F-486C-8948-8631B0038E60}" destId="{73FC6E88-432A-4897-B7E5-E518449048A8}" srcOrd="0" destOrd="0" parTransId="{4CC84452-2D2B-451A-92BC-815D7287F306}" sibTransId="{029BECD6-B613-4913-806D-C802706F6992}"/>
    <dgm:cxn modelId="{D1023F48-8544-4B60-9EC5-A5D01FAC13E0}" srcId="{73FC6E88-432A-4897-B7E5-E518449048A8}" destId="{B18E84FF-CA1E-4BFC-B88F-46F0345EBB1F}" srcOrd="3" destOrd="0" parTransId="{862CBD27-82ED-4D41-A6B9-388F27265B04}" sibTransId="{641F53C1-069B-4625-835D-370E91390A88}"/>
    <dgm:cxn modelId="{DCE9BA6B-9304-4C61-99AE-CEBC6F702E9B}" srcId="{73FC6E88-432A-4897-B7E5-E518449048A8}" destId="{740440BF-D9C2-4995-AE59-44D660F7D658}" srcOrd="0" destOrd="0" parTransId="{3C020CCD-1B6E-435A-AC09-984F9EF8D402}" sibTransId="{F5FFB0EC-917F-42AC-BC77-D3EB161CB8C8}"/>
    <dgm:cxn modelId="{3B79926D-FCB6-4A57-8E8A-59D28FE9E160}" srcId="{F25800B4-52A0-41EC-806D-750376C939A3}" destId="{75932B79-07AB-4BDE-AA29-B141B99F4972}" srcOrd="0" destOrd="0" parTransId="{DC588315-95FE-4C1D-92C4-7082D1737926}" sibTransId="{6E6D1F14-10AA-41E5-8BB4-711C594F8492}"/>
    <dgm:cxn modelId="{C7A87B59-C814-44B9-B340-523E1CA36642}" type="presOf" srcId="{740440BF-D9C2-4995-AE59-44D660F7D658}" destId="{3EC8A6D3-447F-4C69-B3EC-325E66A48126}" srcOrd="0" destOrd="0" presId="urn:microsoft.com/office/officeart/2005/8/layout/chevron2"/>
    <dgm:cxn modelId="{CA9B287F-3B34-4E69-90E1-967E756DB210}" srcId="{73FC6E88-432A-4897-B7E5-E518449048A8}" destId="{566DE3E3-7A3E-4001-8A0A-245C14F76A4B}" srcOrd="1" destOrd="0" parTransId="{3A500068-7906-4D52-8379-E59342A3ECBB}" sibTransId="{EBAAE31B-1AA2-499E-B33C-E5989120233B}"/>
    <dgm:cxn modelId="{32F0F981-8E3E-4B60-948D-3E49B9357749}" type="presOf" srcId="{BEF935AF-6D13-45D1-ABF1-4330D925513D}" destId="{369768DF-AB05-401F-B64A-28AF705E4BC7}" srcOrd="0" destOrd="2" presId="urn:microsoft.com/office/officeart/2005/8/layout/chevron2"/>
    <dgm:cxn modelId="{7E31C483-914E-403A-B55F-7CED8CD04319}" type="presOf" srcId="{5871C1E7-0F2E-4A43-B71D-F1361CE3F9ED}" destId="{899B7D40-56A7-4E67-991D-2FE6DFDBBF25}" srcOrd="0" destOrd="0" presId="urn:microsoft.com/office/officeart/2005/8/layout/chevron2"/>
    <dgm:cxn modelId="{96EC8888-3200-4E1F-9019-D03CFE2B5EBC}" srcId="{73FC6E88-432A-4897-B7E5-E518449048A8}" destId="{12AFA50A-3C9B-4608-935E-B1D12DF10765}" srcOrd="2" destOrd="0" parTransId="{10146153-E6D1-4CBC-82FB-D1FC83BFDF82}" sibTransId="{D94640A7-3BF8-4CAF-A85C-BD63A2277F51}"/>
    <dgm:cxn modelId="{3DA71C8D-4126-4D4B-BF4B-B6A768DA186D}" srcId="{B45DB8B2-F47F-486C-8948-8631B0038E60}" destId="{5871C1E7-0F2E-4A43-B71D-F1361CE3F9ED}" srcOrd="1" destOrd="0" parTransId="{B3DCE15E-BDE7-425F-BBEB-56BACA468D3C}" sibTransId="{C0F7135D-F1E6-409D-9B35-8F273A85C136}"/>
    <dgm:cxn modelId="{D0A3B292-26DF-46E4-8191-5022A54307FE}" type="presOf" srcId="{BBEB8FEC-E421-4F95-A69D-3102954C7BC4}" destId="{369768DF-AB05-401F-B64A-28AF705E4BC7}" srcOrd="0" destOrd="5" presId="urn:microsoft.com/office/officeart/2005/8/layout/chevron2"/>
    <dgm:cxn modelId="{476AA999-0693-4120-BF73-FF17B2AE21B6}" type="presOf" srcId="{63CCE473-9603-4569-B7BD-7091EA926DA7}" destId="{369768DF-AB05-401F-B64A-28AF705E4BC7}" srcOrd="0" destOrd="1" presId="urn:microsoft.com/office/officeart/2005/8/layout/chevron2"/>
    <dgm:cxn modelId="{9502EE99-7986-4970-9E9C-98418F95305D}" srcId="{F25800B4-52A0-41EC-806D-750376C939A3}" destId="{584ABABC-60BC-4F22-93C3-32E1610A95CA}" srcOrd="1" destOrd="0" parTransId="{78F07DFB-E139-40D2-BC5F-9597C9420C11}" sibTransId="{1FF6E374-64D7-41ED-BAF7-A3CFEAD37442}"/>
    <dgm:cxn modelId="{D419B89A-6C4C-47BD-9CB5-C49D44160F92}" srcId="{5871C1E7-0F2E-4A43-B71D-F1361CE3F9ED}" destId="{B723CF81-1CFC-44DF-90B2-36BF7167D175}" srcOrd="4" destOrd="0" parTransId="{772B3210-7A69-4464-8A97-B9FBA758899C}" sibTransId="{45BFE948-4CAB-4990-A33A-FDA5B2A5C71E}"/>
    <dgm:cxn modelId="{D27782C6-8FBC-452A-AD78-6971184CBE18}" type="presOf" srcId="{12AFA50A-3C9B-4608-935E-B1D12DF10765}" destId="{3EC8A6D3-447F-4C69-B3EC-325E66A48126}" srcOrd="0" destOrd="2" presId="urn:microsoft.com/office/officeart/2005/8/layout/chevron2"/>
    <dgm:cxn modelId="{1A4B6FD2-3B6E-449F-9881-2AC9CBFE4B93}" type="presOf" srcId="{584ABABC-60BC-4F22-93C3-32E1610A95CA}" destId="{CCC4C43B-6C74-4D82-8732-CC163ADD3F32}" srcOrd="0" destOrd="1" presId="urn:microsoft.com/office/officeart/2005/8/layout/chevron2"/>
    <dgm:cxn modelId="{A30183D3-2B44-4FE1-A1C3-48B9A1E604BA}" type="presOf" srcId="{08613D70-5F07-4843-BBDF-067FA6321A76}" destId="{CCC4C43B-6C74-4D82-8732-CC163ADD3F32}" srcOrd="0" destOrd="3" presId="urn:microsoft.com/office/officeart/2005/8/layout/chevron2"/>
    <dgm:cxn modelId="{BE3468E0-0851-4388-A078-0754A60B0BD7}" srcId="{5871C1E7-0F2E-4A43-B71D-F1361CE3F9ED}" destId="{BBEB8FEC-E421-4F95-A69D-3102954C7BC4}" srcOrd="5" destOrd="0" parTransId="{675C4AA7-3B03-4FD1-B34B-825D9DC3D85C}" sibTransId="{618344DE-7882-4803-986F-D1C12E3550D5}"/>
    <dgm:cxn modelId="{09C2E2E1-1793-40B6-BF4C-1951650E912E}" type="presOf" srcId="{B0F8EAD2-D332-413D-9505-6A9C122370EA}" destId="{369768DF-AB05-401F-B64A-28AF705E4BC7}" srcOrd="0" destOrd="3" presId="urn:microsoft.com/office/officeart/2005/8/layout/chevron2"/>
    <dgm:cxn modelId="{D9FE9FE2-748B-4ABD-9BD6-4A9B4FA4271C}" srcId="{F25800B4-52A0-41EC-806D-750376C939A3}" destId="{08613D70-5F07-4843-BBDF-067FA6321A76}" srcOrd="3" destOrd="0" parTransId="{EEB87ED9-0F8C-498E-9C78-E3E43B1E4595}" sibTransId="{E802B911-F764-4645-9135-FC96F4C22471}"/>
    <dgm:cxn modelId="{31F1EAE8-F122-415B-BBA5-878704978DFA}" type="presOf" srcId="{B723CF81-1CFC-44DF-90B2-36BF7167D175}" destId="{369768DF-AB05-401F-B64A-28AF705E4BC7}" srcOrd="0" destOrd="4" presId="urn:microsoft.com/office/officeart/2005/8/layout/chevron2"/>
    <dgm:cxn modelId="{13D4E0EE-F17A-4CDE-B577-F65386538AE4}" type="presOf" srcId="{B18E84FF-CA1E-4BFC-B88F-46F0345EBB1F}" destId="{3EC8A6D3-447F-4C69-B3EC-325E66A48126}" srcOrd="0" destOrd="3" presId="urn:microsoft.com/office/officeart/2005/8/layout/chevron2"/>
    <dgm:cxn modelId="{0EA4CEF0-CDDC-4113-9428-05059B0F8F41}" srcId="{5871C1E7-0F2E-4A43-B71D-F1361CE3F9ED}" destId="{B0F8EAD2-D332-413D-9505-6A9C122370EA}" srcOrd="3" destOrd="0" parTransId="{373943EA-5FDD-48D4-8CAA-6920AE3B12B5}" sibTransId="{050A399F-A047-49AE-80EC-13F84831A4BE}"/>
    <dgm:cxn modelId="{3113D5F6-5FA1-4F3B-B31A-CB0FBB8BD9F2}" type="presOf" srcId="{5DF20B6C-F730-4D09-A2D7-81BCAFF7121A}" destId="{369768DF-AB05-401F-B64A-28AF705E4BC7}" srcOrd="0" destOrd="0" presId="urn:microsoft.com/office/officeart/2005/8/layout/chevron2"/>
    <dgm:cxn modelId="{BA119BF9-FF09-47F5-B008-DED4E474FDE6}" srcId="{B45DB8B2-F47F-486C-8948-8631B0038E60}" destId="{F25800B4-52A0-41EC-806D-750376C939A3}" srcOrd="2" destOrd="0" parTransId="{5B405C60-87F4-476F-AD79-65FE21054AF9}" sibTransId="{5E0D2087-B2C1-4732-8A0F-986C6EA2D918}"/>
    <dgm:cxn modelId="{09D31CFE-8EC0-4CE9-A033-7132377DAB06}" srcId="{F25800B4-52A0-41EC-806D-750376C939A3}" destId="{C2E99555-2918-4A08-BF75-AB4D711A666C}" srcOrd="2" destOrd="0" parTransId="{9C9AA2B8-866B-47E6-BD20-33EB7E64C099}" sibTransId="{61A4AA8F-41B0-4BA5-99DC-5FAB1931BFB1}"/>
    <dgm:cxn modelId="{BE11FD8A-A254-451D-998D-0EE7CA22191D}" type="presParOf" srcId="{5065B89A-13D1-41FB-93EE-75FA973D32CB}" destId="{0AD614F8-3481-409A-9E8D-E9EFFB915354}" srcOrd="0" destOrd="0" presId="urn:microsoft.com/office/officeart/2005/8/layout/chevron2"/>
    <dgm:cxn modelId="{FEF237A4-2A11-4098-9F09-5C64FC183482}" type="presParOf" srcId="{0AD614F8-3481-409A-9E8D-E9EFFB915354}" destId="{EF2590FF-07A6-4EB4-ACC1-F4E7CF23907A}" srcOrd="0" destOrd="0" presId="urn:microsoft.com/office/officeart/2005/8/layout/chevron2"/>
    <dgm:cxn modelId="{B9EEB60C-B800-498C-A785-C0577DED263D}" type="presParOf" srcId="{0AD614F8-3481-409A-9E8D-E9EFFB915354}" destId="{3EC8A6D3-447F-4C69-B3EC-325E66A48126}" srcOrd="1" destOrd="0" presId="urn:microsoft.com/office/officeart/2005/8/layout/chevron2"/>
    <dgm:cxn modelId="{9253B195-8367-4CFE-AC93-E091DC9E0701}" type="presParOf" srcId="{5065B89A-13D1-41FB-93EE-75FA973D32CB}" destId="{037E4BDF-D179-4F7C-A47D-FEA6044CF712}" srcOrd="1" destOrd="0" presId="urn:microsoft.com/office/officeart/2005/8/layout/chevron2"/>
    <dgm:cxn modelId="{5C7695D6-3CB6-452B-BF3B-9943D37FEBA6}" type="presParOf" srcId="{5065B89A-13D1-41FB-93EE-75FA973D32CB}" destId="{EBC7CD94-ACE1-45A0-9563-45BD4DDEA484}" srcOrd="2" destOrd="0" presId="urn:microsoft.com/office/officeart/2005/8/layout/chevron2"/>
    <dgm:cxn modelId="{EF6F9679-8BF9-4262-B56B-0B291CF0A40F}" type="presParOf" srcId="{EBC7CD94-ACE1-45A0-9563-45BD4DDEA484}" destId="{899B7D40-56A7-4E67-991D-2FE6DFDBBF25}" srcOrd="0" destOrd="0" presId="urn:microsoft.com/office/officeart/2005/8/layout/chevron2"/>
    <dgm:cxn modelId="{62885C8B-FFBE-4D95-8B82-B37BD630B773}" type="presParOf" srcId="{EBC7CD94-ACE1-45A0-9563-45BD4DDEA484}" destId="{369768DF-AB05-401F-B64A-28AF705E4BC7}" srcOrd="1" destOrd="0" presId="urn:microsoft.com/office/officeart/2005/8/layout/chevron2"/>
    <dgm:cxn modelId="{C8D620E2-1590-4057-B8E4-A377C2C76C01}" type="presParOf" srcId="{5065B89A-13D1-41FB-93EE-75FA973D32CB}" destId="{D38DAAEA-E721-4D2B-B3D2-B7FE21B8D965}" srcOrd="3" destOrd="0" presId="urn:microsoft.com/office/officeart/2005/8/layout/chevron2"/>
    <dgm:cxn modelId="{A4AC2DA6-88EF-4033-A10F-DE50AD80DACA}" type="presParOf" srcId="{5065B89A-13D1-41FB-93EE-75FA973D32CB}" destId="{441CB7BF-A281-4ADF-A528-90BABF82870E}" srcOrd="4" destOrd="0" presId="urn:microsoft.com/office/officeart/2005/8/layout/chevron2"/>
    <dgm:cxn modelId="{FA754920-E8BD-4E06-953E-0AEBC023C61C}" type="presParOf" srcId="{441CB7BF-A281-4ADF-A528-90BABF82870E}" destId="{65CCDCAE-86D3-49A0-B3DF-45804666DFBC}" srcOrd="0" destOrd="0" presId="urn:microsoft.com/office/officeart/2005/8/layout/chevron2"/>
    <dgm:cxn modelId="{FBA3E274-01FC-4AA7-BFB7-49413696F0FF}" type="presParOf" srcId="{441CB7BF-A281-4ADF-A528-90BABF82870E}" destId="{CCC4C43B-6C74-4D82-8732-CC163ADD3F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590FF-07A6-4EB4-ACC1-F4E7CF23907A}">
      <dsp:nvSpPr>
        <dsp:cNvPr id="0" name=""/>
        <dsp:cNvSpPr/>
      </dsp:nvSpPr>
      <dsp:spPr>
        <a:xfrm rot="5400000">
          <a:off x="-271593" y="289547"/>
          <a:ext cx="1810626" cy="126743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配置</a:t>
          </a:r>
        </a:p>
      </dsp:txBody>
      <dsp:txXfrm rot="-5400000">
        <a:off x="1" y="651672"/>
        <a:ext cx="1267438" cy="543188"/>
      </dsp:txXfrm>
    </dsp:sp>
    <dsp:sp modelId="{3EC8A6D3-447F-4C69-B3EC-325E66A48126}">
      <dsp:nvSpPr>
        <dsp:cNvPr id="0" name=""/>
        <dsp:cNvSpPr/>
      </dsp:nvSpPr>
      <dsp:spPr>
        <a:xfrm rot="5400000">
          <a:off x="4109265" y="-2823874"/>
          <a:ext cx="1176906" cy="68605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配置</a:t>
          </a:r>
          <a:r>
            <a:rPr lang="en-US" altLang="zh-CN" sz="1600" kern="1200" dirty="0"/>
            <a:t>web.xml		</a:t>
          </a:r>
          <a:r>
            <a:rPr lang="en-US" altLang="zh-CN" sz="1600" kern="1200" dirty="0" err="1"/>
            <a:t>DispatcherServlet</a:t>
          </a:r>
          <a:r>
            <a:rPr lang="en-US" altLang="zh-CN" sz="1600" kern="1200" dirty="0"/>
            <a:t>(</a:t>
          </a:r>
          <a:r>
            <a:rPr lang="zh-CN" altLang="en-US" sz="1600" kern="1200" dirty="0"/>
            <a:t>请求分发类</a:t>
          </a:r>
          <a:r>
            <a:rPr lang="en-US" altLang="zh-CN" sz="1600" kern="1200" dirty="0"/>
            <a:t>)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设定</a:t>
          </a:r>
          <a:r>
            <a:rPr lang="en-US" altLang="zh-CN" sz="1600" kern="1200" dirty="0" err="1"/>
            <a:t>init</a:t>
          </a:r>
          <a:r>
            <a:rPr lang="en-US" altLang="zh-CN" sz="1600" kern="1200" dirty="0"/>
            <a:t>-param	</a:t>
          </a:r>
          <a:r>
            <a:rPr lang="en-US" altLang="zh-CN" sz="1600" kern="1200" dirty="0" err="1"/>
            <a:t>contextConfigLocation</a:t>
          </a:r>
          <a:r>
            <a:rPr lang="en-US" altLang="zh-CN" sz="1600" kern="1200" dirty="0"/>
            <a:t>=</a:t>
          </a:r>
          <a:r>
            <a:rPr lang="en-US" altLang="zh-CN" sz="1600" kern="1200" dirty="0" err="1"/>
            <a:t>classpath:application.xml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设定</a:t>
          </a:r>
          <a:r>
            <a:rPr lang="en-US" altLang="zh-CN" sz="1600" kern="1200" dirty="0" err="1"/>
            <a:t>url</a:t>
          </a:r>
          <a:r>
            <a:rPr lang="en-US" altLang="zh-CN" sz="1600" kern="1200" dirty="0"/>
            <a:t>-param	/* (</a:t>
          </a:r>
          <a:r>
            <a:rPr lang="zh-CN" altLang="en-US" sz="1600" kern="1200" dirty="0"/>
            <a:t>分发所有请求</a:t>
          </a:r>
          <a:r>
            <a:rPr lang="en-US" altLang="zh-CN" sz="1600" kern="1200" dirty="0"/>
            <a:t>)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配置</a:t>
          </a:r>
          <a:r>
            <a:rPr lang="en-US" altLang="zh-CN" sz="1600" kern="1200" dirty="0"/>
            <a:t>Annotation	@Controller @RequestMapping @Response……</a:t>
          </a:r>
          <a:endParaRPr lang="zh-CN" altLang="en-US" sz="1600" kern="1200" dirty="0"/>
        </a:p>
      </dsp:txBody>
      <dsp:txXfrm rot="-5400000">
        <a:off x="1267438" y="75405"/>
        <a:ext cx="6803109" cy="1062002"/>
      </dsp:txXfrm>
    </dsp:sp>
    <dsp:sp modelId="{899B7D40-56A7-4E67-991D-2FE6DFDBBF25}">
      <dsp:nvSpPr>
        <dsp:cNvPr id="0" name=""/>
        <dsp:cNvSpPr/>
      </dsp:nvSpPr>
      <dsp:spPr>
        <a:xfrm rot="5400000">
          <a:off x="-271593" y="2230051"/>
          <a:ext cx="1810626" cy="1267438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初始化</a:t>
          </a:r>
        </a:p>
      </dsp:txBody>
      <dsp:txXfrm rot="-5400000">
        <a:off x="1" y="2592176"/>
        <a:ext cx="1267438" cy="543188"/>
      </dsp:txXfrm>
    </dsp:sp>
    <dsp:sp modelId="{369768DF-AB05-401F-B64A-28AF705E4BC7}">
      <dsp:nvSpPr>
        <dsp:cNvPr id="0" name=""/>
        <dsp:cNvSpPr/>
      </dsp:nvSpPr>
      <dsp:spPr>
        <a:xfrm rot="5400000">
          <a:off x="3800392" y="-883370"/>
          <a:ext cx="1794653" cy="68605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init</a:t>
          </a:r>
          <a:r>
            <a:rPr lang="en-US" altLang="zh-CN" sz="1600" kern="1200" dirty="0"/>
            <a:t>()   		</a:t>
          </a:r>
          <a:r>
            <a:rPr lang="zh-CN" altLang="en-US" sz="1600" kern="1200" dirty="0"/>
            <a:t>加载配置文件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容器初始化</a:t>
          </a:r>
          <a:r>
            <a:rPr lang="en-US" altLang="zh-CN" sz="1600" kern="1200" dirty="0"/>
            <a:t>		Map&lt;String, Object&gt;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扫描相关类</a:t>
          </a:r>
          <a:r>
            <a:rPr lang="en-US" altLang="zh-CN" sz="1600" kern="1200" dirty="0"/>
            <a:t>		IO</a:t>
          </a:r>
          <a:r>
            <a:rPr lang="zh-CN" altLang="en-US" sz="1600" kern="1200" dirty="0"/>
            <a:t>读取文件内容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创建实例对象并保存至容器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依赖注入</a:t>
          </a:r>
          <a:r>
            <a:rPr lang="en-US" altLang="zh-CN" sz="1600" kern="1200" dirty="0"/>
            <a:t>(DI)</a:t>
          </a:r>
          <a:r>
            <a:rPr lang="zh-CN" altLang="en-US" sz="1600" kern="1200" dirty="0"/>
            <a:t>操作</a:t>
          </a:r>
          <a:r>
            <a:rPr lang="en-US" altLang="zh-CN" sz="1600" kern="1200" dirty="0"/>
            <a:t>	</a:t>
          </a:r>
          <a:r>
            <a:rPr lang="zh-CN" altLang="en-US" sz="1600" kern="1200" dirty="0"/>
            <a:t>给容器中没赋值的属性赋值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init</a:t>
          </a:r>
          <a:r>
            <a:rPr lang="en-US" altLang="zh-CN" sz="1600" kern="1200" dirty="0"/>
            <a:t> </a:t>
          </a:r>
          <a:r>
            <a:rPr lang="en-US" altLang="zh-CN" sz="1600" kern="1200" dirty="0" err="1"/>
            <a:t>HandlerMapping</a:t>
          </a:r>
          <a:r>
            <a:rPr lang="en-US" altLang="zh-CN" sz="1600" kern="1200" dirty="0"/>
            <a:t>   </a:t>
          </a:r>
          <a:r>
            <a:rPr lang="zh-CN" altLang="en-US" sz="1600" kern="1200" dirty="0"/>
            <a:t>建立</a:t>
          </a:r>
          <a:r>
            <a:rPr lang="en-US" altLang="zh-CN" sz="1600" kern="1200" dirty="0" err="1"/>
            <a:t>url</a:t>
          </a:r>
          <a:r>
            <a:rPr lang="zh-CN" altLang="en-US" sz="1600" kern="1200" dirty="0"/>
            <a:t>和</a:t>
          </a:r>
          <a:r>
            <a:rPr lang="en-US" altLang="zh-CN" sz="1600" kern="1200" dirty="0"/>
            <a:t>method</a:t>
          </a:r>
          <a:r>
            <a:rPr lang="zh-CN" altLang="en-US" sz="1600" kern="1200" dirty="0"/>
            <a:t>的映射</a:t>
          </a:r>
          <a:r>
            <a:rPr lang="en-US" altLang="zh-CN" sz="1600" kern="1200" dirty="0"/>
            <a:t>Map&lt;String, Method&gt;</a:t>
          </a:r>
          <a:endParaRPr lang="zh-CN" altLang="en-US" sz="1600" kern="1200" dirty="0"/>
        </a:p>
      </dsp:txBody>
      <dsp:txXfrm rot="-5400000">
        <a:off x="1267438" y="1737192"/>
        <a:ext cx="6772953" cy="1619437"/>
      </dsp:txXfrm>
    </dsp:sp>
    <dsp:sp modelId="{65CCDCAE-86D3-49A0-B3DF-45804666DFBC}">
      <dsp:nvSpPr>
        <dsp:cNvPr id="0" name=""/>
        <dsp:cNvSpPr/>
      </dsp:nvSpPr>
      <dsp:spPr>
        <a:xfrm rot="5400000">
          <a:off x="-271593" y="3879634"/>
          <a:ext cx="1810626" cy="1267438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运行</a:t>
          </a:r>
        </a:p>
      </dsp:txBody>
      <dsp:txXfrm rot="-5400000">
        <a:off x="1" y="4241759"/>
        <a:ext cx="1267438" cy="543188"/>
      </dsp:txXfrm>
    </dsp:sp>
    <dsp:sp modelId="{CCC4C43B-6C74-4D82-8732-CC163ADD3F32}">
      <dsp:nvSpPr>
        <dsp:cNvPr id="0" name=""/>
        <dsp:cNvSpPr/>
      </dsp:nvSpPr>
      <dsp:spPr>
        <a:xfrm rot="5400000">
          <a:off x="4109265" y="937754"/>
          <a:ext cx="1176906" cy="68605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调用</a:t>
          </a:r>
          <a:r>
            <a:rPr lang="en-US" altLang="zh-CN" sz="1600" kern="1200" dirty="0" err="1"/>
            <a:t>doGet</a:t>
          </a:r>
          <a:r>
            <a:rPr lang="en-US" altLang="zh-CN" sz="1600" kern="1200" dirty="0"/>
            <a:t>()/</a:t>
          </a:r>
          <a:r>
            <a:rPr lang="en-US" altLang="zh-CN" sz="1600" kern="1200" dirty="0" err="1"/>
            <a:t>doPost</a:t>
          </a:r>
          <a:r>
            <a:rPr lang="en-US" altLang="zh-CN" sz="1600" kern="1200" dirty="0"/>
            <a:t>()		</a:t>
          </a:r>
          <a:r>
            <a:rPr lang="zh-CN" altLang="en-US" sz="1600" kern="1200" dirty="0"/>
            <a:t>从</a:t>
          </a:r>
          <a:r>
            <a:rPr lang="en-US" altLang="zh-CN" sz="1600" kern="1200" dirty="0"/>
            <a:t>web</a:t>
          </a:r>
          <a:r>
            <a:rPr lang="zh-CN" altLang="en-US" sz="1600" kern="1200" dirty="0"/>
            <a:t>容器获取</a:t>
          </a:r>
          <a:r>
            <a:rPr lang="en-US" altLang="zh-CN" sz="1600" kern="1200" dirty="0"/>
            <a:t>request/response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匹配</a:t>
          </a:r>
          <a:r>
            <a:rPr lang="en-US" altLang="zh-CN" sz="1600" kern="1200" dirty="0" err="1"/>
            <a:t>HandlerMapping</a:t>
          </a:r>
          <a:r>
            <a:rPr lang="en-US" altLang="zh-CN" sz="1600" kern="1200" dirty="0"/>
            <a:t>		</a:t>
          </a:r>
          <a:r>
            <a:rPr lang="zh-CN" altLang="en-US" sz="1600" kern="1200" dirty="0"/>
            <a:t>从</a:t>
          </a:r>
          <a:r>
            <a:rPr lang="en-US" altLang="zh-CN" sz="1600" kern="1200" dirty="0"/>
            <a:t>request</a:t>
          </a:r>
          <a:r>
            <a:rPr lang="zh-CN" altLang="en-US" sz="1600" kern="1200" dirty="0"/>
            <a:t>中获取</a:t>
          </a:r>
          <a:r>
            <a:rPr lang="en-US" altLang="zh-CN" sz="1600" kern="1200" dirty="0" err="1"/>
            <a:t>url</a:t>
          </a:r>
          <a:r>
            <a:rPr lang="en-US" altLang="zh-CN" sz="1600" kern="1200" dirty="0"/>
            <a:t> </a:t>
          </a:r>
          <a:r>
            <a:rPr lang="zh-CN" altLang="en-US" sz="1600" kern="1200" dirty="0"/>
            <a:t>并匹配到对应</a:t>
          </a:r>
          <a:r>
            <a:rPr lang="en-US" altLang="zh-CN" sz="1600" kern="1200" dirty="0"/>
            <a:t>Method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反射调用</a:t>
          </a:r>
          <a:r>
            <a:rPr lang="en-US" altLang="zh-CN" sz="1600" kern="1200" dirty="0" err="1"/>
            <a:t>method.invoker</a:t>
          </a:r>
          <a:r>
            <a:rPr lang="en-US" altLang="zh-CN" sz="1600" kern="1200" dirty="0"/>
            <a:t>()	</a:t>
          </a:r>
          <a:r>
            <a:rPr lang="zh-CN" altLang="en-US" sz="1600" kern="1200" dirty="0"/>
            <a:t>用反射调用方法并返回结果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repsonse.getWrite</a:t>
          </a:r>
          <a:r>
            <a:rPr lang="en-US" altLang="zh-CN" sz="1600" kern="1200" dirty="0"/>
            <a:t>().write()	</a:t>
          </a:r>
          <a:r>
            <a:rPr lang="zh-CN" altLang="en-US" sz="1600" kern="1200" dirty="0"/>
            <a:t>将结果输出到</a:t>
          </a:r>
          <a:r>
            <a:rPr lang="en-US" altLang="zh-CN" sz="1600" kern="1200" dirty="0"/>
            <a:t>browser</a:t>
          </a:r>
          <a:endParaRPr lang="zh-CN" altLang="en-US" sz="1600" kern="1200" dirty="0"/>
        </a:p>
      </dsp:txBody>
      <dsp:txXfrm rot="-5400000">
        <a:off x="1267438" y="3837033"/>
        <a:ext cx="6803109" cy="106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2FC46-2B68-452E-8427-AD50CC22C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6381F-1E14-4636-9443-93F97D95E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80B16-8EE1-4D61-A1DF-4AA4285C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9F727-DA9F-436C-8696-236B5891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4F2F1-D69C-48DB-8008-4A98C78D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4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04AB3-F07A-4F82-B3AA-5B3E5FBE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B7D96-321D-4650-A8AE-0D8E67162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BE772-32B9-4BBE-83EC-722D12B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49BB6-92F6-4367-867F-0B40360C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7F3DC-3EDE-411F-AB2F-80315902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4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F23CE9-46D3-494F-A18D-027E2B7A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2C7D8-A0BC-45B0-995A-858EC83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648CE-3939-4115-81E3-E0FF4D46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330A1-FAE2-40F1-8F20-03E4AA76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BAE8C-B3BF-48BF-BCC8-B6AAFE20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1790C-2DCF-4336-8D18-3C15F861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F42B8-0186-4936-AA10-B07039BD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4ED57-6357-40E9-981D-0B4F344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D4BEE-B1FD-43D5-884B-2EB481E5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67176-8609-4E9D-838D-6B29471D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6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D5AE-A2D1-482B-AF60-EFF59579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EBD87-2759-4465-81BA-478DEF75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53539-5173-48C5-8025-C8584F92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6ACE2-590A-4785-B30D-04A170A9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8E884-05CC-4354-8BA9-3BB1921E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548DA-C9E4-4ECA-9811-9B0687B3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8D5A0-C2ED-4D96-BA99-66DE01334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033B6-EFD8-4064-A3D9-20A8C9458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393C8-0603-43E6-AAB5-19DF7C81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4775F-485B-4A39-9BF8-E219ECEF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CA1CF-FB07-49EF-971A-5CA8F2F8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8927-7329-42DA-B486-827AB722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D3EC1-F755-4E7C-AD95-A228C316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550CB-7CDD-4BF0-B3C3-EF2B07A0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EE00C-8CA1-47E2-B7A5-0E8B9A43C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964FB-7FEF-4D73-97D0-36B52C10C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4EF791-4E96-4374-807D-46829D22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3F50C2-7C15-44CA-8E4C-016D667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0A9E09-C32E-4A13-B9B5-B38A9D1B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BC6E-C015-427D-A23E-E9F243F3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9DC7A-A6D9-468C-AE61-9E1BCFA4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20848-93F2-4846-AFD7-24D0EFAA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38888-15B6-4E52-B824-5E01D7E4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8C866-16AA-4074-93CB-31E15B17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356C2-9F87-429F-A4EF-28D9279D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883685-0EB7-40ED-AAA4-208A830E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82770-84EF-4E0C-A2AC-0968D13A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51CC8-342E-4DFB-8AC8-66A386F1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DB2D8-2A42-415F-ACE4-8080537DC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9E427-B6B2-486A-B297-5B9A3547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A159E-286D-45AF-A875-3BE74F94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DB1A4-63FB-4F29-A1F5-A31D6223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59C0-E6B8-420D-BE8E-A2EA4F28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2062B-3185-4735-A7A8-8E7904DE1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3AC7C-BFAC-4F42-8165-9D3D3733A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DE872-4168-492A-8030-99AC1890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77B95D-AD01-4453-8820-031CC725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C2B24-C159-4D90-A2E3-07481FC1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201A7E-3C7D-4334-AEC6-CFAD6BD8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59EF5-ECA1-45C5-AC05-D54DC9FA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067E9-7E2C-4BFB-A381-E5A81AECE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1E09-90DC-4601-9540-88FED7CB9DC9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81C82-C31F-47ED-B6C6-C92DD794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02FF2-85EB-41B8-9B55-11335BF4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84B3-D34D-4AD1-9256-2E2A662E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F9D34C0-983A-47C1-87A3-56DAC8E07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7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1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魏泓舟</dc:creator>
  <cp:lastModifiedBy>魏泓舟</cp:lastModifiedBy>
  <cp:revision>4</cp:revision>
  <dcterms:created xsi:type="dcterms:W3CDTF">2020-10-06T02:00:23Z</dcterms:created>
  <dcterms:modified xsi:type="dcterms:W3CDTF">2020-10-06T02:25:44Z</dcterms:modified>
</cp:coreProperties>
</file>