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9" r:id="rId5"/>
    <p:sldId id="261" r:id="rId6"/>
    <p:sldId id="267" r:id="rId7"/>
    <p:sldId id="264" r:id="rId8"/>
    <p:sldId id="266" r:id="rId9"/>
    <p:sldId id="260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53055"/>
            <a:ext cx="9144000" cy="1152525"/>
          </a:xfrm>
        </p:spPr>
        <p:txBody>
          <a:bodyPr>
            <a:noAutofit/>
          </a:bodyPr>
          <a:p>
            <a:r>
              <a:rPr lang="en-US" altLang="zh-CN" sz="8000" b="1">
                <a:latin typeface="Dotchaos" panose="00000400000000000000" charset="0"/>
                <a:ea typeface="微软雅黑" panose="020B0503020204020204" charset="-122"/>
              </a:rPr>
              <a:t>Calculator+</a:t>
            </a:r>
            <a:endParaRPr lang="en-US" altLang="zh-CN" sz="8000" b="1">
              <a:latin typeface="Dotchaos" panose="00000400000000000000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93315" y="1830705"/>
            <a:ext cx="6988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latin typeface="微软雅黑 Light" panose="020B0502040204020203" charset="-122"/>
                <a:ea typeface="微软雅黑 Light" panose="020B0502040204020203" charset="-122"/>
              </a:rPr>
              <a:t>  </a:t>
            </a:r>
            <a:r>
              <a:rPr lang="zh-CN" altLang="en-US" sz="4000">
                <a:latin typeface="微软雅黑 Light" panose="020B0502040204020203" charset="-122"/>
                <a:ea typeface="微软雅黑 Light" panose="020B0502040204020203" charset="-122"/>
              </a:rPr>
              <a:t>为什么</a:t>
            </a:r>
            <a:endParaRPr lang="zh-CN" altLang="en-US" sz="4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93315" y="3075305"/>
            <a:ext cx="6988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latin typeface="微软雅黑 Light" panose="020B0502040204020203" charset="-122"/>
                <a:ea typeface="微软雅黑 Light" panose="020B0502040204020203" charset="-122"/>
              </a:rPr>
              <a:t>  </a:t>
            </a:r>
            <a:r>
              <a:rPr lang="zh-CN" altLang="en-US" sz="4000">
                <a:latin typeface="微软雅黑 Light" panose="020B0502040204020203" charset="-122"/>
                <a:ea typeface="微软雅黑 Light" panose="020B0502040204020203" charset="-122"/>
              </a:rPr>
              <a:t>面向客户群</a:t>
            </a:r>
            <a:endParaRPr lang="zh-CN" altLang="en-US" sz="4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93315" y="4371340"/>
            <a:ext cx="6988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latin typeface="微软雅黑 Light" panose="020B0502040204020203" charset="-122"/>
                <a:ea typeface="微软雅黑 Light" panose="020B0502040204020203" charset="-122"/>
              </a:rPr>
              <a:t>  </a:t>
            </a:r>
            <a:r>
              <a:rPr lang="zh-CN" altLang="en-US" sz="4000">
                <a:latin typeface="微软雅黑 Light" panose="020B0502040204020203" charset="-122"/>
                <a:ea typeface="微软雅黑 Light" panose="020B0502040204020203" charset="-122"/>
              </a:rPr>
              <a:t>特色</a:t>
            </a:r>
            <a:endParaRPr lang="zh-CN" altLang="en-US" sz="4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CGJ85VB{WGFG4CT8Z$E]]5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935" y="822960"/>
            <a:ext cx="3380105" cy="5211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8305" y="374015"/>
            <a:ext cx="675005" cy="3247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初 步 设 计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~EJ$_MK5JICQ(_XQ~1{U3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20" y="927735"/>
            <a:ext cx="5943600" cy="500316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2538730" y="3244850"/>
            <a:ext cx="2596515" cy="196913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38730" y="2261870"/>
            <a:ext cx="2596515" cy="42481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541270" y="2762885"/>
            <a:ext cx="2596515" cy="42481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541270" y="1967865"/>
            <a:ext cx="2596515" cy="24193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flipV="1">
            <a:off x="2541270" y="1837690"/>
            <a:ext cx="473075" cy="203644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519545" y="2209800"/>
            <a:ext cx="4999355" cy="47625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519545" y="2768600"/>
            <a:ext cx="4999355" cy="34290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452870" y="3111500"/>
            <a:ext cx="5066030" cy="180911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0" grpId="0" bldLvl="0" animBg="1"/>
      <p:bldP spid="10" grpId="1" bldLvl="0" animBg="1"/>
      <p:bldP spid="8" grpId="0" animBg="1"/>
      <p:bldP spid="8" grpId="1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[Q6NVQ50][(FE9SO5N)MSU3"/>
          <p:cNvPicPr>
            <a:picLocks noChangeAspect="1"/>
          </p:cNvPicPr>
          <p:nvPr/>
        </p:nvPicPr>
        <p:blipFill>
          <a:blip r:embed="rId1"/>
          <a:srcRect l="6238" t="19624" r="1789" b="18736"/>
          <a:stretch>
            <a:fillRect/>
          </a:stretch>
        </p:blipFill>
        <p:spPr>
          <a:xfrm>
            <a:off x="6485890" y="1826895"/>
            <a:ext cx="5381625" cy="3204210"/>
          </a:xfrm>
          <a:prstGeom prst="rect">
            <a:avLst/>
          </a:prstGeom>
        </p:spPr>
      </p:pic>
      <p:pic>
        <p:nvPicPr>
          <p:cNvPr id="5" name="图片 4" descr="0(`MO3NFNGAD4[OX(}`_6O6"/>
          <p:cNvPicPr>
            <a:picLocks noChangeAspect="1"/>
          </p:cNvPicPr>
          <p:nvPr/>
        </p:nvPicPr>
        <p:blipFill>
          <a:blip r:embed="rId2"/>
          <a:srcRect l="20595" t="11412" r="20595" b="11628"/>
          <a:stretch>
            <a:fillRect/>
          </a:stretch>
        </p:blipFill>
        <p:spPr>
          <a:xfrm>
            <a:off x="2856865" y="1033145"/>
            <a:ext cx="2856230" cy="47917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8305" y="374015"/>
            <a:ext cx="675005" cy="3247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颜 色 设 计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27300"/>
            <a:ext cx="10515600" cy="1325563"/>
          </a:xfrm>
        </p:spPr>
        <p:txBody>
          <a:bodyPr/>
          <a:p>
            <a:pPr algn="ctr"/>
            <a:r>
              <a:rPr lang="zh-CN" altLang="en-US" sz="6000">
                <a:latin typeface="微软雅黑 Light" panose="020B0502040204020203" charset="-122"/>
                <a:ea typeface="微软雅黑 Light" panose="020B0502040204020203" charset="-122"/>
              </a:rPr>
              <a:t>作品展示</a:t>
            </a:r>
            <a:endParaRPr lang="zh-CN" altLang="en-US" sz="6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400">
                <a:latin typeface="微软雅黑 Light" panose="020B0502040204020203" charset="-122"/>
                <a:ea typeface="微软雅黑 Light" panose="020B0502040204020203" charset="-122"/>
              </a:rPr>
              <a:t>工作日程</a:t>
            </a:r>
            <a:endParaRPr lang="zh-CN" altLang="en-US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10.04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设计模板和功能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10.05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初步完成实时计算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10.06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给用户（好基友们）试用，并修改各种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bug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10.07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完成科学计算器部分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10.08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继续修改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bug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408305" y="374015"/>
            <a:ext cx="675005" cy="3247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用 户 建 议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4230" y="1212850"/>
            <a:ext cx="376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用户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（专业：会计）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4230" y="4440555"/>
            <a:ext cx="376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用户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（专业：物理）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78475" y="488950"/>
            <a:ext cx="573405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优点： 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1.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使用起来很方便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2.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对于他而言功能挺多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3.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历史纪录让他可以实时检查是否计算错误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78475" y="2037080"/>
            <a:ext cx="573405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缺点： 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1.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希望在黑白中多一点颜色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2.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历史纪录部分还是有点小，希望能改进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8475" y="3738880"/>
            <a:ext cx="573405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优点： 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1.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使用起来很方便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2.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黑白配色显得很简约，很符合他风格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78475" y="5204460"/>
            <a:ext cx="573405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缺点： 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1.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希望能增加各类计算函数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2.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还是有一些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bug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，三角函数部分不能精确运算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69900" y="3440430"/>
            <a:ext cx="9984105" cy="2540"/>
          </a:xfrm>
          <a:prstGeom prst="line">
            <a:avLst/>
          </a:prstGeom>
          <a:ln w="28575" cmpd="sng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400">
                <a:latin typeface="Dotchaos" panose="00000400000000000000" charset="0"/>
              </a:rPr>
              <a:t>todo</a:t>
            </a:r>
            <a:endParaRPr lang="en-US" altLang="zh-CN" sz="5400">
              <a:latin typeface="Dotchaos" panose="00000400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第一次使用会有一个新手指南，给新用户演示一次各个功能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风格转换功能，更能吸引不同的人去使用，比如粉红女生系列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给科学计算器加上更加多函数，比如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sum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min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与服务器连接，如果较大计算量的运算，则让服务器来计算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1080" y="4631690"/>
            <a:ext cx="7609840" cy="809625"/>
          </a:xfrm>
        </p:spPr>
        <p:txBody>
          <a:bodyPr>
            <a:normAutofit fontScale="90000" lnSpcReduction="10000"/>
          </a:bodyPr>
          <a:p>
            <a:pPr marL="0" indent="0" algn="ctr">
              <a:lnSpc>
                <a:spcPct val="110000"/>
              </a:lnSpc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所有代码都是原创，部分素材用了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中的开源项目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@futuresimple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@Yalantis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 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73930" y="2101215"/>
            <a:ext cx="2644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atin typeface="微软雅黑 Light" panose="020B0502040204020203" charset="-122"/>
                <a:ea typeface="微软雅黑 Light" panose="020B0502040204020203" charset="-122"/>
              </a:rPr>
              <a:t>谢谢观看</a:t>
            </a:r>
            <a:endParaRPr lang="zh-CN" altLang="en-US" sz="48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演示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Dotchaos</vt:lpstr>
      <vt:lpstr>微软雅黑</vt:lpstr>
      <vt:lpstr>微软雅黑 Light</vt:lpstr>
      <vt:lpstr>Arial Unicode MS</vt:lpstr>
      <vt:lpstr>Calibri Light</vt:lpstr>
      <vt:lpstr>Calibri</vt:lpstr>
      <vt:lpstr>Office 主题</vt:lpstr>
      <vt:lpstr>Calculator+</vt:lpstr>
      <vt:lpstr>PowerPoint 演示文稿</vt:lpstr>
      <vt:lpstr>PowerPoint 演示文稿</vt:lpstr>
      <vt:lpstr>PowerPoint 演示文稿</vt:lpstr>
      <vt:lpstr>作品展示</vt:lpstr>
      <vt:lpstr>工作日程</vt:lpstr>
      <vt:lpstr>PowerPoint 演示文稿</vt:lpstr>
      <vt:lpstr>todo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DELL-PC</cp:lastModifiedBy>
  <cp:revision>5</cp:revision>
  <dcterms:created xsi:type="dcterms:W3CDTF">2015-05-05T08:02:00Z</dcterms:created>
  <dcterms:modified xsi:type="dcterms:W3CDTF">2017-10-08T08:01:05Z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