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 snapToGrid="0" snapToObjects="1">
      <p:cViewPr>
        <p:scale>
          <a:sx n="400" d="100"/>
          <a:sy n="400" d="100"/>
        </p:scale>
        <p:origin x="-10536" y="-4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2A81-5095-554F-95EC-867DC9721756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32048" y="2087033"/>
            <a:ext cx="2261707" cy="2421044"/>
            <a:chOff x="2532048" y="2087033"/>
            <a:chExt cx="2261707" cy="2421044"/>
          </a:xfrm>
        </p:grpSpPr>
        <p:sp>
          <p:nvSpPr>
            <p:cNvPr id="4" name="Oval 3"/>
            <p:cNvSpPr/>
            <p:nvPr/>
          </p:nvSpPr>
          <p:spPr>
            <a:xfrm>
              <a:off x="2960370" y="3154680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370" y="4180536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60370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77296" y="3667608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77296" y="2641752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4" idx="5"/>
              <a:endCxn id="9" idx="1"/>
            </p:cNvCxnSpPr>
            <p:nvPr/>
          </p:nvCxnSpPr>
          <p:spPr>
            <a:xfrm>
              <a:off x="3204273" y="3398583"/>
              <a:ext cx="1014870" cy="3108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6"/>
              <a:endCxn id="11" idx="1"/>
            </p:cNvCxnSpPr>
            <p:nvPr/>
          </p:nvCxnSpPr>
          <p:spPr>
            <a:xfrm>
              <a:off x="3246120" y="2271699"/>
              <a:ext cx="973023" cy="411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7"/>
              <a:endCxn id="11" idx="3"/>
            </p:cNvCxnSpPr>
            <p:nvPr/>
          </p:nvCxnSpPr>
          <p:spPr>
            <a:xfrm flipV="1">
              <a:off x="3204273" y="2885655"/>
              <a:ext cx="1014870" cy="3108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7"/>
              <a:endCxn id="9" idx="3"/>
            </p:cNvCxnSpPr>
            <p:nvPr/>
          </p:nvCxnSpPr>
          <p:spPr>
            <a:xfrm flipV="1">
              <a:off x="3204273" y="3911511"/>
              <a:ext cx="1014870" cy="3108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048" y="20870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2381" y="311288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z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32048" y="41387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4893" y="259996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04893" y="36012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32048" y="2087033"/>
            <a:ext cx="2292559" cy="369332"/>
            <a:chOff x="2532048" y="2087033"/>
            <a:chExt cx="2292559" cy="369332"/>
          </a:xfrm>
        </p:grpSpPr>
        <p:sp>
          <p:nvSpPr>
            <p:cNvPr id="8" name="Oval 7"/>
            <p:cNvSpPr/>
            <p:nvPr/>
          </p:nvSpPr>
          <p:spPr>
            <a:xfrm>
              <a:off x="2960370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77247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8" idx="6"/>
              <a:endCxn id="11" idx="2"/>
            </p:cNvCxnSpPr>
            <p:nvPr/>
          </p:nvCxnSpPr>
          <p:spPr>
            <a:xfrm>
              <a:off x="3246120" y="2271699"/>
              <a:ext cx="10311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048" y="208703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62997" y="208703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9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60370" y="1228742"/>
            <a:ext cx="3647405" cy="1969025"/>
            <a:chOff x="2960370" y="1228742"/>
            <a:chExt cx="3647405" cy="1969025"/>
          </a:xfrm>
        </p:grpSpPr>
        <p:sp>
          <p:nvSpPr>
            <p:cNvPr id="18" name="Oval 17"/>
            <p:cNvSpPr/>
            <p:nvPr/>
          </p:nvSpPr>
          <p:spPr>
            <a:xfrm>
              <a:off x="2960370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77247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246120" y="2271699"/>
              <a:ext cx="10311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60370" y="17594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01387" y="177796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933777" y="1515866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33777" y="2004423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33777" y="2912017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19" idx="7"/>
              <a:endCxn id="24" idx="2"/>
            </p:cNvCxnSpPr>
            <p:nvPr/>
          </p:nvCxnSpPr>
          <p:spPr>
            <a:xfrm flipV="1">
              <a:off x="4521150" y="1658741"/>
              <a:ext cx="1412627" cy="5119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6"/>
              <a:endCxn id="25" idx="2"/>
            </p:cNvCxnSpPr>
            <p:nvPr/>
          </p:nvCxnSpPr>
          <p:spPr>
            <a:xfrm flipV="1">
              <a:off x="4562997" y="2147298"/>
              <a:ext cx="1370780" cy="124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9" idx="5"/>
              <a:endCxn id="26" idx="1"/>
            </p:cNvCxnSpPr>
            <p:nvPr/>
          </p:nvCxnSpPr>
          <p:spPr>
            <a:xfrm>
              <a:off x="4521150" y="2372727"/>
              <a:ext cx="1454474" cy="5811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222375" y="1228742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9527" y="191470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9527" y="28284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5899150" y="230828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200" dirty="0" smtClean="0">
                  <a:latin typeface="Times" charset="0"/>
                  <a:ea typeface="Times" charset="0"/>
                  <a:cs typeface="Times" charset="0"/>
                </a:rPr>
                <a:t>…</a:t>
              </a:r>
              <a:endParaRPr lang="en-US" sz="32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5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8</cp:revision>
  <dcterms:created xsi:type="dcterms:W3CDTF">2018-09-16T00:07:42Z</dcterms:created>
  <dcterms:modified xsi:type="dcterms:W3CDTF">2018-09-17T00:06:33Z</dcterms:modified>
</cp:coreProperties>
</file>