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64"/>
  </p:normalViewPr>
  <p:slideViewPr>
    <p:cSldViewPr snapToGrid="0" snapToObjects="1">
      <p:cViewPr>
        <p:scale>
          <a:sx n="107" d="100"/>
          <a:sy n="107" d="100"/>
        </p:scale>
        <p:origin x="-29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1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1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7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2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02A81-5095-554F-95EC-867DC972175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4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532048" y="2087033"/>
            <a:ext cx="2261707" cy="2421044"/>
            <a:chOff x="2532048" y="2087033"/>
            <a:chExt cx="2261707" cy="2421044"/>
          </a:xfrm>
        </p:grpSpPr>
        <p:sp>
          <p:nvSpPr>
            <p:cNvPr id="4" name="Oval 3"/>
            <p:cNvSpPr/>
            <p:nvPr/>
          </p:nvSpPr>
          <p:spPr>
            <a:xfrm>
              <a:off x="2960370" y="3154680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370" y="4180536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60370" y="2128824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177296" y="3667608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177296" y="2641752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4" idx="5"/>
              <a:endCxn id="9" idx="1"/>
            </p:cNvCxnSpPr>
            <p:nvPr/>
          </p:nvCxnSpPr>
          <p:spPr>
            <a:xfrm>
              <a:off x="3204273" y="3398583"/>
              <a:ext cx="1014870" cy="3108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6"/>
              <a:endCxn id="11" idx="1"/>
            </p:cNvCxnSpPr>
            <p:nvPr/>
          </p:nvCxnSpPr>
          <p:spPr>
            <a:xfrm>
              <a:off x="3246120" y="2271699"/>
              <a:ext cx="973023" cy="411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4" idx="7"/>
              <a:endCxn id="11" idx="3"/>
            </p:cNvCxnSpPr>
            <p:nvPr/>
          </p:nvCxnSpPr>
          <p:spPr>
            <a:xfrm flipV="1">
              <a:off x="3204273" y="2885655"/>
              <a:ext cx="1014870" cy="3108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7" idx="7"/>
              <a:endCxn id="9" idx="3"/>
            </p:cNvCxnSpPr>
            <p:nvPr/>
          </p:nvCxnSpPr>
          <p:spPr>
            <a:xfrm flipV="1">
              <a:off x="3204273" y="3911511"/>
              <a:ext cx="1014870" cy="3108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048" y="208703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62381" y="3112889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z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32048" y="41387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04893" y="259996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04893" y="360127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11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32048" y="2087033"/>
            <a:ext cx="2292559" cy="369332"/>
            <a:chOff x="2532048" y="2087033"/>
            <a:chExt cx="2292559" cy="369332"/>
          </a:xfrm>
        </p:grpSpPr>
        <p:sp>
          <p:nvSpPr>
            <p:cNvPr id="8" name="Oval 7"/>
            <p:cNvSpPr/>
            <p:nvPr/>
          </p:nvSpPr>
          <p:spPr>
            <a:xfrm>
              <a:off x="2960370" y="2128824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277247" y="2128824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8" idx="6"/>
              <a:endCxn id="11" idx="2"/>
            </p:cNvCxnSpPr>
            <p:nvPr/>
          </p:nvCxnSpPr>
          <p:spPr>
            <a:xfrm>
              <a:off x="3246120" y="2271699"/>
              <a:ext cx="10311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048" y="208703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62997" y="2087033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79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960370" y="1228742"/>
            <a:ext cx="3647405" cy="1969025"/>
            <a:chOff x="2960370" y="1228742"/>
            <a:chExt cx="3647405" cy="1969025"/>
          </a:xfrm>
        </p:grpSpPr>
        <p:sp>
          <p:nvSpPr>
            <p:cNvPr id="18" name="Oval 17"/>
            <p:cNvSpPr/>
            <p:nvPr/>
          </p:nvSpPr>
          <p:spPr>
            <a:xfrm>
              <a:off x="2960370" y="2128824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77247" y="2128824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246120" y="2271699"/>
              <a:ext cx="10311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960370" y="17594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01387" y="1777966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933777" y="1515866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933777" y="2004423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933777" y="2912017"/>
              <a:ext cx="285750" cy="2857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067508" y="2488115"/>
              <a:ext cx="18288" cy="225960"/>
              <a:chOff x="6067508" y="2488115"/>
              <a:chExt cx="18288" cy="22596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067508" y="2488115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067508" y="2591951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067508" y="2695787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/>
            <p:cNvCxnSpPr>
              <a:stCxn id="19" idx="7"/>
              <a:endCxn id="24" idx="2"/>
            </p:cNvCxnSpPr>
            <p:nvPr/>
          </p:nvCxnSpPr>
          <p:spPr>
            <a:xfrm flipV="1">
              <a:off x="4521150" y="1658741"/>
              <a:ext cx="1412627" cy="5119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9" idx="6"/>
              <a:endCxn id="25" idx="2"/>
            </p:cNvCxnSpPr>
            <p:nvPr/>
          </p:nvCxnSpPr>
          <p:spPr>
            <a:xfrm flipV="1">
              <a:off x="4562997" y="2147298"/>
              <a:ext cx="1370780" cy="1244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9" idx="5"/>
              <a:endCxn id="26" idx="1"/>
            </p:cNvCxnSpPr>
            <p:nvPr/>
          </p:nvCxnSpPr>
          <p:spPr>
            <a:xfrm>
              <a:off x="4521150" y="2372727"/>
              <a:ext cx="1454474" cy="5811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222375" y="1228742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19527" y="1914706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19527" y="2828435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15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Hongzi Mao</dc:creator>
  <cp:lastModifiedBy>Hongzi Mao</cp:lastModifiedBy>
  <cp:revision>7</cp:revision>
  <dcterms:created xsi:type="dcterms:W3CDTF">2018-09-16T00:07:42Z</dcterms:created>
  <dcterms:modified xsi:type="dcterms:W3CDTF">2018-09-16T01:56:58Z</dcterms:modified>
</cp:coreProperties>
</file>