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64"/>
  </p:normalViewPr>
  <p:slideViewPr>
    <p:cSldViewPr snapToGrid="0" snapToObjects="1">
      <p:cViewPr varScale="1">
        <p:scale>
          <a:sx n="94" d="100"/>
          <a:sy n="94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4991-DE6A-FF41-B91D-162F8F9E36E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9DC-D65A-1041-B5EC-8FDFF3D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1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4991-DE6A-FF41-B91D-162F8F9E36E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9DC-D65A-1041-B5EC-8FDFF3D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3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4991-DE6A-FF41-B91D-162F8F9E36E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9DC-D65A-1041-B5EC-8FDFF3D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4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4991-DE6A-FF41-B91D-162F8F9E36E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9DC-D65A-1041-B5EC-8FDFF3D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6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4991-DE6A-FF41-B91D-162F8F9E36E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9DC-D65A-1041-B5EC-8FDFF3D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4991-DE6A-FF41-B91D-162F8F9E36E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9DC-D65A-1041-B5EC-8FDFF3D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0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4991-DE6A-FF41-B91D-162F8F9E36E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9DC-D65A-1041-B5EC-8FDFF3D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0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4991-DE6A-FF41-B91D-162F8F9E36E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9DC-D65A-1041-B5EC-8FDFF3D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9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4991-DE6A-FF41-B91D-162F8F9E36E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9DC-D65A-1041-B5EC-8FDFF3D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4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4991-DE6A-FF41-B91D-162F8F9E36E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9DC-D65A-1041-B5EC-8FDFF3D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0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4991-DE6A-FF41-B91D-162F8F9E36E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9DC-D65A-1041-B5EC-8FDFF3D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0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4991-DE6A-FF41-B91D-162F8F9E36E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C69DC-D65A-1041-B5EC-8FDFF3D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7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57800" y="1211580"/>
            <a:ext cx="560070" cy="5600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</a:t>
            </a:r>
            <a:r>
              <a:rPr lang="en-US" sz="2800" baseline="-25000" dirty="0" smtClean="0">
                <a:solidFill>
                  <a:schemeClr val="tx1"/>
                </a:solidFill>
              </a:rPr>
              <a:t>i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845257" y="2988064"/>
            <a:ext cx="560070" cy="5600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257800" y="3847873"/>
            <a:ext cx="560070" cy="5600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670343" y="2988064"/>
            <a:ext cx="560070" cy="5600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5537835" y="1771650"/>
            <a:ext cx="0" cy="20762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5" idx="7"/>
          </p:cNvCxnSpPr>
          <p:nvPr/>
        </p:nvCxnSpPr>
        <p:spPr>
          <a:xfrm flipH="1">
            <a:off x="4323307" y="1689630"/>
            <a:ext cx="1016513" cy="138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5"/>
            <a:endCxn id="7" idx="1"/>
          </p:cNvCxnSpPr>
          <p:nvPr/>
        </p:nvCxnSpPr>
        <p:spPr>
          <a:xfrm>
            <a:off x="5735850" y="1689630"/>
            <a:ext cx="1016513" cy="138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3"/>
          </p:cNvCxnSpPr>
          <p:nvPr/>
        </p:nvCxnSpPr>
        <p:spPr>
          <a:xfrm flipH="1">
            <a:off x="3384645" y="3466114"/>
            <a:ext cx="542632" cy="7646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</p:cNvCxnSpPr>
          <p:nvPr/>
        </p:nvCxnSpPr>
        <p:spPr>
          <a:xfrm>
            <a:off x="5537835" y="4407943"/>
            <a:ext cx="0" cy="6417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5"/>
          </p:cNvCxnSpPr>
          <p:nvPr/>
        </p:nvCxnSpPr>
        <p:spPr>
          <a:xfrm>
            <a:off x="7148393" y="3466114"/>
            <a:ext cx="494353" cy="6617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63760" y="3630641"/>
            <a:ext cx="822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7200" dirty="0" smtClean="0"/>
              <a:t>…</a:t>
            </a:r>
            <a:endParaRPr lang="en-US" sz="7200" dirty="0"/>
          </a:p>
        </p:txBody>
      </p:sp>
      <p:sp>
        <p:nvSpPr>
          <p:cNvPr id="27" name="TextBox 26"/>
          <p:cNvSpPr txBox="1"/>
          <p:nvPr/>
        </p:nvSpPr>
        <p:spPr>
          <a:xfrm>
            <a:off x="5126504" y="4546142"/>
            <a:ext cx="822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7200" dirty="0" smtClean="0"/>
              <a:t>…</a:t>
            </a:r>
            <a:endParaRPr lang="en-US" sz="7200" dirty="0"/>
          </a:p>
        </p:txBody>
      </p:sp>
      <p:sp>
        <p:nvSpPr>
          <p:cNvPr id="28" name="TextBox 27"/>
          <p:cNvSpPr txBox="1"/>
          <p:nvPr/>
        </p:nvSpPr>
        <p:spPr>
          <a:xfrm>
            <a:off x="7369932" y="3528478"/>
            <a:ext cx="822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7200" dirty="0" smtClean="0"/>
              <a:t>…</a:t>
            </a:r>
            <a:endParaRPr lang="en-US" sz="7200" dirty="0"/>
          </a:p>
        </p:txBody>
      </p:sp>
      <p:cxnSp>
        <p:nvCxnSpPr>
          <p:cNvPr id="29" name="Straight Connector 28"/>
          <p:cNvCxnSpPr>
            <a:stCxn id="6" idx="2"/>
            <a:endCxn id="5" idx="5"/>
          </p:cNvCxnSpPr>
          <p:nvPr/>
        </p:nvCxnSpPr>
        <p:spPr>
          <a:xfrm flipH="1" flipV="1">
            <a:off x="4323307" y="3466114"/>
            <a:ext cx="934493" cy="66179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3"/>
            <a:endCxn id="6" idx="6"/>
          </p:cNvCxnSpPr>
          <p:nvPr/>
        </p:nvCxnSpPr>
        <p:spPr>
          <a:xfrm flipH="1">
            <a:off x="5817870" y="3466114"/>
            <a:ext cx="934493" cy="66179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2"/>
            <a:endCxn id="5" idx="6"/>
          </p:cNvCxnSpPr>
          <p:nvPr/>
        </p:nvCxnSpPr>
        <p:spPr>
          <a:xfrm flipH="1">
            <a:off x="4405327" y="3268099"/>
            <a:ext cx="2265016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70343" y="1877032"/>
            <a:ext cx="29867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=3, clique generated </a:t>
            </a:r>
          </a:p>
          <a:p>
            <a:r>
              <a:rPr lang="en-US" sz="2400" dirty="0" smtClean="0"/>
              <a:t>at step </a:t>
            </a:r>
            <a:r>
              <a:rPr lang="en-US" sz="2400" dirty="0" err="1" smtClean="0"/>
              <a:t>i</a:t>
            </a:r>
            <a:r>
              <a:rPr lang="en-US" sz="2400" dirty="0" smtClean="0"/>
              <a:t> has size 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759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96737" y="2180571"/>
            <a:ext cx="560070" cy="5600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x</a:t>
            </a:r>
            <a:r>
              <a:rPr lang="en-US" sz="2000" baseline="-25000" dirty="0" smtClean="0">
                <a:solidFill>
                  <a:schemeClr val="tx1"/>
                </a:solidFill>
              </a:rPr>
              <a:t>1</a:t>
            </a:r>
            <a:endParaRPr lang="en-US" sz="2000" baseline="-250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4" idx="4"/>
            <a:endCxn id="33" idx="0"/>
          </p:cNvCxnSpPr>
          <p:nvPr/>
        </p:nvCxnSpPr>
        <p:spPr>
          <a:xfrm>
            <a:off x="3176772" y="2740641"/>
            <a:ext cx="0" cy="8115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896737" y="3552171"/>
            <a:ext cx="560070" cy="5600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</a:t>
            </a:r>
            <a:r>
              <a:rPr lang="en-US" sz="2000" baseline="-25000" dirty="0" smtClean="0">
                <a:solidFill>
                  <a:schemeClr val="tx1"/>
                </a:solidFill>
              </a:rPr>
              <a:t>1</a:t>
            </a:r>
            <a:endParaRPr 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222845" y="2180571"/>
            <a:ext cx="560070" cy="5600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6" name="Straight Connector 35"/>
          <p:cNvCxnSpPr>
            <a:stCxn id="37" idx="4"/>
          </p:cNvCxnSpPr>
          <p:nvPr/>
        </p:nvCxnSpPr>
        <p:spPr>
          <a:xfrm>
            <a:off x="4502880" y="2740641"/>
            <a:ext cx="0" cy="8115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222845" y="3552171"/>
            <a:ext cx="560070" cy="5600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y</a:t>
            </a:r>
            <a:r>
              <a:rPr lang="en-US" sz="2000" baseline="-25000" dirty="0" smtClean="0">
                <a:solidFill>
                  <a:schemeClr val="tx1"/>
                </a:solidFill>
              </a:rPr>
              <a:t>2</a:t>
            </a:r>
            <a:endParaRPr 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548953" y="2180571"/>
            <a:ext cx="560070" cy="5600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0" name="Straight Connector 39"/>
          <p:cNvCxnSpPr>
            <a:stCxn id="41" idx="4"/>
          </p:cNvCxnSpPr>
          <p:nvPr/>
        </p:nvCxnSpPr>
        <p:spPr>
          <a:xfrm>
            <a:off x="5828988" y="2740641"/>
            <a:ext cx="0" cy="8115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548953" y="3552171"/>
            <a:ext cx="560070" cy="5600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y</a:t>
            </a:r>
            <a:r>
              <a:rPr lang="en-US" sz="2000" baseline="-25000" dirty="0" smtClean="0">
                <a:solidFill>
                  <a:schemeClr val="tx1"/>
                </a:solidFill>
              </a:rPr>
              <a:t>3</a:t>
            </a:r>
            <a:endParaRPr 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6875061" y="2180571"/>
            <a:ext cx="560070" cy="5600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3" name="Straight Connector 42"/>
          <p:cNvCxnSpPr>
            <a:stCxn id="44" idx="4"/>
          </p:cNvCxnSpPr>
          <p:nvPr/>
        </p:nvCxnSpPr>
        <p:spPr>
          <a:xfrm>
            <a:off x="7155096" y="2740641"/>
            <a:ext cx="0" cy="8115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875061" y="3552171"/>
            <a:ext cx="560070" cy="5600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y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5" name="Straight Connector 44"/>
          <p:cNvCxnSpPr>
            <a:stCxn id="4" idx="6"/>
            <a:endCxn id="34" idx="2"/>
          </p:cNvCxnSpPr>
          <p:nvPr/>
        </p:nvCxnSpPr>
        <p:spPr>
          <a:xfrm>
            <a:off x="3456807" y="2460606"/>
            <a:ext cx="7660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4" idx="6"/>
            <a:endCxn id="39" idx="2"/>
          </p:cNvCxnSpPr>
          <p:nvPr/>
        </p:nvCxnSpPr>
        <p:spPr>
          <a:xfrm>
            <a:off x="4782915" y="2460606"/>
            <a:ext cx="7660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9" idx="6"/>
            <a:endCxn id="42" idx="2"/>
          </p:cNvCxnSpPr>
          <p:nvPr/>
        </p:nvCxnSpPr>
        <p:spPr>
          <a:xfrm>
            <a:off x="6109023" y="2460606"/>
            <a:ext cx="7660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9" idx="5"/>
            <a:endCxn id="44" idx="1"/>
          </p:cNvCxnSpPr>
          <p:nvPr/>
        </p:nvCxnSpPr>
        <p:spPr>
          <a:xfrm>
            <a:off x="6027003" y="2658621"/>
            <a:ext cx="930078" cy="97557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4" idx="3"/>
            <a:endCxn id="33" idx="7"/>
          </p:cNvCxnSpPr>
          <p:nvPr/>
        </p:nvCxnSpPr>
        <p:spPr>
          <a:xfrm flipH="1">
            <a:off x="3374787" y="2658621"/>
            <a:ext cx="930078" cy="97557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7" idx="2"/>
            <a:endCxn id="33" idx="6"/>
          </p:cNvCxnSpPr>
          <p:nvPr/>
        </p:nvCxnSpPr>
        <p:spPr>
          <a:xfrm flipH="1">
            <a:off x="3456807" y="3832206"/>
            <a:ext cx="766038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93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96737" y="2180571"/>
            <a:ext cx="560070" cy="5600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x</a:t>
            </a:r>
            <a:r>
              <a:rPr lang="en-US" sz="2000" baseline="-25000" dirty="0" smtClean="0">
                <a:solidFill>
                  <a:schemeClr val="tx1"/>
                </a:solidFill>
              </a:rPr>
              <a:t>1</a:t>
            </a:r>
            <a:endParaRPr lang="en-US" sz="2000" baseline="-250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4" idx="4"/>
            <a:endCxn id="33" idx="0"/>
          </p:cNvCxnSpPr>
          <p:nvPr/>
        </p:nvCxnSpPr>
        <p:spPr>
          <a:xfrm>
            <a:off x="3176772" y="2740641"/>
            <a:ext cx="0" cy="8115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896737" y="3552171"/>
            <a:ext cx="560070" cy="5600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</a:t>
            </a:r>
            <a:r>
              <a:rPr lang="en-US" sz="2000" baseline="-25000" dirty="0" smtClean="0">
                <a:solidFill>
                  <a:schemeClr val="tx1"/>
                </a:solidFill>
              </a:rPr>
              <a:t>1</a:t>
            </a:r>
            <a:endParaRPr 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222845" y="2180571"/>
            <a:ext cx="560070" cy="5600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6" name="Straight Connector 35"/>
          <p:cNvCxnSpPr>
            <a:stCxn id="37" idx="4"/>
          </p:cNvCxnSpPr>
          <p:nvPr/>
        </p:nvCxnSpPr>
        <p:spPr>
          <a:xfrm>
            <a:off x="4502880" y="2740641"/>
            <a:ext cx="0" cy="8115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222845" y="3552171"/>
            <a:ext cx="560070" cy="5600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y</a:t>
            </a:r>
            <a:r>
              <a:rPr lang="en-US" sz="2000" baseline="-25000" dirty="0" smtClean="0">
                <a:solidFill>
                  <a:schemeClr val="tx1"/>
                </a:solidFill>
              </a:rPr>
              <a:t>2</a:t>
            </a:r>
            <a:endParaRPr 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07323" y="2180571"/>
            <a:ext cx="560070" cy="5600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x</a:t>
            </a:r>
            <a:r>
              <a:rPr lang="en-US" sz="2000" baseline="-25000" dirty="0" err="1">
                <a:solidFill>
                  <a:schemeClr val="tx1"/>
                </a:solidFill>
              </a:rPr>
              <a:t>n</a:t>
            </a:r>
            <a:endParaRPr lang="en-US" sz="2000" baseline="-250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>
            <a:stCxn id="44" idx="4"/>
          </p:cNvCxnSpPr>
          <p:nvPr/>
        </p:nvCxnSpPr>
        <p:spPr>
          <a:xfrm>
            <a:off x="7687358" y="2740641"/>
            <a:ext cx="0" cy="8115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407323" y="3552171"/>
            <a:ext cx="560070" cy="5600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y</a:t>
            </a:r>
            <a:r>
              <a:rPr lang="en-US" sz="2000" baseline="-25000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5" name="Straight Connector 44"/>
          <p:cNvCxnSpPr>
            <a:stCxn id="4" idx="6"/>
            <a:endCxn id="34" idx="2"/>
          </p:cNvCxnSpPr>
          <p:nvPr/>
        </p:nvCxnSpPr>
        <p:spPr>
          <a:xfrm>
            <a:off x="3456807" y="2460606"/>
            <a:ext cx="7660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4" idx="6"/>
          </p:cNvCxnSpPr>
          <p:nvPr/>
        </p:nvCxnSpPr>
        <p:spPr>
          <a:xfrm>
            <a:off x="4782915" y="2460606"/>
            <a:ext cx="7444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2" idx="2"/>
          </p:cNvCxnSpPr>
          <p:nvPr/>
        </p:nvCxnSpPr>
        <p:spPr>
          <a:xfrm>
            <a:off x="6641285" y="2460606"/>
            <a:ext cx="7660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4" idx="2"/>
          </p:cNvCxnSpPr>
          <p:nvPr/>
        </p:nvCxnSpPr>
        <p:spPr>
          <a:xfrm>
            <a:off x="6641285" y="3832206"/>
            <a:ext cx="766038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7" idx="2"/>
            <a:endCxn id="33" idx="6"/>
          </p:cNvCxnSpPr>
          <p:nvPr/>
        </p:nvCxnSpPr>
        <p:spPr>
          <a:xfrm flipH="1">
            <a:off x="3456807" y="3832206"/>
            <a:ext cx="766038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7" idx="6"/>
          </p:cNvCxnSpPr>
          <p:nvPr/>
        </p:nvCxnSpPr>
        <p:spPr>
          <a:xfrm>
            <a:off x="4782915" y="3832206"/>
            <a:ext cx="7444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561211" y="1594054"/>
            <a:ext cx="822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7200" dirty="0" smtClean="0"/>
              <a:t>…</a:t>
            </a:r>
            <a:endParaRPr lang="en-US" sz="7200" dirty="0"/>
          </a:p>
        </p:txBody>
      </p:sp>
      <p:sp>
        <p:nvSpPr>
          <p:cNvPr id="51" name="TextBox 50"/>
          <p:cNvSpPr txBox="1"/>
          <p:nvPr/>
        </p:nvSpPr>
        <p:spPr>
          <a:xfrm>
            <a:off x="5564508" y="2965654"/>
            <a:ext cx="822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7200" dirty="0" smtClean="0"/>
              <a:t>…</a:t>
            </a:r>
            <a:endParaRPr lang="en-US" sz="7200" dirty="0"/>
          </a:p>
        </p:txBody>
      </p:sp>
      <p:cxnSp>
        <p:nvCxnSpPr>
          <p:cNvPr id="3" name="Curved Connector 2"/>
          <p:cNvCxnSpPr>
            <a:stCxn id="4" idx="1"/>
            <a:endCxn id="42" idx="7"/>
          </p:cNvCxnSpPr>
          <p:nvPr/>
        </p:nvCxnSpPr>
        <p:spPr>
          <a:xfrm rot="5400000" flipH="1" flipV="1">
            <a:off x="5432065" y="-190717"/>
            <a:ext cx="12700" cy="4906616"/>
          </a:xfrm>
          <a:prstGeom prst="curvedConnector3">
            <a:avLst>
              <a:gd name="adj1" fmla="val 943089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33" idx="3"/>
            <a:endCxn id="44" idx="5"/>
          </p:cNvCxnSpPr>
          <p:nvPr/>
        </p:nvCxnSpPr>
        <p:spPr>
          <a:xfrm rot="16200000" flipH="1">
            <a:off x="5432065" y="1576913"/>
            <a:ext cx="12700" cy="4906616"/>
          </a:xfrm>
          <a:prstGeom prst="curvedConnector3">
            <a:avLst>
              <a:gd name="adj1" fmla="val 7711496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594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Hongzi Mao</dc:creator>
  <cp:lastModifiedBy>Hongzi Mao</cp:lastModifiedBy>
  <cp:revision>19</cp:revision>
  <dcterms:created xsi:type="dcterms:W3CDTF">2018-09-24T20:11:05Z</dcterms:created>
  <dcterms:modified xsi:type="dcterms:W3CDTF">2018-09-24T23:39:16Z</dcterms:modified>
</cp:coreProperties>
</file>