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8"/>
  </p:normalViewPr>
  <p:slideViewPr>
    <p:cSldViewPr snapToGrid="0" snapToObjects="1">
      <p:cViewPr>
        <p:scale>
          <a:sx n="129" d="100"/>
          <a:sy n="129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3316-8CDF-334B-B2E7-0F5EE8E4A790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98941" y="3699803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98941" y="1690800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2" idx="0"/>
            <a:endCxn id="3" idx="4"/>
          </p:cNvCxnSpPr>
          <p:nvPr/>
        </p:nvCxnSpPr>
        <p:spPr>
          <a:xfrm flipV="1">
            <a:off x="5957667" y="2408252"/>
            <a:ext cx="0" cy="129155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82556" y="18186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03207" y="3885076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x[n]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6439790" y="2679895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9790" y="2853955"/>
            <a:ext cx="113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, </a:t>
            </a:r>
            <a:r>
              <a:rPr lang="el-GR" sz="1600" dirty="0" smtClean="0"/>
              <a:t>ω</a:t>
            </a:r>
            <a:r>
              <a:rPr lang="en-US" sz="1600" dirty="0" smtClean="0"/>
              <a:t>, </a:t>
            </a:r>
            <a:r>
              <a:rPr lang="el-GR" sz="1600" dirty="0" smtClean="0"/>
              <a:t>φ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2" idx="7"/>
            <a:endCxn id="19" idx="3"/>
          </p:cNvCxnSpPr>
          <p:nvPr/>
        </p:nvCxnSpPr>
        <p:spPr>
          <a:xfrm flipV="1">
            <a:off x="6211325" y="3292279"/>
            <a:ext cx="333533" cy="51259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90750" y="3699803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390750" y="1690800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9" idx="0"/>
            <a:endCxn id="30" idx="4"/>
          </p:cNvCxnSpPr>
          <p:nvPr/>
        </p:nvCxnSpPr>
        <p:spPr>
          <a:xfrm flipV="1">
            <a:off x="7749476" y="2408252"/>
            <a:ext cx="0" cy="129155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44774" y="180839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n+1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396148" y="3885076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x[n+1]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8231599" y="2679895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29" idx="7"/>
            <a:endCxn id="34" idx="3"/>
          </p:cNvCxnSpPr>
          <p:nvPr/>
        </p:nvCxnSpPr>
        <p:spPr>
          <a:xfrm flipV="1">
            <a:off x="8003134" y="3292279"/>
            <a:ext cx="333533" cy="51259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743396" y="3699803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43396" y="1690800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6" idx="0"/>
            <a:endCxn id="37" idx="4"/>
          </p:cNvCxnSpPr>
          <p:nvPr/>
        </p:nvCxnSpPr>
        <p:spPr>
          <a:xfrm flipV="1">
            <a:off x="4102122" y="2408252"/>
            <a:ext cx="0" cy="129155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81217" y="1818693"/>
            <a:ext cx="84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n-1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88869" y="3885076"/>
            <a:ext cx="671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x[n-1]</a:t>
            </a:r>
            <a:endParaRPr lang="en-US" sz="1600" dirty="0"/>
          </a:p>
        </p:txBody>
      </p:sp>
      <p:sp>
        <p:nvSpPr>
          <p:cNvPr id="42" name="Oval 41"/>
          <p:cNvSpPr/>
          <p:nvPr/>
        </p:nvSpPr>
        <p:spPr>
          <a:xfrm>
            <a:off x="4584245" y="2679895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6" idx="7"/>
            <a:endCxn id="42" idx="3"/>
          </p:cNvCxnSpPr>
          <p:nvPr/>
        </p:nvCxnSpPr>
        <p:spPr>
          <a:xfrm flipV="1">
            <a:off x="4355780" y="3292279"/>
            <a:ext cx="333533" cy="51259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82979" y="2853955"/>
            <a:ext cx="113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, </a:t>
            </a:r>
            <a:r>
              <a:rPr lang="el-GR" sz="1600" dirty="0" smtClean="0"/>
              <a:t>ω</a:t>
            </a:r>
            <a:r>
              <a:rPr lang="en-US" sz="1600" dirty="0" smtClean="0"/>
              <a:t>, </a:t>
            </a:r>
            <a:r>
              <a:rPr lang="el-GR" sz="1600" dirty="0" smtClean="0"/>
              <a:t>φ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245834" y="2853955"/>
            <a:ext cx="113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, </a:t>
            </a:r>
            <a:r>
              <a:rPr lang="el-GR" sz="1600" dirty="0" smtClean="0"/>
              <a:t>ω</a:t>
            </a:r>
            <a:r>
              <a:rPr lang="en-US" sz="1600" dirty="0" smtClean="0"/>
              <a:t>, </a:t>
            </a:r>
            <a:r>
              <a:rPr lang="el-GR" sz="1600" dirty="0" smtClean="0"/>
              <a:t>φ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51" name="Straight Arrow Connector 50"/>
          <p:cNvCxnSpPr>
            <a:stCxn id="37" idx="6"/>
            <a:endCxn id="3" idx="2"/>
          </p:cNvCxnSpPr>
          <p:nvPr/>
        </p:nvCxnSpPr>
        <p:spPr>
          <a:xfrm>
            <a:off x="4460848" y="2049526"/>
            <a:ext cx="113809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3" idx="6"/>
          </p:cNvCxnSpPr>
          <p:nvPr/>
        </p:nvCxnSpPr>
        <p:spPr>
          <a:xfrm flipH="1">
            <a:off x="6316393" y="2049526"/>
            <a:ext cx="107435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7" idx="2"/>
          </p:cNvCxnSpPr>
          <p:nvPr/>
        </p:nvCxnSpPr>
        <p:spPr>
          <a:xfrm>
            <a:off x="3168819" y="2049525"/>
            <a:ext cx="574577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0" idx="6"/>
          </p:cNvCxnSpPr>
          <p:nvPr/>
        </p:nvCxnSpPr>
        <p:spPr>
          <a:xfrm flipV="1">
            <a:off x="8108202" y="2049525"/>
            <a:ext cx="840849" cy="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73540" y="160821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72" name="TextBox 71"/>
          <p:cNvSpPr txBox="1"/>
          <p:nvPr/>
        </p:nvSpPr>
        <p:spPr>
          <a:xfrm>
            <a:off x="9189016" y="163402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384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98941" y="2841674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98941" y="1690800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86557" y="3859237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68587" y="3859237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0"/>
          </p:cNvCxnSpPr>
          <p:nvPr/>
        </p:nvCxnSpPr>
        <p:spPr>
          <a:xfrm flipH="1">
            <a:off x="5345283" y="3454058"/>
            <a:ext cx="358726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  <a:endCxn id="3" idx="4"/>
          </p:cNvCxnSpPr>
          <p:nvPr/>
        </p:nvCxnSpPr>
        <p:spPr>
          <a:xfrm flipV="1">
            <a:off x="5957667" y="2408252"/>
            <a:ext cx="0" cy="43342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5"/>
            <a:endCxn id="5" idx="0"/>
          </p:cNvCxnSpPr>
          <p:nvPr/>
        </p:nvCxnSpPr>
        <p:spPr>
          <a:xfrm>
            <a:off x="6211325" y="3454058"/>
            <a:ext cx="415988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4009" y="1818693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i+1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30068" y="2969567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102687" y="398713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7317" y="398712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4849544" y="4471621"/>
            <a:ext cx="242081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</p:cNvCxnSpPr>
          <p:nvPr/>
        </p:nvCxnSpPr>
        <p:spPr>
          <a:xfrm>
            <a:off x="6880971" y="4471621"/>
            <a:ext cx="279484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0"/>
          </p:cNvCxnSpPr>
          <p:nvPr/>
        </p:nvCxnSpPr>
        <p:spPr>
          <a:xfrm flipV="1">
            <a:off x="5957667" y="1237957"/>
            <a:ext cx="0" cy="4528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4009" y="5506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2893" y="45844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7039232" y="45844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70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13" y="1371600"/>
            <a:ext cx="5478946" cy="2435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70" y="1375731"/>
            <a:ext cx="3859143" cy="24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8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91</cp:revision>
  <dcterms:created xsi:type="dcterms:W3CDTF">2018-11-03T17:59:52Z</dcterms:created>
  <dcterms:modified xsi:type="dcterms:W3CDTF">2018-11-20T01:47:45Z</dcterms:modified>
</cp:coreProperties>
</file>