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3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9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0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7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57800" y="1211580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</a:rPr>
              <a:t>i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45257" y="2988064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57800" y="3847873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70343" y="2988064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5537835" y="1771650"/>
            <a:ext cx="0" cy="2076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7"/>
          </p:cNvCxnSpPr>
          <p:nvPr/>
        </p:nvCxnSpPr>
        <p:spPr>
          <a:xfrm flipH="1">
            <a:off x="4323307" y="1689630"/>
            <a:ext cx="1016513" cy="138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7" idx="1"/>
          </p:cNvCxnSpPr>
          <p:nvPr/>
        </p:nvCxnSpPr>
        <p:spPr>
          <a:xfrm>
            <a:off x="5735850" y="1689630"/>
            <a:ext cx="1016513" cy="138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 flipH="1">
            <a:off x="3384645" y="3466114"/>
            <a:ext cx="542632" cy="764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</p:cNvCxnSpPr>
          <p:nvPr/>
        </p:nvCxnSpPr>
        <p:spPr>
          <a:xfrm>
            <a:off x="5537835" y="4407943"/>
            <a:ext cx="0" cy="6417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</p:cNvCxnSpPr>
          <p:nvPr/>
        </p:nvCxnSpPr>
        <p:spPr>
          <a:xfrm>
            <a:off x="7148393" y="3466114"/>
            <a:ext cx="494353" cy="661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3760" y="3630641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6504" y="4546142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sp>
        <p:nvSpPr>
          <p:cNvPr id="28" name="TextBox 27"/>
          <p:cNvSpPr txBox="1"/>
          <p:nvPr/>
        </p:nvSpPr>
        <p:spPr>
          <a:xfrm>
            <a:off x="7369932" y="3528478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cxnSp>
        <p:nvCxnSpPr>
          <p:cNvPr id="29" name="Straight Connector 28"/>
          <p:cNvCxnSpPr>
            <a:stCxn id="6" idx="2"/>
            <a:endCxn id="5" idx="5"/>
          </p:cNvCxnSpPr>
          <p:nvPr/>
        </p:nvCxnSpPr>
        <p:spPr>
          <a:xfrm flipH="1" flipV="1">
            <a:off x="4323307" y="3466114"/>
            <a:ext cx="934493" cy="66179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6" idx="6"/>
          </p:cNvCxnSpPr>
          <p:nvPr/>
        </p:nvCxnSpPr>
        <p:spPr>
          <a:xfrm flipH="1">
            <a:off x="5817870" y="3466114"/>
            <a:ext cx="934493" cy="66179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2"/>
            <a:endCxn id="5" idx="6"/>
          </p:cNvCxnSpPr>
          <p:nvPr/>
        </p:nvCxnSpPr>
        <p:spPr>
          <a:xfrm flipH="1">
            <a:off x="4405327" y="3268099"/>
            <a:ext cx="226501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70343" y="1877032"/>
            <a:ext cx="2986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=3, clique generated </a:t>
            </a:r>
          </a:p>
          <a:p>
            <a:r>
              <a:rPr lang="en-US" sz="2400" dirty="0" smtClean="0"/>
              <a:t>at step </a:t>
            </a:r>
            <a:r>
              <a:rPr lang="en-US" sz="2400" dirty="0" err="1" smtClean="0"/>
              <a:t>i</a:t>
            </a:r>
            <a:r>
              <a:rPr lang="en-US" sz="2400" dirty="0" smtClean="0"/>
              <a:t> has size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759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96737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4"/>
            <a:endCxn id="33" idx="0"/>
          </p:cNvCxnSpPr>
          <p:nvPr/>
        </p:nvCxnSpPr>
        <p:spPr>
          <a:xfrm>
            <a:off x="3176772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896737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22845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6" name="Straight Connector 35"/>
          <p:cNvCxnSpPr>
            <a:stCxn id="37" idx="4"/>
          </p:cNvCxnSpPr>
          <p:nvPr/>
        </p:nvCxnSpPr>
        <p:spPr>
          <a:xfrm>
            <a:off x="4502880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22845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548953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0" name="Straight Connector 39"/>
          <p:cNvCxnSpPr>
            <a:stCxn id="41" idx="4"/>
          </p:cNvCxnSpPr>
          <p:nvPr/>
        </p:nvCxnSpPr>
        <p:spPr>
          <a:xfrm>
            <a:off x="5828988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548953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</a:t>
            </a:r>
            <a:r>
              <a:rPr lang="en-US" sz="2000" baseline="-25000" dirty="0" smtClean="0">
                <a:solidFill>
                  <a:schemeClr val="tx1"/>
                </a:solidFill>
              </a:rPr>
              <a:t>3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875061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3" name="Straight Connector 42"/>
          <p:cNvCxnSpPr>
            <a:stCxn id="44" idx="4"/>
          </p:cNvCxnSpPr>
          <p:nvPr/>
        </p:nvCxnSpPr>
        <p:spPr>
          <a:xfrm>
            <a:off x="7155096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875061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5" name="Straight Connector 44"/>
          <p:cNvCxnSpPr>
            <a:stCxn id="4" idx="6"/>
            <a:endCxn id="34" idx="2"/>
          </p:cNvCxnSpPr>
          <p:nvPr/>
        </p:nvCxnSpPr>
        <p:spPr>
          <a:xfrm>
            <a:off x="3456807" y="2460606"/>
            <a:ext cx="7660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6"/>
            <a:endCxn id="39" idx="2"/>
          </p:cNvCxnSpPr>
          <p:nvPr/>
        </p:nvCxnSpPr>
        <p:spPr>
          <a:xfrm>
            <a:off x="4782915" y="2460606"/>
            <a:ext cx="7660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6"/>
            <a:endCxn id="42" idx="2"/>
          </p:cNvCxnSpPr>
          <p:nvPr/>
        </p:nvCxnSpPr>
        <p:spPr>
          <a:xfrm>
            <a:off x="6109023" y="2460606"/>
            <a:ext cx="7660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5"/>
            <a:endCxn id="44" idx="1"/>
          </p:cNvCxnSpPr>
          <p:nvPr/>
        </p:nvCxnSpPr>
        <p:spPr>
          <a:xfrm>
            <a:off x="6027003" y="2658621"/>
            <a:ext cx="930078" cy="9755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4" idx="3"/>
            <a:endCxn id="33" idx="7"/>
          </p:cNvCxnSpPr>
          <p:nvPr/>
        </p:nvCxnSpPr>
        <p:spPr>
          <a:xfrm flipH="1">
            <a:off x="3374787" y="2658621"/>
            <a:ext cx="930078" cy="9755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2"/>
            <a:endCxn id="33" idx="6"/>
          </p:cNvCxnSpPr>
          <p:nvPr/>
        </p:nvCxnSpPr>
        <p:spPr>
          <a:xfrm flipH="1">
            <a:off x="3456807" y="3832206"/>
            <a:ext cx="76603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3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96737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4"/>
            <a:endCxn id="33" idx="0"/>
          </p:cNvCxnSpPr>
          <p:nvPr/>
        </p:nvCxnSpPr>
        <p:spPr>
          <a:xfrm>
            <a:off x="3176772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896737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22845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6" name="Straight Connector 35"/>
          <p:cNvCxnSpPr>
            <a:stCxn id="37" idx="4"/>
          </p:cNvCxnSpPr>
          <p:nvPr/>
        </p:nvCxnSpPr>
        <p:spPr>
          <a:xfrm>
            <a:off x="4502880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22845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07323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x</a:t>
            </a:r>
            <a:r>
              <a:rPr lang="en-US" sz="2000" baseline="-25000" dirty="0" err="1">
                <a:solidFill>
                  <a:schemeClr val="tx1"/>
                </a:solidFill>
              </a:rPr>
              <a:t>n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44" idx="4"/>
          </p:cNvCxnSpPr>
          <p:nvPr/>
        </p:nvCxnSpPr>
        <p:spPr>
          <a:xfrm>
            <a:off x="7687358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407323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y</a:t>
            </a:r>
            <a:r>
              <a:rPr lang="en-US" sz="2000" baseline="-250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5" name="Straight Connector 44"/>
          <p:cNvCxnSpPr>
            <a:stCxn id="4" idx="6"/>
            <a:endCxn id="34" idx="2"/>
          </p:cNvCxnSpPr>
          <p:nvPr/>
        </p:nvCxnSpPr>
        <p:spPr>
          <a:xfrm>
            <a:off x="3456807" y="2460606"/>
            <a:ext cx="7660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6"/>
          </p:cNvCxnSpPr>
          <p:nvPr/>
        </p:nvCxnSpPr>
        <p:spPr>
          <a:xfrm>
            <a:off x="4782915" y="2460606"/>
            <a:ext cx="7444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2"/>
          </p:cNvCxnSpPr>
          <p:nvPr/>
        </p:nvCxnSpPr>
        <p:spPr>
          <a:xfrm>
            <a:off x="6641285" y="2460606"/>
            <a:ext cx="7660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4" idx="2"/>
          </p:cNvCxnSpPr>
          <p:nvPr/>
        </p:nvCxnSpPr>
        <p:spPr>
          <a:xfrm>
            <a:off x="6641285" y="3832206"/>
            <a:ext cx="766038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2"/>
            <a:endCxn id="33" idx="6"/>
          </p:cNvCxnSpPr>
          <p:nvPr/>
        </p:nvCxnSpPr>
        <p:spPr>
          <a:xfrm flipH="1">
            <a:off x="3456807" y="3832206"/>
            <a:ext cx="766038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7" idx="6"/>
          </p:cNvCxnSpPr>
          <p:nvPr/>
        </p:nvCxnSpPr>
        <p:spPr>
          <a:xfrm>
            <a:off x="4782915" y="3832206"/>
            <a:ext cx="7444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61211" y="1594054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sp>
        <p:nvSpPr>
          <p:cNvPr id="51" name="TextBox 50"/>
          <p:cNvSpPr txBox="1"/>
          <p:nvPr/>
        </p:nvSpPr>
        <p:spPr>
          <a:xfrm>
            <a:off x="5564508" y="2965654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cxnSp>
        <p:nvCxnSpPr>
          <p:cNvPr id="3" name="Curved Connector 2"/>
          <p:cNvCxnSpPr>
            <a:stCxn id="4" idx="1"/>
            <a:endCxn id="42" idx="7"/>
          </p:cNvCxnSpPr>
          <p:nvPr/>
        </p:nvCxnSpPr>
        <p:spPr>
          <a:xfrm rot="5400000" flipH="1" flipV="1">
            <a:off x="5432065" y="-190717"/>
            <a:ext cx="12700" cy="4906616"/>
          </a:xfrm>
          <a:prstGeom prst="curvedConnector3">
            <a:avLst>
              <a:gd name="adj1" fmla="val 943089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33" idx="3"/>
            <a:endCxn id="44" idx="5"/>
          </p:cNvCxnSpPr>
          <p:nvPr/>
        </p:nvCxnSpPr>
        <p:spPr>
          <a:xfrm rot="16200000" flipH="1">
            <a:off x="5432065" y="1576913"/>
            <a:ext cx="12700" cy="4906616"/>
          </a:xfrm>
          <a:prstGeom prst="curvedConnector3">
            <a:avLst>
              <a:gd name="adj1" fmla="val 771149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9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5400000">
            <a:off x="5813952" y="3235789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 rot="5400000">
            <a:off x="4037468" y="1823246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 rot="5400000">
            <a:off x="3177659" y="3235789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4037468" y="4648332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rot="5400000">
            <a:off x="4775841" y="2477713"/>
            <a:ext cx="0" cy="2076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7"/>
          </p:cNvCxnSpPr>
          <p:nvPr/>
        </p:nvCxnSpPr>
        <p:spPr>
          <a:xfrm rot="5400000" flipH="1">
            <a:off x="4697489" y="2119326"/>
            <a:ext cx="1016513" cy="138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7" idx="1"/>
          </p:cNvCxnSpPr>
          <p:nvPr/>
        </p:nvCxnSpPr>
        <p:spPr>
          <a:xfrm rot="5400000">
            <a:off x="4697489" y="3531869"/>
            <a:ext cx="1016513" cy="138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 rot="5400000" flipH="1">
            <a:off x="3465826" y="1251604"/>
            <a:ext cx="542632" cy="764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</p:cNvCxnSpPr>
          <p:nvPr/>
        </p:nvCxnSpPr>
        <p:spPr>
          <a:xfrm rot="5400000">
            <a:off x="2856795" y="3194960"/>
            <a:ext cx="0" cy="6417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</p:cNvCxnSpPr>
          <p:nvPr/>
        </p:nvCxnSpPr>
        <p:spPr>
          <a:xfrm rot="5400000">
            <a:off x="3541415" y="5042662"/>
            <a:ext cx="494353" cy="661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65672" y="2647054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sp>
        <p:nvSpPr>
          <p:cNvPr id="30" name="TextBox 29"/>
          <p:cNvSpPr txBox="1"/>
          <p:nvPr/>
        </p:nvSpPr>
        <p:spPr>
          <a:xfrm>
            <a:off x="2318760" y="4773394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sp>
        <p:nvSpPr>
          <p:cNvPr id="31" name="TextBox 30"/>
          <p:cNvSpPr txBox="1"/>
          <p:nvPr/>
        </p:nvSpPr>
        <p:spPr>
          <a:xfrm>
            <a:off x="2318760" y="248939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cxnSp>
        <p:nvCxnSpPr>
          <p:cNvPr id="33" name="Straight Connector 32"/>
          <p:cNvCxnSpPr>
            <a:endCxn id="4" idx="0"/>
          </p:cNvCxnSpPr>
          <p:nvPr/>
        </p:nvCxnSpPr>
        <p:spPr>
          <a:xfrm flipH="1">
            <a:off x="6374022" y="3515824"/>
            <a:ext cx="16269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20867" y="279459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36" name="Oval 35"/>
          <p:cNvSpPr/>
          <p:nvPr/>
        </p:nvSpPr>
        <p:spPr>
          <a:xfrm rot="5400000">
            <a:off x="8001000" y="3247218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98205" y="279459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4515518" y="144472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94690" y="722246"/>
            <a:ext cx="1511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depth: n-1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43529" y="2112325"/>
            <a:ext cx="1260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depth: 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67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28</cp:revision>
  <dcterms:created xsi:type="dcterms:W3CDTF">2018-09-24T20:11:05Z</dcterms:created>
  <dcterms:modified xsi:type="dcterms:W3CDTF">2018-09-25T02:39:40Z</dcterms:modified>
</cp:coreProperties>
</file>