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64"/>
  </p:normalViewPr>
  <p:slideViewPr>
    <p:cSldViewPr snapToGrid="0" snapToObjects="1">
      <p:cViewPr>
        <p:scale>
          <a:sx n="120" d="100"/>
          <a:sy n="120" d="100"/>
        </p:scale>
        <p:origin x="2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2A81-5095-554F-95EC-867DC9721756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9BBF-0BDC-FD41-A128-37C2DA14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2A81-5095-554F-95EC-867DC9721756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9BBF-0BDC-FD41-A128-37C2DA14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7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2A81-5095-554F-95EC-867DC9721756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9BBF-0BDC-FD41-A128-37C2DA14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44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2A81-5095-554F-95EC-867DC9721756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9BBF-0BDC-FD41-A128-37C2DA14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56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2A81-5095-554F-95EC-867DC9721756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9BBF-0BDC-FD41-A128-37C2DA14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3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2A81-5095-554F-95EC-867DC9721756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9BBF-0BDC-FD41-A128-37C2DA14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1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2A81-5095-554F-95EC-867DC9721756}" type="datetimeFigureOut">
              <a:rPr lang="en-US" smtClean="0"/>
              <a:t>10/9/18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9BBF-0BDC-FD41-A128-37C2DA14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2A81-5095-554F-95EC-867DC9721756}" type="datetimeFigureOut">
              <a:rPr lang="en-US" smtClean="0"/>
              <a:t>10/9/18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9BBF-0BDC-FD41-A128-37C2DA14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1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2A81-5095-554F-95EC-867DC9721756}" type="datetimeFigureOut">
              <a:rPr lang="en-US" smtClean="0"/>
              <a:t>10/9/18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9BBF-0BDC-FD41-A128-37C2DA14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7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2A81-5095-554F-95EC-867DC9721756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9BBF-0BDC-FD41-A128-37C2DA14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2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2A81-5095-554F-95EC-867DC9721756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9BBF-0BDC-FD41-A128-37C2DA14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02A81-5095-554F-95EC-867DC9721756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29BBF-0BDC-FD41-A128-37C2DA14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4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4959291" y="2203252"/>
            <a:ext cx="625008" cy="62500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x</a:t>
            </a:r>
            <a:r>
              <a:rPr lang="en-US" sz="2600" baseline="-25000" dirty="0" smtClean="0">
                <a:solidFill>
                  <a:schemeClr val="tx1"/>
                </a:solidFill>
              </a:rPr>
              <a:t>1</a:t>
            </a:r>
            <a:endParaRPr lang="en-US" sz="26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8" idx="4"/>
            <a:endCxn id="9" idx="0"/>
          </p:cNvCxnSpPr>
          <p:nvPr/>
        </p:nvCxnSpPr>
        <p:spPr>
          <a:xfrm>
            <a:off x="5271795" y="2828260"/>
            <a:ext cx="0" cy="1039479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959291" y="3867739"/>
            <a:ext cx="625008" cy="62500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x</a:t>
            </a:r>
            <a:r>
              <a:rPr lang="en-US" sz="2600" baseline="-25000" dirty="0">
                <a:solidFill>
                  <a:schemeClr val="tx1"/>
                </a:solidFill>
              </a:rPr>
              <a:t>3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53412" y="2203252"/>
            <a:ext cx="625008" cy="62500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x</a:t>
            </a:r>
            <a:r>
              <a:rPr lang="en-US" sz="2600" baseline="-25000" dirty="0">
                <a:solidFill>
                  <a:schemeClr val="tx1"/>
                </a:solidFill>
              </a:rPr>
              <a:t>2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653412" y="3867739"/>
            <a:ext cx="625008" cy="62500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x</a:t>
            </a:r>
            <a:r>
              <a:rPr lang="en-US" sz="2600" baseline="-25000" dirty="0">
                <a:solidFill>
                  <a:schemeClr val="tx1"/>
                </a:solidFill>
              </a:rPr>
              <a:t>4</a:t>
            </a:r>
            <a:endParaRPr lang="en-US" sz="26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0" idx="4"/>
            <a:endCxn id="12" idx="0"/>
          </p:cNvCxnSpPr>
          <p:nvPr/>
        </p:nvCxnSpPr>
        <p:spPr>
          <a:xfrm>
            <a:off x="6965916" y="2828260"/>
            <a:ext cx="0" cy="1039479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99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4959291" y="2203252"/>
            <a:ext cx="625008" cy="62500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x</a:t>
            </a:r>
            <a:r>
              <a:rPr lang="en-US" sz="2600" baseline="-25000" dirty="0" smtClean="0">
                <a:solidFill>
                  <a:schemeClr val="tx1"/>
                </a:solidFill>
              </a:rPr>
              <a:t>1</a:t>
            </a:r>
            <a:endParaRPr lang="en-US" sz="26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8" idx="4"/>
            <a:endCxn id="9" idx="0"/>
          </p:cNvCxnSpPr>
          <p:nvPr/>
        </p:nvCxnSpPr>
        <p:spPr>
          <a:xfrm>
            <a:off x="5271795" y="2828260"/>
            <a:ext cx="0" cy="1039479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959291" y="3867739"/>
            <a:ext cx="625008" cy="62500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x</a:t>
            </a:r>
            <a:r>
              <a:rPr lang="en-US" sz="2600" baseline="-25000" dirty="0">
                <a:solidFill>
                  <a:schemeClr val="tx1"/>
                </a:solidFill>
              </a:rPr>
              <a:t>3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706575" y="2203252"/>
            <a:ext cx="625008" cy="62500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x</a:t>
            </a:r>
            <a:r>
              <a:rPr lang="en-US" sz="2600" baseline="-25000" dirty="0">
                <a:solidFill>
                  <a:schemeClr val="tx1"/>
                </a:solidFill>
              </a:rPr>
              <a:t>2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706575" y="3867739"/>
            <a:ext cx="625008" cy="62500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x</a:t>
            </a:r>
            <a:r>
              <a:rPr lang="en-US" sz="2600" baseline="-25000" dirty="0">
                <a:solidFill>
                  <a:schemeClr val="tx1"/>
                </a:solidFill>
              </a:rPr>
              <a:t>4</a:t>
            </a:r>
            <a:endParaRPr lang="en-US" sz="26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0" idx="4"/>
            <a:endCxn id="12" idx="0"/>
          </p:cNvCxnSpPr>
          <p:nvPr/>
        </p:nvCxnSpPr>
        <p:spPr>
          <a:xfrm>
            <a:off x="7019079" y="2828260"/>
            <a:ext cx="0" cy="1039479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6"/>
            <a:endCxn id="10" idx="2"/>
          </p:cNvCxnSpPr>
          <p:nvPr/>
        </p:nvCxnSpPr>
        <p:spPr>
          <a:xfrm>
            <a:off x="5584299" y="2515756"/>
            <a:ext cx="112227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6"/>
            <a:endCxn id="12" idx="2"/>
          </p:cNvCxnSpPr>
          <p:nvPr/>
        </p:nvCxnSpPr>
        <p:spPr>
          <a:xfrm>
            <a:off x="5584299" y="4180243"/>
            <a:ext cx="112227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06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2800882" y="799754"/>
            <a:ext cx="625008" cy="62500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z</a:t>
            </a:r>
            <a:r>
              <a:rPr lang="en-US" sz="2600" baseline="-25000" dirty="0" smtClean="0">
                <a:solidFill>
                  <a:schemeClr val="tx1"/>
                </a:solidFill>
              </a:rPr>
              <a:t>1</a:t>
            </a:r>
            <a:endParaRPr lang="en-US" sz="26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8" idx="4"/>
            <a:endCxn id="9" idx="0"/>
          </p:cNvCxnSpPr>
          <p:nvPr/>
        </p:nvCxnSpPr>
        <p:spPr>
          <a:xfrm>
            <a:off x="3113386" y="1424762"/>
            <a:ext cx="0" cy="1039479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800882" y="2464241"/>
            <a:ext cx="625008" cy="62500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z</a:t>
            </a:r>
            <a:r>
              <a:rPr lang="en-US" sz="2600" baseline="-25000" dirty="0" smtClean="0">
                <a:solidFill>
                  <a:schemeClr val="tx1"/>
                </a:solidFill>
              </a:rPr>
              <a:t>4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548166" y="799754"/>
            <a:ext cx="625008" cy="62500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z</a:t>
            </a:r>
            <a:r>
              <a:rPr lang="en-US" sz="2600" baseline="-25000" dirty="0" smtClean="0">
                <a:solidFill>
                  <a:schemeClr val="tx1"/>
                </a:solidFill>
              </a:rPr>
              <a:t>2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548166" y="2464241"/>
            <a:ext cx="625008" cy="62500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z</a:t>
            </a:r>
            <a:r>
              <a:rPr lang="en-US" sz="2600" baseline="-25000" dirty="0" smtClean="0">
                <a:solidFill>
                  <a:schemeClr val="tx1"/>
                </a:solidFill>
              </a:rPr>
              <a:t>5</a:t>
            </a:r>
            <a:endParaRPr lang="en-US" sz="26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0" idx="4"/>
            <a:endCxn id="12" idx="0"/>
          </p:cNvCxnSpPr>
          <p:nvPr/>
        </p:nvCxnSpPr>
        <p:spPr>
          <a:xfrm>
            <a:off x="4860670" y="1424762"/>
            <a:ext cx="0" cy="1039479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6"/>
            <a:endCxn id="10" idx="2"/>
          </p:cNvCxnSpPr>
          <p:nvPr/>
        </p:nvCxnSpPr>
        <p:spPr>
          <a:xfrm>
            <a:off x="3425890" y="1112258"/>
            <a:ext cx="1122276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6"/>
            <a:endCxn id="12" idx="2"/>
          </p:cNvCxnSpPr>
          <p:nvPr/>
        </p:nvCxnSpPr>
        <p:spPr>
          <a:xfrm>
            <a:off x="3425890" y="2776745"/>
            <a:ext cx="1122276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295450" y="799754"/>
            <a:ext cx="625008" cy="62500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z</a:t>
            </a:r>
            <a:r>
              <a:rPr lang="en-US" sz="2600" baseline="-25000" dirty="0" smtClean="0">
                <a:solidFill>
                  <a:schemeClr val="tx1"/>
                </a:solidFill>
              </a:rPr>
              <a:t>3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295450" y="2464241"/>
            <a:ext cx="625008" cy="62500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z</a:t>
            </a:r>
            <a:r>
              <a:rPr lang="en-US" sz="2600" baseline="-25000" dirty="0" smtClean="0">
                <a:solidFill>
                  <a:schemeClr val="tx1"/>
                </a:solidFill>
              </a:rPr>
              <a:t>6</a:t>
            </a:r>
            <a:endParaRPr lang="en-US" sz="2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607954" y="1424762"/>
            <a:ext cx="0" cy="1039479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00882" y="4128727"/>
            <a:ext cx="625008" cy="62500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z</a:t>
            </a:r>
            <a:r>
              <a:rPr lang="en-US" sz="2600" baseline="-25000" dirty="0" smtClean="0">
                <a:solidFill>
                  <a:schemeClr val="tx1"/>
                </a:solidFill>
              </a:rPr>
              <a:t>7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548166" y="4128727"/>
            <a:ext cx="625008" cy="62500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z</a:t>
            </a:r>
            <a:r>
              <a:rPr lang="en-US" sz="2600" baseline="-25000" dirty="0" smtClean="0">
                <a:solidFill>
                  <a:schemeClr val="tx1"/>
                </a:solidFill>
              </a:rPr>
              <a:t>8</a:t>
            </a:r>
            <a:endParaRPr lang="en-US" sz="26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425890" y="4441231"/>
            <a:ext cx="1122276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295450" y="4128727"/>
            <a:ext cx="625008" cy="62500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z</a:t>
            </a:r>
            <a:r>
              <a:rPr lang="en-US" sz="2600" baseline="-25000" dirty="0" smtClean="0">
                <a:solidFill>
                  <a:schemeClr val="tx1"/>
                </a:solidFill>
              </a:rPr>
              <a:t>9</a:t>
            </a:r>
            <a:endParaRPr lang="en-US" sz="26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9" idx="4"/>
            <a:endCxn id="18" idx="0"/>
          </p:cNvCxnSpPr>
          <p:nvPr/>
        </p:nvCxnSpPr>
        <p:spPr>
          <a:xfrm>
            <a:off x="3113386" y="3089249"/>
            <a:ext cx="0" cy="1039478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4"/>
            <a:endCxn id="19" idx="0"/>
          </p:cNvCxnSpPr>
          <p:nvPr/>
        </p:nvCxnSpPr>
        <p:spPr>
          <a:xfrm>
            <a:off x="4860670" y="3089249"/>
            <a:ext cx="0" cy="1039478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4"/>
            <a:endCxn id="21" idx="0"/>
          </p:cNvCxnSpPr>
          <p:nvPr/>
        </p:nvCxnSpPr>
        <p:spPr>
          <a:xfrm>
            <a:off x="6607954" y="3089249"/>
            <a:ext cx="0" cy="1039478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6"/>
            <a:endCxn id="21" idx="2"/>
          </p:cNvCxnSpPr>
          <p:nvPr/>
        </p:nvCxnSpPr>
        <p:spPr>
          <a:xfrm>
            <a:off x="5173174" y="4441231"/>
            <a:ext cx="1122276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6"/>
            <a:endCxn id="16" idx="2"/>
          </p:cNvCxnSpPr>
          <p:nvPr/>
        </p:nvCxnSpPr>
        <p:spPr>
          <a:xfrm>
            <a:off x="5173174" y="2776745"/>
            <a:ext cx="1122276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6"/>
            <a:endCxn id="15" idx="2"/>
          </p:cNvCxnSpPr>
          <p:nvPr/>
        </p:nvCxnSpPr>
        <p:spPr>
          <a:xfrm>
            <a:off x="5173174" y="1112258"/>
            <a:ext cx="1122276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99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2800882" y="799754"/>
            <a:ext cx="625008" cy="62500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z</a:t>
            </a:r>
            <a:r>
              <a:rPr lang="en-US" sz="2600" baseline="-25000" dirty="0" smtClean="0">
                <a:solidFill>
                  <a:schemeClr val="tx1"/>
                </a:solidFill>
              </a:rPr>
              <a:t>1</a:t>
            </a:r>
            <a:endParaRPr lang="en-US" sz="26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8" idx="4"/>
            <a:endCxn id="9" idx="0"/>
          </p:cNvCxnSpPr>
          <p:nvPr/>
        </p:nvCxnSpPr>
        <p:spPr>
          <a:xfrm>
            <a:off x="3113386" y="1424762"/>
            <a:ext cx="0" cy="1039479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800882" y="2464241"/>
            <a:ext cx="625008" cy="62500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z</a:t>
            </a:r>
            <a:r>
              <a:rPr lang="en-US" sz="2600" baseline="-25000" dirty="0" smtClean="0">
                <a:solidFill>
                  <a:schemeClr val="tx1"/>
                </a:solidFill>
              </a:rPr>
              <a:t>4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548166" y="799754"/>
            <a:ext cx="625008" cy="62500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z</a:t>
            </a:r>
            <a:r>
              <a:rPr lang="en-US" sz="2600" baseline="-25000" dirty="0" smtClean="0">
                <a:solidFill>
                  <a:schemeClr val="tx1"/>
                </a:solidFill>
              </a:rPr>
              <a:t>2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548166" y="2464241"/>
            <a:ext cx="625008" cy="62500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z</a:t>
            </a:r>
            <a:r>
              <a:rPr lang="en-US" sz="2600" baseline="-25000" dirty="0" smtClean="0">
                <a:solidFill>
                  <a:schemeClr val="tx1"/>
                </a:solidFill>
              </a:rPr>
              <a:t>5</a:t>
            </a:r>
            <a:endParaRPr lang="en-US" sz="26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0" idx="4"/>
            <a:endCxn id="12" idx="0"/>
          </p:cNvCxnSpPr>
          <p:nvPr/>
        </p:nvCxnSpPr>
        <p:spPr>
          <a:xfrm>
            <a:off x="4860670" y="1424762"/>
            <a:ext cx="0" cy="1039479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6"/>
            <a:endCxn id="10" idx="2"/>
          </p:cNvCxnSpPr>
          <p:nvPr/>
        </p:nvCxnSpPr>
        <p:spPr>
          <a:xfrm>
            <a:off x="3425890" y="1112258"/>
            <a:ext cx="1122276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6"/>
            <a:endCxn id="12" idx="2"/>
          </p:cNvCxnSpPr>
          <p:nvPr/>
        </p:nvCxnSpPr>
        <p:spPr>
          <a:xfrm>
            <a:off x="3425890" y="2776745"/>
            <a:ext cx="1122276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295450" y="799754"/>
            <a:ext cx="625008" cy="62500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z</a:t>
            </a:r>
            <a:r>
              <a:rPr lang="en-US" sz="2600" baseline="-25000" dirty="0" smtClean="0">
                <a:solidFill>
                  <a:schemeClr val="tx1"/>
                </a:solidFill>
              </a:rPr>
              <a:t>3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295450" y="2464241"/>
            <a:ext cx="625008" cy="62500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z</a:t>
            </a:r>
            <a:r>
              <a:rPr lang="en-US" sz="2600" baseline="-25000" dirty="0" smtClean="0">
                <a:solidFill>
                  <a:schemeClr val="tx1"/>
                </a:solidFill>
              </a:rPr>
              <a:t>6</a:t>
            </a:r>
            <a:endParaRPr lang="en-US" sz="2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607954" y="1424762"/>
            <a:ext cx="0" cy="1039479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00882" y="4128727"/>
            <a:ext cx="625008" cy="62500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z</a:t>
            </a:r>
            <a:r>
              <a:rPr lang="en-US" sz="2600" baseline="-25000" dirty="0" smtClean="0">
                <a:solidFill>
                  <a:schemeClr val="tx1"/>
                </a:solidFill>
              </a:rPr>
              <a:t>7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548166" y="4128727"/>
            <a:ext cx="625008" cy="62500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z</a:t>
            </a:r>
            <a:r>
              <a:rPr lang="en-US" sz="2600" baseline="-25000" dirty="0" smtClean="0">
                <a:solidFill>
                  <a:schemeClr val="tx1"/>
                </a:solidFill>
              </a:rPr>
              <a:t>8</a:t>
            </a:r>
            <a:endParaRPr lang="en-US" sz="26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425890" y="4441231"/>
            <a:ext cx="1122276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295450" y="4128727"/>
            <a:ext cx="625008" cy="62500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z</a:t>
            </a:r>
            <a:r>
              <a:rPr lang="en-US" sz="2600" baseline="-25000" dirty="0" smtClean="0">
                <a:solidFill>
                  <a:schemeClr val="tx1"/>
                </a:solidFill>
              </a:rPr>
              <a:t>9</a:t>
            </a:r>
            <a:endParaRPr lang="en-US" sz="26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9" idx="4"/>
            <a:endCxn id="18" idx="0"/>
          </p:cNvCxnSpPr>
          <p:nvPr/>
        </p:nvCxnSpPr>
        <p:spPr>
          <a:xfrm>
            <a:off x="3113386" y="3089249"/>
            <a:ext cx="0" cy="1039478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4"/>
            <a:endCxn id="19" idx="0"/>
          </p:cNvCxnSpPr>
          <p:nvPr/>
        </p:nvCxnSpPr>
        <p:spPr>
          <a:xfrm>
            <a:off x="4860670" y="3089249"/>
            <a:ext cx="0" cy="1039478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4"/>
            <a:endCxn id="21" idx="0"/>
          </p:cNvCxnSpPr>
          <p:nvPr/>
        </p:nvCxnSpPr>
        <p:spPr>
          <a:xfrm>
            <a:off x="6607954" y="3089249"/>
            <a:ext cx="0" cy="1039478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6"/>
            <a:endCxn id="21" idx="2"/>
          </p:cNvCxnSpPr>
          <p:nvPr/>
        </p:nvCxnSpPr>
        <p:spPr>
          <a:xfrm>
            <a:off x="5173174" y="4441231"/>
            <a:ext cx="1122276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6"/>
            <a:endCxn id="16" idx="2"/>
          </p:cNvCxnSpPr>
          <p:nvPr/>
        </p:nvCxnSpPr>
        <p:spPr>
          <a:xfrm>
            <a:off x="5173174" y="2776745"/>
            <a:ext cx="1122276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6"/>
            <a:endCxn id="15" idx="2"/>
          </p:cNvCxnSpPr>
          <p:nvPr/>
        </p:nvCxnSpPr>
        <p:spPr>
          <a:xfrm>
            <a:off x="5173174" y="1112258"/>
            <a:ext cx="1122276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175874" y="1424762"/>
            <a:ext cx="625008" cy="62500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x</a:t>
            </a:r>
            <a:r>
              <a:rPr lang="en-US" sz="2600" baseline="-25000" dirty="0" smtClean="0">
                <a:solidFill>
                  <a:schemeClr val="tx1"/>
                </a:solidFill>
              </a:rPr>
              <a:t>1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175874" y="3089249"/>
            <a:ext cx="625008" cy="62500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x</a:t>
            </a:r>
            <a:r>
              <a:rPr lang="en-US" sz="2600" baseline="-25000" dirty="0" smtClean="0">
                <a:solidFill>
                  <a:schemeClr val="tx1"/>
                </a:solidFill>
              </a:rPr>
              <a:t>4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923158" y="1424762"/>
            <a:ext cx="625008" cy="62500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x</a:t>
            </a:r>
            <a:r>
              <a:rPr lang="en-US" sz="2600" baseline="-25000" dirty="0" smtClean="0">
                <a:solidFill>
                  <a:schemeClr val="tx1"/>
                </a:solidFill>
              </a:rPr>
              <a:t>2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3923158" y="3089249"/>
            <a:ext cx="625008" cy="62500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x</a:t>
            </a:r>
            <a:r>
              <a:rPr lang="en-US" sz="2600" baseline="-25000" dirty="0" smtClean="0">
                <a:solidFill>
                  <a:schemeClr val="tx1"/>
                </a:solidFill>
              </a:rPr>
              <a:t>5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70442" y="1424762"/>
            <a:ext cx="625008" cy="62500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x</a:t>
            </a:r>
            <a:r>
              <a:rPr lang="en-US" sz="2600" baseline="-25000" dirty="0" smtClean="0">
                <a:solidFill>
                  <a:schemeClr val="tx1"/>
                </a:solidFill>
              </a:rPr>
              <a:t>3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5670442" y="3089249"/>
            <a:ext cx="625008" cy="62500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x</a:t>
            </a:r>
            <a:r>
              <a:rPr lang="en-US" sz="2600" baseline="-25000" dirty="0" smtClean="0">
                <a:solidFill>
                  <a:schemeClr val="tx1"/>
                </a:solidFill>
              </a:rPr>
              <a:t>6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175874" y="4753735"/>
            <a:ext cx="625008" cy="62500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smtClean="0">
                <a:solidFill>
                  <a:schemeClr val="tx1"/>
                </a:solidFill>
              </a:rPr>
              <a:t>x</a:t>
            </a:r>
            <a:r>
              <a:rPr lang="en-US" sz="2600" baseline="-25000" smtClean="0">
                <a:solidFill>
                  <a:schemeClr val="tx1"/>
                </a:solidFill>
              </a:rPr>
              <a:t>7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3923158" y="4753735"/>
            <a:ext cx="625008" cy="62500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x</a:t>
            </a:r>
            <a:r>
              <a:rPr lang="en-US" sz="2600" baseline="-25000" dirty="0" smtClean="0">
                <a:solidFill>
                  <a:schemeClr val="tx1"/>
                </a:solidFill>
              </a:rPr>
              <a:t>8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5670442" y="4753735"/>
            <a:ext cx="625008" cy="62500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x</a:t>
            </a:r>
            <a:r>
              <a:rPr lang="en-US" sz="2600" baseline="-25000" dirty="0" smtClean="0">
                <a:solidFill>
                  <a:schemeClr val="tx1"/>
                </a:solidFill>
              </a:rPr>
              <a:t>9</a:t>
            </a:r>
            <a:endParaRPr lang="en-US" sz="26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25" idx="7"/>
            <a:endCxn id="8" idx="3"/>
          </p:cNvCxnSpPr>
          <p:nvPr/>
        </p:nvCxnSpPr>
        <p:spPr>
          <a:xfrm flipV="1">
            <a:off x="2709352" y="1333232"/>
            <a:ext cx="183060" cy="18306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1" idx="7"/>
            <a:endCxn id="10" idx="3"/>
          </p:cNvCxnSpPr>
          <p:nvPr/>
        </p:nvCxnSpPr>
        <p:spPr>
          <a:xfrm flipV="1">
            <a:off x="4456636" y="1333232"/>
            <a:ext cx="183060" cy="18306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7" idx="7"/>
            <a:endCxn id="15" idx="3"/>
          </p:cNvCxnSpPr>
          <p:nvPr/>
        </p:nvCxnSpPr>
        <p:spPr>
          <a:xfrm flipV="1">
            <a:off x="6203920" y="1333232"/>
            <a:ext cx="183060" cy="18306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8" idx="7"/>
            <a:endCxn id="16" idx="3"/>
          </p:cNvCxnSpPr>
          <p:nvPr/>
        </p:nvCxnSpPr>
        <p:spPr>
          <a:xfrm flipV="1">
            <a:off x="6203920" y="2997719"/>
            <a:ext cx="183060" cy="18306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2" idx="7"/>
            <a:endCxn id="12" idx="3"/>
          </p:cNvCxnSpPr>
          <p:nvPr/>
        </p:nvCxnSpPr>
        <p:spPr>
          <a:xfrm flipV="1">
            <a:off x="4456636" y="2997719"/>
            <a:ext cx="183060" cy="18306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9" idx="7"/>
            <a:endCxn id="9" idx="3"/>
          </p:cNvCxnSpPr>
          <p:nvPr/>
        </p:nvCxnSpPr>
        <p:spPr>
          <a:xfrm flipV="1">
            <a:off x="2709352" y="2997719"/>
            <a:ext cx="183060" cy="18306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0" idx="7"/>
            <a:endCxn id="18" idx="3"/>
          </p:cNvCxnSpPr>
          <p:nvPr/>
        </p:nvCxnSpPr>
        <p:spPr>
          <a:xfrm flipV="1">
            <a:off x="2709352" y="4662205"/>
            <a:ext cx="183060" cy="18306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1" idx="7"/>
            <a:endCxn id="19" idx="3"/>
          </p:cNvCxnSpPr>
          <p:nvPr/>
        </p:nvCxnSpPr>
        <p:spPr>
          <a:xfrm flipV="1">
            <a:off x="4456636" y="4662205"/>
            <a:ext cx="183060" cy="18306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3" idx="7"/>
            <a:endCxn id="21" idx="3"/>
          </p:cNvCxnSpPr>
          <p:nvPr/>
        </p:nvCxnSpPr>
        <p:spPr>
          <a:xfrm flipV="1">
            <a:off x="6203920" y="4662205"/>
            <a:ext cx="183060" cy="18306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12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35</Words>
  <Application>Microsoft Macintosh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Hongzi Mao</dc:creator>
  <cp:lastModifiedBy>Hongzi Mao</cp:lastModifiedBy>
  <cp:revision>20</cp:revision>
  <dcterms:created xsi:type="dcterms:W3CDTF">2018-09-16T00:07:42Z</dcterms:created>
  <dcterms:modified xsi:type="dcterms:W3CDTF">2018-10-10T02:56:44Z</dcterms:modified>
</cp:coreProperties>
</file>