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4"/>
  </p:normalViewPr>
  <p:slideViewPr>
    <p:cSldViewPr snapToGrid="0" snapToObjects="1">
      <p:cViewPr>
        <p:scale>
          <a:sx n="120" d="100"/>
          <a:sy n="120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2A81-5095-554F-95EC-867DC972175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9BBF-0BDC-FD41-A128-37C2DA14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959291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5271795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59291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53412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3412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6965916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959291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 smtClean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8" idx="4"/>
            <a:endCxn id="9" idx="0"/>
          </p:cNvCxnSpPr>
          <p:nvPr/>
        </p:nvCxnSpPr>
        <p:spPr>
          <a:xfrm>
            <a:off x="5271795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59291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3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06575" y="2203252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06575" y="3867739"/>
            <a:ext cx="625008" cy="6250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4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>
            <a:off x="7019079" y="2828260"/>
            <a:ext cx="0" cy="103947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5584299" y="2515756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2" idx="2"/>
          </p:cNvCxnSpPr>
          <p:nvPr/>
        </p:nvCxnSpPr>
        <p:spPr>
          <a:xfrm>
            <a:off x="5584299" y="4180243"/>
            <a:ext cx="112227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12</cp:revision>
  <dcterms:created xsi:type="dcterms:W3CDTF">2018-09-16T00:07:42Z</dcterms:created>
  <dcterms:modified xsi:type="dcterms:W3CDTF">2018-10-08T02:14:18Z</dcterms:modified>
</cp:coreProperties>
</file>