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5" d="100"/>
          <a:sy n="95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4991-DE6A-FF41-B91D-162F8F9E36E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9DC-D65A-1041-B5EC-8FDFF3D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1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4991-DE6A-FF41-B91D-162F8F9E36E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9DC-D65A-1041-B5EC-8FDFF3D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3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4991-DE6A-FF41-B91D-162F8F9E36E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9DC-D65A-1041-B5EC-8FDFF3D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4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4991-DE6A-FF41-B91D-162F8F9E36E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9DC-D65A-1041-B5EC-8FDFF3D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6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4991-DE6A-FF41-B91D-162F8F9E36E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9DC-D65A-1041-B5EC-8FDFF3D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4991-DE6A-FF41-B91D-162F8F9E36E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9DC-D65A-1041-B5EC-8FDFF3D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0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4991-DE6A-FF41-B91D-162F8F9E36E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9DC-D65A-1041-B5EC-8FDFF3D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0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4991-DE6A-FF41-B91D-162F8F9E36E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9DC-D65A-1041-B5EC-8FDFF3D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9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4991-DE6A-FF41-B91D-162F8F9E36E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9DC-D65A-1041-B5EC-8FDFF3D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4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4991-DE6A-FF41-B91D-162F8F9E36E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9DC-D65A-1041-B5EC-8FDFF3D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0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4991-DE6A-FF41-B91D-162F8F9E36E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9DC-D65A-1041-B5EC-8FDFF3D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0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4991-DE6A-FF41-B91D-162F8F9E36E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C69DC-D65A-1041-B5EC-8FDFF3D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7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57800" y="1211580"/>
            <a:ext cx="560070" cy="5600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r>
              <a:rPr lang="en-US" sz="2800" baseline="-25000" dirty="0" smtClean="0">
                <a:solidFill>
                  <a:schemeClr val="tx1"/>
                </a:solidFill>
              </a:rPr>
              <a:t>i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845257" y="2988064"/>
            <a:ext cx="560070" cy="5600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257800" y="3847873"/>
            <a:ext cx="560070" cy="5600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670343" y="2988064"/>
            <a:ext cx="560070" cy="5600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5537835" y="1771650"/>
            <a:ext cx="0" cy="20762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5" idx="7"/>
          </p:cNvCxnSpPr>
          <p:nvPr/>
        </p:nvCxnSpPr>
        <p:spPr>
          <a:xfrm flipH="1">
            <a:off x="4323307" y="1689630"/>
            <a:ext cx="1016513" cy="138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5"/>
            <a:endCxn id="7" idx="1"/>
          </p:cNvCxnSpPr>
          <p:nvPr/>
        </p:nvCxnSpPr>
        <p:spPr>
          <a:xfrm>
            <a:off x="5735850" y="1689630"/>
            <a:ext cx="1016513" cy="138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3"/>
          </p:cNvCxnSpPr>
          <p:nvPr/>
        </p:nvCxnSpPr>
        <p:spPr>
          <a:xfrm flipH="1">
            <a:off x="3384645" y="3466114"/>
            <a:ext cx="542632" cy="7646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</p:cNvCxnSpPr>
          <p:nvPr/>
        </p:nvCxnSpPr>
        <p:spPr>
          <a:xfrm>
            <a:off x="5537835" y="4407943"/>
            <a:ext cx="0" cy="6417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5"/>
          </p:cNvCxnSpPr>
          <p:nvPr/>
        </p:nvCxnSpPr>
        <p:spPr>
          <a:xfrm>
            <a:off x="7148393" y="3466114"/>
            <a:ext cx="494353" cy="6617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63760" y="3630641"/>
            <a:ext cx="822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7200" dirty="0" smtClean="0"/>
              <a:t>…</a:t>
            </a:r>
            <a:endParaRPr lang="en-US" sz="72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6504" y="4546142"/>
            <a:ext cx="822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7200" dirty="0" smtClean="0"/>
              <a:t>…</a:t>
            </a:r>
            <a:endParaRPr lang="en-US" sz="7200" dirty="0"/>
          </a:p>
        </p:txBody>
      </p:sp>
      <p:sp>
        <p:nvSpPr>
          <p:cNvPr id="28" name="TextBox 27"/>
          <p:cNvSpPr txBox="1"/>
          <p:nvPr/>
        </p:nvSpPr>
        <p:spPr>
          <a:xfrm>
            <a:off x="7369932" y="3528478"/>
            <a:ext cx="822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7200" dirty="0" smtClean="0"/>
              <a:t>…</a:t>
            </a:r>
            <a:endParaRPr lang="en-US" sz="7200" dirty="0"/>
          </a:p>
        </p:txBody>
      </p:sp>
      <p:cxnSp>
        <p:nvCxnSpPr>
          <p:cNvPr id="29" name="Straight Connector 28"/>
          <p:cNvCxnSpPr>
            <a:stCxn id="6" idx="2"/>
            <a:endCxn id="5" idx="5"/>
          </p:cNvCxnSpPr>
          <p:nvPr/>
        </p:nvCxnSpPr>
        <p:spPr>
          <a:xfrm flipH="1" flipV="1">
            <a:off x="4323307" y="3466114"/>
            <a:ext cx="934493" cy="66179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3"/>
            <a:endCxn id="6" idx="6"/>
          </p:cNvCxnSpPr>
          <p:nvPr/>
        </p:nvCxnSpPr>
        <p:spPr>
          <a:xfrm flipH="1">
            <a:off x="5817870" y="3466114"/>
            <a:ext cx="934493" cy="66179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2"/>
            <a:endCxn id="5" idx="6"/>
          </p:cNvCxnSpPr>
          <p:nvPr/>
        </p:nvCxnSpPr>
        <p:spPr>
          <a:xfrm flipH="1">
            <a:off x="4405327" y="3268099"/>
            <a:ext cx="2265016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70343" y="1877032"/>
            <a:ext cx="29867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=3, clique generated </a:t>
            </a:r>
          </a:p>
          <a:p>
            <a:r>
              <a:rPr lang="en-US" sz="2400" dirty="0" smtClean="0"/>
              <a:t>at step </a:t>
            </a:r>
            <a:r>
              <a:rPr lang="en-US" sz="2400" dirty="0" err="1" smtClean="0"/>
              <a:t>i</a:t>
            </a:r>
            <a:r>
              <a:rPr lang="en-US" sz="2400" dirty="0" smtClean="0"/>
              <a:t> has size 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759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Hongzi Mao</dc:creator>
  <cp:lastModifiedBy>Hongzi Mao</cp:lastModifiedBy>
  <cp:revision>8</cp:revision>
  <dcterms:created xsi:type="dcterms:W3CDTF">2018-09-24T20:11:05Z</dcterms:created>
  <dcterms:modified xsi:type="dcterms:W3CDTF">2018-09-24T20:16:49Z</dcterms:modified>
</cp:coreProperties>
</file>