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9"/>
  </p:normalViewPr>
  <p:slideViewPr>
    <p:cSldViewPr snapToGrid="0" snapToObjects="1">
      <p:cViewPr>
        <p:scale>
          <a:sx n="70" d="100"/>
          <a:sy n="70" d="100"/>
        </p:scale>
        <p:origin x="3400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5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0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0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2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42" y="-2572065"/>
            <a:ext cx="4689294" cy="48653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42" y="2897455"/>
            <a:ext cx="5408287" cy="8034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42" y="11535777"/>
            <a:ext cx="5683709" cy="31623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28340" y="-3073486"/>
            <a:ext cx="225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(a</a:t>
            </a:r>
            <a:r>
              <a:rPr lang="en-US" sz="2400" b="1" smtClean="0">
                <a:solidFill>
                  <a:srgbClr val="C00000"/>
                </a:solidFill>
              </a:rPr>
              <a:t>) Initialization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8340" y="2411141"/>
            <a:ext cx="3153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(b) Gibbs node sampler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44842" y="11011770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(c</a:t>
            </a:r>
            <a:r>
              <a:rPr lang="en-US" sz="2400" b="1" smtClean="0">
                <a:solidFill>
                  <a:srgbClr val="C00000"/>
                </a:solidFill>
              </a:rPr>
              <a:t>) Sampling loop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612140"/>
            <a:ext cx="5224380" cy="2473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51" y="612140"/>
            <a:ext cx="4268095" cy="4738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20" y="5669759"/>
            <a:ext cx="2394593" cy="1895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20" y="7934169"/>
            <a:ext cx="5270513" cy="29324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3604798"/>
            <a:ext cx="4888339" cy="72617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9640" y="200540"/>
            <a:ext cx="270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(d) Message update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639" y="3143133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(g) Gibbs block sample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1140" y="200539"/>
            <a:ext cx="36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(e) Serial block propagation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68798" y="5669759"/>
            <a:ext cx="245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(f) Traversal order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03020" y="7334902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C00000"/>
                </a:solidFill>
              </a:rPr>
              <a:t>(h) Sampling </a:t>
            </a:r>
            <a:r>
              <a:rPr lang="en-US" sz="2400" b="1" dirty="0" smtClean="0">
                <a:solidFill>
                  <a:srgbClr val="C00000"/>
                </a:solidFill>
              </a:rPr>
              <a:t>loop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8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42" y="-2572065"/>
            <a:ext cx="4689294" cy="48653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42" y="2897455"/>
            <a:ext cx="5408287" cy="8034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71" y="-2549479"/>
            <a:ext cx="5847467" cy="325341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28340" y="-3073486"/>
            <a:ext cx="225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(a</a:t>
            </a:r>
            <a:r>
              <a:rPr lang="en-US" sz="2400" b="1" smtClean="0">
                <a:solidFill>
                  <a:srgbClr val="C00000"/>
                </a:solidFill>
              </a:rPr>
              <a:t>) Initialization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8340" y="2411141"/>
            <a:ext cx="3153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(b) Gibbs node sampler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89371" y="-3073486"/>
            <a:ext cx="3878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(c) Gibbs node sampling loop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84" y="1059335"/>
            <a:ext cx="5492654" cy="26009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12458" y="623415"/>
            <a:ext cx="270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(d) Message update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31" y="4097678"/>
            <a:ext cx="4708165" cy="52269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63831" y="3636013"/>
            <a:ext cx="3731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(e) </a:t>
            </a:r>
            <a:r>
              <a:rPr lang="en-US" sz="2400" b="1" smtClean="0">
                <a:solidFill>
                  <a:srgbClr val="C00000"/>
                </a:solidFill>
              </a:rPr>
              <a:t>Serial </a:t>
            </a:r>
            <a:r>
              <a:rPr lang="en-US" sz="2400" b="1" smtClean="0">
                <a:solidFill>
                  <a:srgbClr val="C00000"/>
                </a:solidFill>
              </a:rPr>
              <a:t>belief propagation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23342" y="9248188"/>
            <a:ext cx="245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(f) Traversal order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22973" y="-3073486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C00000"/>
                </a:solidFill>
              </a:rPr>
              <a:t>(g) </a:t>
            </a:r>
            <a:r>
              <a:rPr lang="en-US" sz="2400" b="1" dirty="0" smtClean="0">
                <a:solidFill>
                  <a:srgbClr val="C00000"/>
                </a:solidFill>
              </a:rPr>
              <a:t>Gibbs block sample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246" y="5307801"/>
            <a:ext cx="5423524" cy="301753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3031507" y="4770876"/>
            <a:ext cx="396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(h</a:t>
            </a:r>
            <a:r>
              <a:rPr lang="en-US" sz="2400" b="1" smtClean="0">
                <a:solidFill>
                  <a:srgbClr val="C00000"/>
                </a:solidFill>
              </a:rPr>
              <a:t>) Gibbs block sampling </a:t>
            </a:r>
            <a:r>
              <a:rPr lang="en-US" sz="2400" b="1" dirty="0" smtClean="0">
                <a:solidFill>
                  <a:srgbClr val="C00000"/>
                </a:solidFill>
              </a:rPr>
              <a:t>loop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73" y="-2549480"/>
            <a:ext cx="4845797" cy="72450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342" y="9709853"/>
            <a:ext cx="2935657" cy="12217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99" y="9712943"/>
            <a:ext cx="3025994" cy="121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7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88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Hongzi Mao</dc:creator>
  <cp:lastModifiedBy>Hongzi Mao</cp:lastModifiedBy>
  <cp:revision>11</cp:revision>
  <dcterms:created xsi:type="dcterms:W3CDTF">2018-11-19T19:12:24Z</dcterms:created>
  <dcterms:modified xsi:type="dcterms:W3CDTF">2018-11-20T02:35:29Z</dcterms:modified>
</cp:coreProperties>
</file>