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64"/>
  </p:normalViewPr>
  <p:slideViewPr>
    <p:cSldViewPr snapToGrid="0" snapToObjects="1">
      <p:cViewPr>
        <p:scale>
          <a:sx n="88" d="100"/>
          <a:sy n="88" d="100"/>
        </p:scale>
        <p:origin x="44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546B-B213-7D47-9F97-73AA1653D362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551F-8816-7240-9E67-20C334C7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5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546B-B213-7D47-9F97-73AA1653D362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551F-8816-7240-9E67-20C334C7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4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546B-B213-7D47-9F97-73AA1653D362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551F-8816-7240-9E67-20C334C7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2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546B-B213-7D47-9F97-73AA1653D362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551F-8816-7240-9E67-20C334C7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7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546B-B213-7D47-9F97-73AA1653D362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551F-8816-7240-9E67-20C334C7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8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546B-B213-7D47-9F97-73AA1653D362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551F-8816-7240-9E67-20C334C7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4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546B-B213-7D47-9F97-73AA1653D362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551F-8816-7240-9E67-20C334C7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7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546B-B213-7D47-9F97-73AA1653D362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551F-8816-7240-9E67-20C334C7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6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546B-B213-7D47-9F97-73AA1653D362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551F-8816-7240-9E67-20C334C7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546B-B213-7D47-9F97-73AA1653D362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551F-8816-7240-9E67-20C334C7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546B-B213-7D47-9F97-73AA1653D362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551F-8816-7240-9E67-20C334C7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3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D546B-B213-7D47-9F97-73AA1653D362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2551F-8816-7240-9E67-20C334C7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3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2926308" y="374120"/>
            <a:ext cx="6013032" cy="6284907"/>
            <a:chOff x="2926308" y="374120"/>
            <a:chExt cx="6013032" cy="6284907"/>
          </a:xfrm>
        </p:grpSpPr>
        <p:sp>
          <p:nvSpPr>
            <p:cNvPr id="4" name="Oval 3"/>
            <p:cNvSpPr/>
            <p:nvPr/>
          </p:nvSpPr>
          <p:spPr>
            <a:xfrm>
              <a:off x="4097740" y="374120"/>
              <a:ext cx="622167" cy="6221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926308" y="1481863"/>
              <a:ext cx="622167" cy="6221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376683" y="2901230"/>
              <a:ext cx="622167" cy="6221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137244" y="2928526"/>
              <a:ext cx="622167" cy="6221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006988" y="2450855"/>
              <a:ext cx="622167" cy="6221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6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133532" y="859696"/>
              <a:ext cx="622167" cy="6221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515077" y="4402484"/>
              <a:ext cx="622167" cy="6221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7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444615" y="4077753"/>
              <a:ext cx="622167" cy="6221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8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8317173" y="5024651"/>
              <a:ext cx="622167" cy="6221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6038054" y="6036860"/>
              <a:ext cx="622167" cy="6221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>
              <a:stCxn id="4" idx="3"/>
              <a:endCxn id="5" idx="7"/>
            </p:cNvCxnSpPr>
            <p:nvPr/>
          </p:nvCxnSpPr>
          <p:spPr>
            <a:xfrm flipH="1">
              <a:off x="3457361" y="905173"/>
              <a:ext cx="731493" cy="6678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1"/>
              <a:endCxn id="5" idx="4"/>
            </p:cNvCxnSpPr>
            <p:nvPr/>
          </p:nvCxnSpPr>
          <p:spPr>
            <a:xfrm flipH="1" flipV="1">
              <a:off x="3237392" y="2104030"/>
              <a:ext cx="230405" cy="8883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6" idx="6"/>
            </p:cNvCxnSpPr>
            <p:nvPr/>
          </p:nvCxnSpPr>
          <p:spPr>
            <a:xfrm flipH="1" flipV="1">
              <a:off x="3998850" y="3212314"/>
              <a:ext cx="1138394" cy="272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0" idx="1"/>
              <a:endCxn id="6" idx="4"/>
            </p:cNvCxnSpPr>
            <p:nvPr/>
          </p:nvCxnSpPr>
          <p:spPr>
            <a:xfrm flipH="1" flipV="1">
              <a:off x="3687767" y="3523397"/>
              <a:ext cx="918424" cy="9702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7"/>
              <a:endCxn id="7" idx="4"/>
            </p:cNvCxnSpPr>
            <p:nvPr/>
          </p:nvCxnSpPr>
          <p:spPr>
            <a:xfrm flipV="1">
              <a:off x="5046130" y="3550693"/>
              <a:ext cx="402198" cy="9429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0" idx="6"/>
              <a:endCxn id="11" idx="2"/>
            </p:cNvCxnSpPr>
            <p:nvPr/>
          </p:nvCxnSpPr>
          <p:spPr>
            <a:xfrm flipV="1">
              <a:off x="5137244" y="4388837"/>
              <a:ext cx="1307371" cy="32473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0" idx="5"/>
              <a:endCxn id="13" idx="1"/>
            </p:cNvCxnSpPr>
            <p:nvPr/>
          </p:nvCxnSpPr>
          <p:spPr>
            <a:xfrm>
              <a:off x="5046130" y="4933537"/>
              <a:ext cx="1083038" cy="11944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2" idx="3"/>
              <a:endCxn id="13" idx="6"/>
            </p:cNvCxnSpPr>
            <p:nvPr/>
          </p:nvCxnSpPr>
          <p:spPr>
            <a:xfrm flipH="1">
              <a:off x="6660221" y="5555704"/>
              <a:ext cx="1748066" cy="7922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2" idx="0"/>
              <a:endCxn id="8" idx="5"/>
            </p:cNvCxnSpPr>
            <p:nvPr/>
          </p:nvCxnSpPr>
          <p:spPr>
            <a:xfrm flipH="1" flipV="1">
              <a:off x="7538041" y="2981908"/>
              <a:ext cx="1090216" cy="20427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1" idx="0"/>
              <a:endCxn id="8" idx="3"/>
            </p:cNvCxnSpPr>
            <p:nvPr/>
          </p:nvCxnSpPr>
          <p:spPr>
            <a:xfrm flipV="1">
              <a:off x="6755699" y="2981908"/>
              <a:ext cx="342403" cy="109584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7" idx="7"/>
              <a:endCxn id="8" idx="2"/>
            </p:cNvCxnSpPr>
            <p:nvPr/>
          </p:nvCxnSpPr>
          <p:spPr>
            <a:xfrm flipV="1">
              <a:off x="5668297" y="2761939"/>
              <a:ext cx="1338691" cy="2577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9" idx="5"/>
              <a:endCxn id="8" idx="0"/>
            </p:cNvCxnSpPr>
            <p:nvPr/>
          </p:nvCxnSpPr>
          <p:spPr>
            <a:xfrm>
              <a:off x="6664585" y="1390749"/>
              <a:ext cx="653487" cy="10601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" idx="6"/>
              <a:endCxn id="9" idx="1"/>
            </p:cNvCxnSpPr>
            <p:nvPr/>
          </p:nvCxnSpPr>
          <p:spPr>
            <a:xfrm>
              <a:off x="4719907" y="685204"/>
              <a:ext cx="1504739" cy="2656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1" idx="6"/>
              <a:endCxn id="12" idx="1"/>
            </p:cNvCxnSpPr>
            <p:nvPr/>
          </p:nvCxnSpPr>
          <p:spPr>
            <a:xfrm>
              <a:off x="7066782" y="4388837"/>
              <a:ext cx="1341505" cy="72692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11" idx="4"/>
              <a:endCxn id="13" idx="0"/>
            </p:cNvCxnSpPr>
            <p:nvPr/>
          </p:nvCxnSpPr>
          <p:spPr>
            <a:xfrm flipH="1">
              <a:off x="6349138" y="4699920"/>
              <a:ext cx="406561" cy="133694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11" idx="1"/>
            </p:cNvCxnSpPr>
            <p:nvPr/>
          </p:nvCxnSpPr>
          <p:spPr>
            <a:xfrm>
              <a:off x="5668297" y="3459579"/>
              <a:ext cx="867432" cy="70928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4" idx="4"/>
              <a:endCxn id="6" idx="0"/>
            </p:cNvCxnSpPr>
            <p:nvPr/>
          </p:nvCxnSpPr>
          <p:spPr>
            <a:xfrm flipH="1">
              <a:off x="3687767" y="996287"/>
              <a:ext cx="721057" cy="190494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endCxn id="7" idx="0"/>
            </p:cNvCxnSpPr>
            <p:nvPr/>
          </p:nvCxnSpPr>
          <p:spPr>
            <a:xfrm>
              <a:off x="4524229" y="982639"/>
              <a:ext cx="924099" cy="1945887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4" idx="5"/>
              <a:endCxn id="8" idx="1"/>
            </p:cNvCxnSpPr>
            <p:nvPr/>
          </p:nvCxnSpPr>
          <p:spPr>
            <a:xfrm>
              <a:off x="4628793" y="905173"/>
              <a:ext cx="2469309" cy="163679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6101312" y="6124614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10</a:t>
              </a:r>
              <a:endParaRPr lang="en-US" sz="2400" dirty="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0856686" y="24238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19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35315" y="856343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124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60401" y="2423886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145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10972" y="2046514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156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92287" y="732971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136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44573" y="1727201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568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23144" y="3490687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145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570515" y="3817258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457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06686" y="2794002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578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63885" y="4513943"/>
            <a:ext cx="124822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78 10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12114" y="3653973"/>
            <a:ext cx="124822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8</a:t>
            </a:r>
            <a:r>
              <a:rPr lang="en-US" sz="2400">
                <a:solidFill>
                  <a:schemeClr val="tx1"/>
                </a:solidFill>
              </a:rPr>
              <a:t>9</a:t>
            </a:r>
            <a:r>
              <a:rPr lang="en-US" sz="2400" smtClean="0">
                <a:solidFill>
                  <a:schemeClr val="tx1"/>
                </a:solidFill>
              </a:rPr>
              <a:t> 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226629" y="2575895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689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58857" y="333123"/>
            <a:ext cx="1113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Step </a:t>
            </a:r>
            <a:r>
              <a:rPr lang="en-US" sz="2800" b="1" dirty="0" smtClean="0"/>
              <a:t>8</a:t>
            </a:r>
            <a:endParaRPr lang="en-US" sz="2800" b="1" dirty="0"/>
          </a:p>
        </p:txBody>
      </p:sp>
      <p:cxnSp>
        <p:nvCxnSpPr>
          <p:cNvPr id="15" name="Straight Connector 14"/>
          <p:cNvCxnSpPr>
            <a:stCxn id="2" idx="4"/>
            <a:endCxn id="4" idx="0"/>
          </p:cNvCxnSpPr>
          <p:nvPr/>
        </p:nvCxnSpPr>
        <p:spPr>
          <a:xfrm flipH="1">
            <a:off x="1117601" y="1553028"/>
            <a:ext cx="674914" cy="87085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02617" y="35864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7" name="Straight Connector 16"/>
          <p:cNvCxnSpPr>
            <a:stCxn id="5" idx="2"/>
            <a:endCxn id="4" idx="6"/>
          </p:cNvCxnSpPr>
          <p:nvPr/>
        </p:nvCxnSpPr>
        <p:spPr>
          <a:xfrm flipH="1">
            <a:off x="1574800" y="2394857"/>
            <a:ext cx="936172" cy="37737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4"/>
            <a:endCxn id="5" idx="7"/>
          </p:cNvCxnSpPr>
          <p:nvPr/>
        </p:nvCxnSpPr>
        <p:spPr>
          <a:xfrm flipH="1">
            <a:off x="3291460" y="1429656"/>
            <a:ext cx="758027" cy="71888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5" idx="6"/>
          </p:cNvCxnSpPr>
          <p:nvPr/>
        </p:nvCxnSpPr>
        <p:spPr>
          <a:xfrm flipH="1">
            <a:off x="3425371" y="2075544"/>
            <a:ext cx="1219202" cy="31931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1"/>
            <a:endCxn id="4" idx="5"/>
          </p:cNvCxnSpPr>
          <p:nvPr/>
        </p:nvCxnSpPr>
        <p:spPr>
          <a:xfrm flipH="1" flipV="1">
            <a:off x="1440889" y="3018544"/>
            <a:ext cx="616166" cy="57417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2"/>
            <a:endCxn id="8" idx="5"/>
          </p:cNvCxnSpPr>
          <p:nvPr/>
        </p:nvCxnSpPr>
        <p:spPr>
          <a:xfrm flipH="1" flipV="1">
            <a:off x="2703632" y="4085345"/>
            <a:ext cx="866883" cy="8025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7"/>
            <a:endCxn id="10" idx="3"/>
          </p:cNvCxnSpPr>
          <p:nvPr/>
        </p:nvCxnSpPr>
        <p:spPr>
          <a:xfrm flipV="1">
            <a:off x="4351003" y="3388660"/>
            <a:ext cx="289594" cy="53062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0"/>
            <a:endCxn id="10" idx="4"/>
          </p:cNvCxnSpPr>
          <p:nvPr/>
        </p:nvCxnSpPr>
        <p:spPr>
          <a:xfrm flipH="1" flipV="1">
            <a:off x="4963886" y="3490687"/>
            <a:ext cx="624114" cy="102325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Notched Right Arrow 25"/>
          <p:cNvSpPr/>
          <p:nvPr/>
        </p:nvSpPr>
        <p:spPr>
          <a:xfrm>
            <a:off x="8222343" y="2623064"/>
            <a:ext cx="1125053" cy="649516"/>
          </a:xfrm>
          <a:prstGeom prst="notched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35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35315" y="856343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124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60401" y="2423886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145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10972" y="2046514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156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92287" y="732971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136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44573" y="1727201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568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23144" y="3490687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145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570515" y="3817258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457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06686" y="2794002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578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63885" y="4513943"/>
            <a:ext cx="124822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78 10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12114" y="3653973"/>
            <a:ext cx="124822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8</a:t>
            </a:r>
            <a:r>
              <a:rPr lang="en-US" sz="2400">
                <a:solidFill>
                  <a:schemeClr val="tx1"/>
                </a:solidFill>
              </a:rPr>
              <a:t>9</a:t>
            </a:r>
            <a:r>
              <a:rPr lang="en-US" sz="2400" smtClean="0">
                <a:solidFill>
                  <a:schemeClr val="tx1"/>
                </a:solidFill>
              </a:rPr>
              <a:t> 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226629" y="2575895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689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58857" y="333123"/>
            <a:ext cx="1113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Step </a:t>
            </a:r>
            <a:r>
              <a:rPr lang="en-US" sz="2800" b="1" dirty="0" smtClean="0"/>
              <a:t>9</a:t>
            </a:r>
            <a:endParaRPr lang="en-US" sz="2800" b="1" dirty="0"/>
          </a:p>
        </p:txBody>
      </p:sp>
      <p:cxnSp>
        <p:nvCxnSpPr>
          <p:cNvPr id="15" name="Straight Connector 14"/>
          <p:cNvCxnSpPr>
            <a:stCxn id="2" idx="4"/>
            <a:endCxn id="4" idx="0"/>
          </p:cNvCxnSpPr>
          <p:nvPr/>
        </p:nvCxnSpPr>
        <p:spPr>
          <a:xfrm flipH="1">
            <a:off x="1117601" y="1553028"/>
            <a:ext cx="674914" cy="87085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54984" y="42377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7" name="Straight Connector 16"/>
          <p:cNvCxnSpPr>
            <a:stCxn id="5" idx="2"/>
            <a:endCxn id="4" idx="6"/>
          </p:cNvCxnSpPr>
          <p:nvPr/>
        </p:nvCxnSpPr>
        <p:spPr>
          <a:xfrm flipH="1">
            <a:off x="1574800" y="2394857"/>
            <a:ext cx="936172" cy="37737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4"/>
            <a:endCxn id="5" idx="7"/>
          </p:cNvCxnSpPr>
          <p:nvPr/>
        </p:nvCxnSpPr>
        <p:spPr>
          <a:xfrm flipH="1">
            <a:off x="3291460" y="1429656"/>
            <a:ext cx="758027" cy="71888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5" idx="6"/>
          </p:cNvCxnSpPr>
          <p:nvPr/>
        </p:nvCxnSpPr>
        <p:spPr>
          <a:xfrm flipH="1">
            <a:off x="3425371" y="2075544"/>
            <a:ext cx="1219202" cy="31931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1"/>
            <a:endCxn id="4" idx="5"/>
          </p:cNvCxnSpPr>
          <p:nvPr/>
        </p:nvCxnSpPr>
        <p:spPr>
          <a:xfrm flipH="1" flipV="1">
            <a:off x="1440889" y="3018544"/>
            <a:ext cx="616166" cy="57417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2"/>
            <a:endCxn id="8" idx="5"/>
          </p:cNvCxnSpPr>
          <p:nvPr/>
        </p:nvCxnSpPr>
        <p:spPr>
          <a:xfrm flipH="1" flipV="1">
            <a:off x="2703632" y="4085345"/>
            <a:ext cx="866883" cy="8025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7"/>
            <a:endCxn id="10" idx="3"/>
          </p:cNvCxnSpPr>
          <p:nvPr/>
        </p:nvCxnSpPr>
        <p:spPr>
          <a:xfrm flipV="1">
            <a:off x="4351003" y="3388660"/>
            <a:ext cx="289594" cy="53062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0"/>
            <a:endCxn id="10" idx="4"/>
          </p:cNvCxnSpPr>
          <p:nvPr/>
        </p:nvCxnSpPr>
        <p:spPr>
          <a:xfrm flipH="1" flipV="1">
            <a:off x="4963886" y="3490687"/>
            <a:ext cx="624114" cy="102325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4"/>
            <a:endCxn id="11" idx="6"/>
          </p:cNvCxnSpPr>
          <p:nvPr/>
        </p:nvCxnSpPr>
        <p:spPr>
          <a:xfrm flipH="1">
            <a:off x="6212114" y="4350658"/>
            <a:ext cx="624115" cy="51162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Notched Right Arrow 26"/>
          <p:cNvSpPr/>
          <p:nvPr/>
        </p:nvSpPr>
        <p:spPr>
          <a:xfrm>
            <a:off x="8222343" y="2623064"/>
            <a:ext cx="1125053" cy="649516"/>
          </a:xfrm>
          <a:prstGeom prst="notched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51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35315" y="856343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124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60401" y="2423886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145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10972" y="2046514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156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92287" y="732971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136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44573" y="1727201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568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23144" y="3490687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145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570515" y="3817258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457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06686" y="2794002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578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63885" y="4513943"/>
            <a:ext cx="124822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78 10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12114" y="3653973"/>
            <a:ext cx="124822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8</a:t>
            </a:r>
            <a:r>
              <a:rPr lang="en-US" sz="2400">
                <a:solidFill>
                  <a:schemeClr val="tx1"/>
                </a:solidFill>
              </a:rPr>
              <a:t>9</a:t>
            </a:r>
            <a:r>
              <a:rPr lang="en-US" sz="2400" smtClean="0">
                <a:solidFill>
                  <a:schemeClr val="tx1"/>
                </a:solidFill>
              </a:rPr>
              <a:t> 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226629" y="2575895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689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58857" y="333123"/>
            <a:ext cx="1296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Step </a:t>
            </a:r>
            <a:r>
              <a:rPr lang="en-US" sz="2800" b="1" dirty="0" smtClean="0"/>
              <a:t>10</a:t>
            </a:r>
            <a:endParaRPr lang="en-US" sz="2800" b="1" dirty="0"/>
          </a:p>
        </p:txBody>
      </p:sp>
      <p:cxnSp>
        <p:nvCxnSpPr>
          <p:cNvPr id="15" name="Straight Connector 14"/>
          <p:cNvCxnSpPr>
            <a:stCxn id="2" idx="4"/>
            <a:endCxn id="4" idx="0"/>
          </p:cNvCxnSpPr>
          <p:nvPr/>
        </p:nvCxnSpPr>
        <p:spPr>
          <a:xfrm flipH="1">
            <a:off x="1117601" y="1553028"/>
            <a:ext cx="674914" cy="87085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08128" y="31745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7" name="Straight Connector 16"/>
          <p:cNvCxnSpPr>
            <a:stCxn id="5" idx="2"/>
            <a:endCxn id="4" idx="6"/>
          </p:cNvCxnSpPr>
          <p:nvPr/>
        </p:nvCxnSpPr>
        <p:spPr>
          <a:xfrm flipH="1">
            <a:off x="1574800" y="2394857"/>
            <a:ext cx="936172" cy="37737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4"/>
            <a:endCxn id="5" idx="7"/>
          </p:cNvCxnSpPr>
          <p:nvPr/>
        </p:nvCxnSpPr>
        <p:spPr>
          <a:xfrm flipH="1">
            <a:off x="3291460" y="1429656"/>
            <a:ext cx="758027" cy="71888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5" idx="6"/>
          </p:cNvCxnSpPr>
          <p:nvPr/>
        </p:nvCxnSpPr>
        <p:spPr>
          <a:xfrm flipH="1">
            <a:off x="3425371" y="2075544"/>
            <a:ext cx="1219202" cy="31931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1"/>
            <a:endCxn id="4" idx="5"/>
          </p:cNvCxnSpPr>
          <p:nvPr/>
        </p:nvCxnSpPr>
        <p:spPr>
          <a:xfrm flipH="1" flipV="1">
            <a:off x="1440889" y="3018544"/>
            <a:ext cx="616166" cy="57417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2"/>
            <a:endCxn id="8" idx="5"/>
          </p:cNvCxnSpPr>
          <p:nvPr/>
        </p:nvCxnSpPr>
        <p:spPr>
          <a:xfrm flipH="1" flipV="1">
            <a:off x="2703632" y="4085345"/>
            <a:ext cx="866883" cy="8025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7"/>
            <a:endCxn id="10" idx="3"/>
          </p:cNvCxnSpPr>
          <p:nvPr/>
        </p:nvCxnSpPr>
        <p:spPr>
          <a:xfrm flipV="1">
            <a:off x="4351003" y="3388660"/>
            <a:ext cx="289594" cy="53062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0"/>
            <a:endCxn id="10" idx="4"/>
          </p:cNvCxnSpPr>
          <p:nvPr/>
        </p:nvCxnSpPr>
        <p:spPr>
          <a:xfrm flipH="1" flipV="1">
            <a:off x="4963886" y="3490687"/>
            <a:ext cx="624114" cy="102325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4"/>
            <a:endCxn id="11" idx="6"/>
          </p:cNvCxnSpPr>
          <p:nvPr/>
        </p:nvCxnSpPr>
        <p:spPr>
          <a:xfrm flipH="1">
            <a:off x="6212114" y="4350658"/>
            <a:ext cx="624115" cy="51162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4"/>
            <a:endCxn id="12" idx="0"/>
          </p:cNvCxnSpPr>
          <p:nvPr/>
        </p:nvCxnSpPr>
        <p:spPr>
          <a:xfrm>
            <a:off x="6683829" y="3272580"/>
            <a:ext cx="152400" cy="38139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215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97740" y="374120"/>
            <a:ext cx="622167" cy="62216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08708" y="1390749"/>
            <a:ext cx="622167" cy="62216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376683" y="2901230"/>
            <a:ext cx="622167" cy="62216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75077" y="2374655"/>
            <a:ext cx="622167" cy="62216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405842" y="2326859"/>
            <a:ext cx="622167" cy="62216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15077" y="4402484"/>
            <a:ext cx="622167" cy="62216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101017" y="3847738"/>
            <a:ext cx="622167" cy="62216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342582" y="5411333"/>
            <a:ext cx="622167" cy="62216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4" idx="3"/>
            <a:endCxn id="6" idx="0"/>
          </p:cNvCxnSpPr>
          <p:nvPr/>
        </p:nvCxnSpPr>
        <p:spPr>
          <a:xfrm flipH="1">
            <a:off x="3687767" y="905173"/>
            <a:ext cx="501087" cy="19960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5" idx="4"/>
          </p:cNvCxnSpPr>
          <p:nvPr/>
        </p:nvCxnSpPr>
        <p:spPr>
          <a:xfrm flipH="1" flipV="1">
            <a:off x="2119792" y="2012916"/>
            <a:ext cx="1256891" cy="1199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2"/>
            <a:endCxn id="6" idx="6"/>
          </p:cNvCxnSpPr>
          <p:nvPr/>
        </p:nvCxnSpPr>
        <p:spPr>
          <a:xfrm flipH="1">
            <a:off x="3998850" y="2685739"/>
            <a:ext cx="976227" cy="5265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1"/>
            <a:endCxn id="6" idx="4"/>
          </p:cNvCxnSpPr>
          <p:nvPr/>
        </p:nvCxnSpPr>
        <p:spPr>
          <a:xfrm flipH="1" flipV="1">
            <a:off x="3687767" y="3523397"/>
            <a:ext cx="918424" cy="9702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0"/>
            <a:endCxn id="7" idx="4"/>
          </p:cNvCxnSpPr>
          <p:nvPr/>
        </p:nvCxnSpPr>
        <p:spPr>
          <a:xfrm flipV="1">
            <a:off x="4826161" y="2996822"/>
            <a:ext cx="460000" cy="14056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6"/>
            <a:endCxn id="11" idx="2"/>
          </p:cNvCxnSpPr>
          <p:nvPr/>
        </p:nvCxnSpPr>
        <p:spPr>
          <a:xfrm flipV="1">
            <a:off x="5137244" y="4158822"/>
            <a:ext cx="963773" cy="5547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0" idx="5"/>
            <a:endCxn id="13" idx="2"/>
          </p:cNvCxnSpPr>
          <p:nvPr/>
        </p:nvCxnSpPr>
        <p:spPr>
          <a:xfrm>
            <a:off x="5046130" y="4933537"/>
            <a:ext cx="2296452" cy="7888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6" idx="5"/>
          </p:cNvCxnSpPr>
          <p:nvPr/>
        </p:nvCxnSpPr>
        <p:spPr>
          <a:xfrm flipH="1" flipV="1">
            <a:off x="3907736" y="3432283"/>
            <a:ext cx="2221432" cy="6200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1" idx="7"/>
            <a:endCxn id="8" idx="3"/>
          </p:cNvCxnSpPr>
          <p:nvPr/>
        </p:nvCxnSpPr>
        <p:spPr>
          <a:xfrm flipV="1">
            <a:off x="6632070" y="2857912"/>
            <a:ext cx="864886" cy="10809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7" idx="6"/>
            <a:endCxn id="8" idx="2"/>
          </p:cNvCxnSpPr>
          <p:nvPr/>
        </p:nvCxnSpPr>
        <p:spPr>
          <a:xfrm flipV="1">
            <a:off x="5597244" y="2637943"/>
            <a:ext cx="1808598" cy="47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5" idx="6"/>
          </p:cNvCxnSpPr>
          <p:nvPr/>
        </p:nvCxnSpPr>
        <p:spPr>
          <a:xfrm>
            <a:off x="2430875" y="1701833"/>
            <a:ext cx="2544202" cy="870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" idx="5"/>
            <a:endCxn id="7" idx="1"/>
          </p:cNvCxnSpPr>
          <p:nvPr/>
        </p:nvCxnSpPr>
        <p:spPr>
          <a:xfrm>
            <a:off x="4628793" y="905173"/>
            <a:ext cx="437398" cy="15605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5"/>
            <a:endCxn id="11" idx="1"/>
          </p:cNvCxnSpPr>
          <p:nvPr/>
        </p:nvCxnSpPr>
        <p:spPr>
          <a:xfrm>
            <a:off x="5506130" y="2905708"/>
            <a:ext cx="686001" cy="1033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7"/>
            <a:endCxn id="8" idx="4"/>
          </p:cNvCxnSpPr>
          <p:nvPr/>
        </p:nvCxnSpPr>
        <p:spPr>
          <a:xfrm flipH="1" flipV="1">
            <a:off x="7716926" y="2949026"/>
            <a:ext cx="156709" cy="25534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3" idx="1"/>
            <a:endCxn id="11" idx="5"/>
          </p:cNvCxnSpPr>
          <p:nvPr/>
        </p:nvCxnSpPr>
        <p:spPr>
          <a:xfrm flipH="1" flipV="1">
            <a:off x="6632070" y="4378791"/>
            <a:ext cx="801626" cy="1123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94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35315" y="856343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134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60401" y="2423886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135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92287" y="732971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368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677888" y="3759201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26</a:t>
            </a:r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06686" y="2794002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r>
              <a:rPr lang="en-US" sz="2400" dirty="0" smtClean="0">
                <a:solidFill>
                  <a:schemeClr val="tx1"/>
                </a:solidFill>
              </a:rPr>
              <a:t>78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09370" y="2126341"/>
            <a:ext cx="124822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1236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21085" y="347637"/>
            <a:ext cx="1113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Step 0</a:t>
            </a:r>
            <a:endParaRPr lang="en-US" sz="2800" b="1" dirty="0"/>
          </a:p>
        </p:txBody>
      </p:sp>
      <p:sp>
        <p:nvSpPr>
          <p:cNvPr id="13" name="Notched Right Arrow 12"/>
          <p:cNvSpPr/>
          <p:nvPr/>
        </p:nvSpPr>
        <p:spPr>
          <a:xfrm>
            <a:off x="6320971" y="2099128"/>
            <a:ext cx="1125053" cy="649516"/>
          </a:xfrm>
          <a:prstGeom prst="notched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5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35315" y="856343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134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60401" y="2423886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135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92287" y="732971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368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677888" y="3759201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26</a:t>
            </a:r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06686" y="2794002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r>
              <a:rPr lang="en-US" sz="2400" dirty="0" smtClean="0">
                <a:solidFill>
                  <a:schemeClr val="tx1"/>
                </a:solidFill>
              </a:rPr>
              <a:t>78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09370" y="2126341"/>
            <a:ext cx="124822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1236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21085" y="347637"/>
            <a:ext cx="1113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Step </a:t>
            </a:r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3" name="Notched Right Arrow 12"/>
          <p:cNvSpPr/>
          <p:nvPr/>
        </p:nvSpPr>
        <p:spPr>
          <a:xfrm>
            <a:off x="6320971" y="2099128"/>
            <a:ext cx="1125053" cy="649516"/>
          </a:xfrm>
          <a:prstGeom prst="notched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2" idx="5"/>
            <a:endCxn id="11" idx="1"/>
          </p:cNvCxnSpPr>
          <p:nvPr/>
        </p:nvCxnSpPr>
        <p:spPr>
          <a:xfrm>
            <a:off x="2115803" y="1451001"/>
            <a:ext cx="476366" cy="77736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53986" y="14745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524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35315" y="856343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134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60401" y="2423886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135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92287" y="732971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368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677888" y="3759201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26</a:t>
            </a:r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06686" y="2794002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r>
              <a:rPr lang="en-US" sz="2400" dirty="0" smtClean="0">
                <a:solidFill>
                  <a:schemeClr val="tx1"/>
                </a:solidFill>
              </a:rPr>
              <a:t>78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09370" y="2126341"/>
            <a:ext cx="124822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1236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21085" y="347637"/>
            <a:ext cx="1113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Step </a:t>
            </a:r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13" name="Notched Right Arrow 12"/>
          <p:cNvSpPr/>
          <p:nvPr/>
        </p:nvSpPr>
        <p:spPr>
          <a:xfrm>
            <a:off x="6320971" y="2099128"/>
            <a:ext cx="1125053" cy="649516"/>
          </a:xfrm>
          <a:prstGeom prst="notched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2" idx="5"/>
            <a:endCxn id="11" idx="1"/>
          </p:cNvCxnSpPr>
          <p:nvPr/>
        </p:nvCxnSpPr>
        <p:spPr>
          <a:xfrm>
            <a:off x="2115803" y="1451001"/>
            <a:ext cx="476366" cy="77736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92514" y="2120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4" name="Straight Connector 13"/>
          <p:cNvCxnSpPr>
            <a:stCxn id="4" idx="6"/>
            <a:endCxn id="11" idx="2"/>
          </p:cNvCxnSpPr>
          <p:nvPr/>
        </p:nvCxnSpPr>
        <p:spPr>
          <a:xfrm flipV="1">
            <a:off x="1574800" y="2474684"/>
            <a:ext cx="834570" cy="29754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014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35315" y="856343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134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60401" y="2423886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135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92287" y="732971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368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677888" y="3759201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26</a:t>
            </a:r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06686" y="2794002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r>
              <a:rPr lang="en-US" sz="2400" dirty="0" smtClean="0">
                <a:solidFill>
                  <a:schemeClr val="tx1"/>
                </a:solidFill>
              </a:rPr>
              <a:t>78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09370" y="2126341"/>
            <a:ext cx="124822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1236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21085" y="347637"/>
            <a:ext cx="1113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Step </a:t>
            </a:r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13" name="Notched Right Arrow 12"/>
          <p:cNvSpPr/>
          <p:nvPr/>
        </p:nvSpPr>
        <p:spPr>
          <a:xfrm>
            <a:off x="6320971" y="2099128"/>
            <a:ext cx="1125053" cy="649516"/>
          </a:xfrm>
          <a:prstGeom prst="notched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2" idx="5"/>
            <a:endCxn id="11" idx="1"/>
          </p:cNvCxnSpPr>
          <p:nvPr/>
        </p:nvCxnSpPr>
        <p:spPr>
          <a:xfrm>
            <a:off x="2115803" y="1451001"/>
            <a:ext cx="476366" cy="77736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61458" y="30367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4" name="Straight Connector 13"/>
          <p:cNvCxnSpPr>
            <a:stCxn id="4" idx="6"/>
            <a:endCxn id="11" idx="2"/>
          </p:cNvCxnSpPr>
          <p:nvPr/>
        </p:nvCxnSpPr>
        <p:spPr>
          <a:xfrm flipV="1">
            <a:off x="1574800" y="2474684"/>
            <a:ext cx="834570" cy="29754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0"/>
            <a:endCxn id="11" idx="4"/>
          </p:cNvCxnSpPr>
          <p:nvPr/>
        </p:nvCxnSpPr>
        <p:spPr>
          <a:xfrm flipH="1" flipV="1">
            <a:off x="3033485" y="2823026"/>
            <a:ext cx="101603" cy="93617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753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35315" y="856343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134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60401" y="2423886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135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92287" y="732971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368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677888" y="3759201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26</a:t>
            </a:r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06686" y="2794002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r>
              <a:rPr lang="en-US" sz="2400" dirty="0" smtClean="0">
                <a:solidFill>
                  <a:schemeClr val="tx1"/>
                </a:solidFill>
              </a:rPr>
              <a:t>78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09370" y="2126341"/>
            <a:ext cx="124822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1236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21085" y="347637"/>
            <a:ext cx="1113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Step </a:t>
            </a:r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13" name="Notched Right Arrow 12"/>
          <p:cNvSpPr/>
          <p:nvPr/>
        </p:nvSpPr>
        <p:spPr>
          <a:xfrm>
            <a:off x="6320971" y="2099128"/>
            <a:ext cx="1125053" cy="649516"/>
          </a:xfrm>
          <a:prstGeom prst="notched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2" idx="5"/>
            <a:endCxn id="11" idx="1"/>
          </p:cNvCxnSpPr>
          <p:nvPr/>
        </p:nvCxnSpPr>
        <p:spPr>
          <a:xfrm>
            <a:off x="2115803" y="1451001"/>
            <a:ext cx="476366" cy="77736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72657" y="14510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4" name="Straight Connector 13"/>
          <p:cNvCxnSpPr>
            <a:stCxn id="4" idx="6"/>
            <a:endCxn id="11" idx="2"/>
          </p:cNvCxnSpPr>
          <p:nvPr/>
        </p:nvCxnSpPr>
        <p:spPr>
          <a:xfrm flipV="1">
            <a:off x="1574800" y="2474684"/>
            <a:ext cx="834570" cy="29754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7"/>
            <a:endCxn id="6" idx="4"/>
          </p:cNvCxnSpPr>
          <p:nvPr/>
        </p:nvCxnSpPr>
        <p:spPr>
          <a:xfrm flipV="1">
            <a:off x="3474800" y="1429656"/>
            <a:ext cx="574687" cy="79871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3033485" y="2823026"/>
            <a:ext cx="101603" cy="93617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694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35315" y="856343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134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60401" y="2423886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135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92287" y="732971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368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677888" y="3759201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26</a:t>
            </a:r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06686" y="2794002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r>
              <a:rPr lang="en-US" sz="2400" dirty="0" smtClean="0">
                <a:solidFill>
                  <a:schemeClr val="tx1"/>
                </a:solidFill>
              </a:rPr>
              <a:t>78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09370" y="2126341"/>
            <a:ext cx="124822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1236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21085" y="347637"/>
            <a:ext cx="1113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Step </a:t>
            </a:r>
            <a:r>
              <a:rPr lang="en-US" sz="2800" b="1" dirty="0" smtClean="0"/>
              <a:t>5</a:t>
            </a:r>
            <a:endParaRPr lang="en-US" sz="2800" b="1" dirty="0"/>
          </a:p>
        </p:txBody>
      </p:sp>
      <p:cxnSp>
        <p:nvCxnSpPr>
          <p:cNvPr id="12" name="Straight Connector 11"/>
          <p:cNvCxnSpPr>
            <a:stCxn id="2" idx="5"/>
            <a:endCxn id="11" idx="1"/>
          </p:cNvCxnSpPr>
          <p:nvPr/>
        </p:nvCxnSpPr>
        <p:spPr>
          <a:xfrm>
            <a:off x="2115803" y="1451001"/>
            <a:ext cx="476366" cy="77736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79408" y="329111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4" name="Straight Connector 13"/>
          <p:cNvCxnSpPr>
            <a:stCxn id="4" idx="6"/>
            <a:endCxn id="11" idx="2"/>
          </p:cNvCxnSpPr>
          <p:nvPr/>
        </p:nvCxnSpPr>
        <p:spPr>
          <a:xfrm flipV="1">
            <a:off x="1574800" y="2474684"/>
            <a:ext cx="834570" cy="29754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7"/>
            <a:endCxn id="6" idx="4"/>
          </p:cNvCxnSpPr>
          <p:nvPr/>
        </p:nvCxnSpPr>
        <p:spPr>
          <a:xfrm flipV="1">
            <a:off x="3474800" y="1429656"/>
            <a:ext cx="574687" cy="79871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3033485" y="2823026"/>
            <a:ext cx="101603" cy="93617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6"/>
            <a:endCxn id="10" idx="3"/>
          </p:cNvCxnSpPr>
          <p:nvPr/>
        </p:nvCxnSpPr>
        <p:spPr>
          <a:xfrm flipV="1">
            <a:off x="3592287" y="3388660"/>
            <a:ext cx="1048310" cy="71888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54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35315" y="856343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124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60401" y="2423886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145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10972" y="2046514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156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92287" y="732971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136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44573" y="1727201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568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23144" y="3490687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145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570515" y="3817258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457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06686" y="2794002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578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63885" y="4513943"/>
            <a:ext cx="124822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78 10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12114" y="3653973"/>
            <a:ext cx="124822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8</a:t>
            </a:r>
            <a:r>
              <a:rPr lang="en-US" sz="2400">
                <a:solidFill>
                  <a:schemeClr val="tx1"/>
                </a:solidFill>
              </a:rPr>
              <a:t>9</a:t>
            </a:r>
            <a:r>
              <a:rPr lang="en-US" sz="2400" smtClean="0">
                <a:solidFill>
                  <a:schemeClr val="tx1"/>
                </a:solidFill>
              </a:rPr>
              <a:t> 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226629" y="2575895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689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58857" y="333123"/>
            <a:ext cx="1113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Step 0</a:t>
            </a:r>
            <a:endParaRPr lang="en-US" sz="2800" b="1" dirty="0"/>
          </a:p>
        </p:txBody>
      </p:sp>
      <p:sp>
        <p:nvSpPr>
          <p:cNvPr id="13" name="Notched Right Arrow 12"/>
          <p:cNvSpPr/>
          <p:nvPr/>
        </p:nvSpPr>
        <p:spPr>
          <a:xfrm>
            <a:off x="8222343" y="2623064"/>
            <a:ext cx="1125053" cy="649516"/>
          </a:xfrm>
          <a:prstGeom prst="notched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9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35315" y="856343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124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60401" y="2423886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145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10972" y="2046514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156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92287" y="732971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136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44573" y="1727201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568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23144" y="3490687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145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570515" y="3817258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457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06686" y="2794002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578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63885" y="4513943"/>
            <a:ext cx="124822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78 10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12114" y="3653973"/>
            <a:ext cx="124822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8</a:t>
            </a:r>
            <a:r>
              <a:rPr lang="en-US" sz="2400">
                <a:solidFill>
                  <a:schemeClr val="tx1"/>
                </a:solidFill>
              </a:rPr>
              <a:t>9</a:t>
            </a:r>
            <a:r>
              <a:rPr lang="en-US" sz="2400" smtClean="0">
                <a:solidFill>
                  <a:schemeClr val="tx1"/>
                </a:solidFill>
              </a:rPr>
              <a:t> 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226629" y="2575895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689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58857" y="333123"/>
            <a:ext cx="1113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Step 1</a:t>
            </a:r>
            <a:endParaRPr lang="en-US" sz="2800" b="1" dirty="0"/>
          </a:p>
        </p:txBody>
      </p:sp>
      <p:cxnSp>
        <p:nvCxnSpPr>
          <p:cNvPr id="15" name="Straight Connector 14"/>
          <p:cNvCxnSpPr>
            <a:stCxn id="2" idx="4"/>
            <a:endCxn id="4" idx="0"/>
          </p:cNvCxnSpPr>
          <p:nvPr/>
        </p:nvCxnSpPr>
        <p:spPr>
          <a:xfrm flipH="1">
            <a:off x="1117601" y="1553028"/>
            <a:ext cx="674914" cy="87085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39371" y="16138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8" name="Notched Right Arrow 17"/>
          <p:cNvSpPr/>
          <p:nvPr/>
        </p:nvSpPr>
        <p:spPr>
          <a:xfrm>
            <a:off x="8222343" y="2623064"/>
            <a:ext cx="1125053" cy="649516"/>
          </a:xfrm>
          <a:prstGeom prst="notched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8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35315" y="856343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124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60401" y="2423886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145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10972" y="2046514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156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92287" y="732971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136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44573" y="1727201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568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23144" y="3490687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145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570515" y="3817258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457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06686" y="2794002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578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63885" y="4513943"/>
            <a:ext cx="124822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78 10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12114" y="3653973"/>
            <a:ext cx="124822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8</a:t>
            </a:r>
            <a:r>
              <a:rPr lang="en-US" sz="2400">
                <a:solidFill>
                  <a:schemeClr val="tx1"/>
                </a:solidFill>
              </a:rPr>
              <a:t>9</a:t>
            </a:r>
            <a:r>
              <a:rPr lang="en-US" sz="2400" smtClean="0">
                <a:solidFill>
                  <a:schemeClr val="tx1"/>
                </a:solidFill>
              </a:rPr>
              <a:t> 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226629" y="2575895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689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58857" y="333123"/>
            <a:ext cx="1113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Step </a:t>
            </a:r>
            <a:r>
              <a:rPr lang="en-US" sz="2800" b="1" dirty="0" smtClean="0"/>
              <a:t>2</a:t>
            </a:r>
            <a:endParaRPr lang="en-US" sz="2800" b="1" dirty="0"/>
          </a:p>
        </p:txBody>
      </p:sp>
      <p:cxnSp>
        <p:nvCxnSpPr>
          <p:cNvPr id="15" name="Straight Connector 14"/>
          <p:cNvCxnSpPr>
            <a:stCxn id="2" idx="4"/>
            <a:endCxn id="4" idx="0"/>
          </p:cNvCxnSpPr>
          <p:nvPr/>
        </p:nvCxnSpPr>
        <p:spPr>
          <a:xfrm flipH="1">
            <a:off x="1117601" y="1553028"/>
            <a:ext cx="674914" cy="87085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22471" y="21142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7" name="Straight Connector 16"/>
          <p:cNvCxnSpPr>
            <a:stCxn id="5" idx="2"/>
            <a:endCxn id="4" idx="6"/>
          </p:cNvCxnSpPr>
          <p:nvPr/>
        </p:nvCxnSpPr>
        <p:spPr>
          <a:xfrm flipH="1">
            <a:off x="1574800" y="2394857"/>
            <a:ext cx="936172" cy="37737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Notched Right Arrow 20"/>
          <p:cNvSpPr/>
          <p:nvPr/>
        </p:nvSpPr>
        <p:spPr>
          <a:xfrm>
            <a:off x="8222343" y="2623064"/>
            <a:ext cx="1125053" cy="649516"/>
          </a:xfrm>
          <a:prstGeom prst="notched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7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35315" y="856343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124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60401" y="2423886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145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10972" y="2046514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156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92287" y="732971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136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44573" y="1727201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568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23144" y="3490687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145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570515" y="3817258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457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06686" y="2794002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578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63885" y="4513943"/>
            <a:ext cx="124822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78 10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12114" y="3653973"/>
            <a:ext cx="124822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8</a:t>
            </a:r>
            <a:r>
              <a:rPr lang="en-US" sz="2400">
                <a:solidFill>
                  <a:schemeClr val="tx1"/>
                </a:solidFill>
              </a:rPr>
              <a:t>9</a:t>
            </a:r>
            <a:r>
              <a:rPr lang="en-US" sz="2400" smtClean="0">
                <a:solidFill>
                  <a:schemeClr val="tx1"/>
                </a:solidFill>
              </a:rPr>
              <a:t> 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226629" y="2575895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689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58857" y="333123"/>
            <a:ext cx="1113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Step </a:t>
            </a:r>
            <a:r>
              <a:rPr lang="en-US" sz="2800" b="1" dirty="0" smtClean="0"/>
              <a:t>3</a:t>
            </a:r>
            <a:endParaRPr lang="en-US" sz="2800" b="1" dirty="0"/>
          </a:p>
        </p:txBody>
      </p:sp>
      <p:cxnSp>
        <p:nvCxnSpPr>
          <p:cNvPr id="15" name="Straight Connector 14"/>
          <p:cNvCxnSpPr>
            <a:stCxn id="2" idx="4"/>
            <a:endCxn id="4" idx="0"/>
          </p:cNvCxnSpPr>
          <p:nvPr/>
        </p:nvCxnSpPr>
        <p:spPr>
          <a:xfrm flipH="1">
            <a:off x="1117601" y="1553028"/>
            <a:ext cx="674914" cy="87085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98837" y="14193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7" name="Straight Connector 16"/>
          <p:cNvCxnSpPr>
            <a:stCxn id="5" idx="2"/>
            <a:endCxn id="4" idx="6"/>
          </p:cNvCxnSpPr>
          <p:nvPr/>
        </p:nvCxnSpPr>
        <p:spPr>
          <a:xfrm flipH="1">
            <a:off x="1574800" y="2394857"/>
            <a:ext cx="936172" cy="37737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4"/>
            <a:endCxn id="5" idx="7"/>
          </p:cNvCxnSpPr>
          <p:nvPr/>
        </p:nvCxnSpPr>
        <p:spPr>
          <a:xfrm flipH="1">
            <a:off x="3291460" y="1429656"/>
            <a:ext cx="758027" cy="71888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Notched Right Arrow 20"/>
          <p:cNvSpPr/>
          <p:nvPr/>
        </p:nvSpPr>
        <p:spPr>
          <a:xfrm>
            <a:off x="8222343" y="2623064"/>
            <a:ext cx="1125053" cy="649516"/>
          </a:xfrm>
          <a:prstGeom prst="notched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33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35315" y="856343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124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60401" y="2423886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145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10972" y="2046514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156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92287" y="732971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136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44573" y="1727201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568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23144" y="3490687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145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570515" y="3817258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457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06686" y="2794002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578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63885" y="4513943"/>
            <a:ext cx="124822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78 10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12114" y="3653973"/>
            <a:ext cx="124822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8</a:t>
            </a:r>
            <a:r>
              <a:rPr lang="en-US" sz="2400">
                <a:solidFill>
                  <a:schemeClr val="tx1"/>
                </a:solidFill>
              </a:rPr>
              <a:t>9</a:t>
            </a:r>
            <a:r>
              <a:rPr lang="en-US" sz="2400" smtClean="0">
                <a:solidFill>
                  <a:schemeClr val="tx1"/>
                </a:solidFill>
              </a:rPr>
              <a:t> 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226629" y="2575895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689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58857" y="333123"/>
            <a:ext cx="1113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Step </a:t>
            </a:r>
            <a:r>
              <a:rPr lang="en-US" sz="2800" b="1" dirty="0" smtClean="0"/>
              <a:t>4</a:t>
            </a:r>
            <a:endParaRPr lang="en-US" sz="2800" b="1" dirty="0"/>
          </a:p>
        </p:txBody>
      </p:sp>
      <p:cxnSp>
        <p:nvCxnSpPr>
          <p:cNvPr id="15" name="Straight Connector 14"/>
          <p:cNvCxnSpPr>
            <a:stCxn id="2" idx="4"/>
            <a:endCxn id="4" idx="0"/>
          </p:cNvCxnSpPr>
          <p:nvPr/>
        </p:nvCxnSpPr>
        <p:spPr>
          <a:xfrm flipH="1">
            <a:off x="1117601" y="1553028"/>
            <a:ext cx="674914" cy="87085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64893" y="17735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7" name="Straight Connector 16"/>
          <p:cNvCxnSpPr>
            <a:stCxn id="5" idx="2"/>
            <a:endCxn id="4" idx="6"/>
          </p:cNvCxnSpPr>
          <p:nvPr/>
        </p:nvCxnSpPr>
        <p:spPr>
          <a:xfrm flipH="1">
            <a:off x="1574800" y="2394857"/>
            <a:ext cx="936172" cy="37737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4"/>
            <a:endCxn id="5" idx="7"/>
          </p:cNvCxnSpPr>
          <p:nvPr/>
        </p:nvCxnSpPr>
        <p:spPr>
          <a:xfrm flipH="1">
            <a:off x="3291460" y="1429656"/>
            <a:ext cx="758027" cy="71888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5" idx="6"/>
          </p:cNvCxnSpPr>
          <p:nvPr/>
        </p:nvCxnSpPr>
        <p:spPr>
          <a:xfrm flipH="1">
            <a:off x="3425371" y="2075544"/>
            <a:ext cx="1219202" cy="31931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Notched Right Arrow 25"/>
          <p:cNvSpPr/>
          <p:nvPr/>
        </p:nvSpPr>
        <p:spPr>
          <a:xfrm>
            <a:off x="8222343" y="2623064"/>
            <a:ext cx="1125053" cy="649516"/>
          </a:xfrm>
          <a:prstGeom prst="notched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06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35315" y="856343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124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60401" y="2423886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145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10972" y="2046514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156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92287" y="732971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136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44573" y="1727201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568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23144" y="3490687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145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570515" y="3817258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457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06686" y="2794002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578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63885" y="4513943"/>
            <a:ext cx="124822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78 10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12114" y="3653973"/>
            <a:ext cx="124822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8</a:t>
            </a:r>
            <a:r>
              <a:rPr lang="en-US" sz="2400">
                <a:solidFill>
                  <a:schemeClr val="tx1"/>
                </a:solidFill>
              </a:rPr>
              <a:t>9</a:t>
            </a:r>
            <a:r>
              <a:rPr lang="en-US" sz="2400" smtClean="0">
                <a:solidFill>
                  <a:schemeClr val="tx1"/>
                </a:solidFill>
              </a:rPr>
              <a:t> 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226629" y="2575895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689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58857" y="333123"/>
            <a:ext cx="1113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Step </a:t>
            </a:r>
            <a:r>
              <a:rPr lang="en-US" sz="2800" b="1" dirty="0" smtClean="0"/>
              <a:t>5</a:t>
            </a:r>
            <a:endParaRPr lang="en-US" sz="2800" b="1" dirty="0"/>
          </a:p>
        </p:txBody>
      </p:sp>
      <p:cxnSp>
        <p:nvCxnSpPr>
          <p:cNvPr id="15" name="Straight Connector 14"/>
          <p:cNvCxnSpPr>
            <a:stCxn id="2" idx="4"/>
            <a:endCxn id="4" idx="0"/>
          </p:cNvCxnSpPr>
          <p:nvPr/>
        </p:nvCxnSpPr>
        <p:spPr>
          <a:xfrm flipH="1">
            <a:off x="1117601" y="1553028"/>
            <a:ext cx="674914" cy="87085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48972" y="28897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7" name="Straight Connector 16"/>
          <p:cNvCxnSpPr>
            <a:stCxn id="5" idx="2"/>
            <a:endCxn id="4" idx="6"/>
          </p:cNvCxnSpPr>
          <p:nvPr/>
        </p:nvCxnSpPr>
        <p:spPr>
          <a:xfrm flipH="1">
            <a:off x="1574800" y="2394857"/>
            <a:ext cx="936172" cy="37737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4"/>
            <a:endCxn id="5" idx="7"/>
          </p:cNvCxnSpPr>
          <p:nvPr/>
        </p:nvCxnSpPr>
        <p:spPr>
          <a:xfrm flipH="1">
            <a:off x="3291460" y="1429656"/>
            <a:ext cx="758027" cy="71888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5" idx="6"/>
          </p:cNvCxnSpPr>
          <p:nvPr/>
        </p:nvCxnSpPr>
        <p:spPr>
          <a:xfrm flipH="1">
            <a:off x="3425371" y="2075544"/>
            <a:ext cx="1219202" cy="31931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1"/>
            <a:endCxn id="4" idx="5"/>
          </p:cNvCxnSpPr>
          <p:nvPr/>
        </p:nvCxnSpPr>
        <p:spPr>
          <a:xfrm flipH="1" flipV="1">
            <a:off x="1440889" y="3018544"/>
            <a:ext cx="616166" cy="57417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Notched Right Arrow 22"/>
          <p:cNvSpPr/>
          <p:nvPr/>
        </p:nvSpPr>
        <p:spPr>
          <a:xfrm>
            <a:off x="8222343" y="2623064"/>
            <a:ext cx="1125053" cy="649516"/>
          </a:xfrm>
          <a:prstGeom prst="notched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8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35315" y="856343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124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60401" y="2423886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145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10972" y="2046514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156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92287" y="732971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136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44573" y="1727201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568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23144" y="3490687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145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570515" y="3817258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457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06686" y="2794002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578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63885" y="4513943"/>
            <a:ext cx="124822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78 10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12114" y="3653973"/>
            <a:ext cx="124822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8</a:t>
            </a:r>
            <a:r>
              <a:rPr lang="en-US" sz="2400">
                <a:solidFill>
                  <a:schemeClr val="tx1"/>
                </a:solidFill>
              </a:rPr>
              <a:t>9</a:t>
            </a:r>
            <a:r>
              <a:rPr lang="en-US" sz="2400" smtClean="0">
                <a:solidFill>
                  <a:schemeClr val="tx1"/>
                </a:solidFill>
              </a:rPr>
              <a:t> 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226629" y="2575895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689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58857" y="333123"/>
            <a:ext cx="1113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Step </a:t>
            </a:r>
            <a:r>
              <a:rPr lang="en-US" sz="2800" b="1" dirty="0" smtClean="0"/>
              <a:t>6</a:t>
            </a:r>
            <a:endParaRPr lang="en-US" sz="2800" b="1" dirty="0"/>
          </a:p>
        </p:txBody>
      </p:sp>
      <p:cxnSp>
        <p:nvCxnSpPr>
          <p:cNvPr id="15" name="Straight Connector 14"/>
          <p:cNvCxnSpPr>
            <a:stCxn id="2" idx="4"/>
            <a:endCxn id="4" idx="0"/>
          </p:cNvCxnSpPr>
          <p:nvPr/>
        </p:nvCxnSpPr>
        <p:spPr>
          <a:xfrm flipH="1">
            <a:off x="1117601" y="1553028"/>
            <a:ext cx="674914" cy="87085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79640" y="36458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7" name="Straight Connector 16"/>
          <p:cNvCxnSpPr>
            <a:stCxn id="5" idx="2"/>
            <a:endCxn id="4" idx="6"/>
          </p:cNvCxnSpPr>
          <p:nvPr/>
        </p:nvCxnSpPr>
        <p:spPr>
          <a:xfrm flipH="1">
            <a:off x="1574800" y="2394857"/>
            <a:ext cx="936172" cy="37737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4"/>
            <a:endCxn id="5" idx="7"/>
          </p:cNvCxnSpPr>
          <p:nvPr/>
        </p:nvCxnSpPr>
        <p:spPr>
          <a:xfrm flipH="1">
            <a:off x="3291460" y="1429656"/>
            <a:ext cx="758027" cy="71888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5" idx="6"/>
          </p:cNvCxnSpPr>
          <p:nvPr/>
        </p:nvCxnSpPr>
        <p:spPr>
          <a:xfrm flipH="1">
            <a:off x="3425371" y="2075544"/>
            <a:ext cx="1219202" cy="31931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1"/>
            <a:endCxn id="4" idx="5"/>
          </p:cNvCxnSpPr>
          <p:nvPr/>
        </p:nvCxnSpPr>
        <p:spPr>
          <a:xfrm flipH="1" flipV="1">
            <a:off x="1440889" y="3018544"/>
            <a:ext cx="616166" cy="57417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2"/>
            <a:endCxn id="8" idx="5"/>
          </p:cNvCxnSpPr>
          <p:nvPr/>
        </p:nvCxnSpPr>
        <p:spPr>
          <a:xfrm flipH="1" flipV="1">
            <a:off x="2703632" y="4085345"/>
            <a:ext cx="866883" cy="8025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Notched Right Arrow 23"/>
          <p:cNvSpPr/>
          <p:nvPr/>
        </p:nvSpPr>
        <p:spPr>
          <a:xfrm>
            <a:off x="8222343" y="2623064"/>
            <a:ext cx="1125053" cy="649516"/>
          </a:xfrm>
          <a:prstGeom prst="notched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47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35315" y="856343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124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60401" y="2423886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145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10972" y="2046514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156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92287" y="732971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136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44573" y="1727201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568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23144" y="3490687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145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570515" y="3817258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457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06686" y="2794002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578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63885" y="4513943"/>
            <a:ext cx="124822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78 10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12114" y="3653973"/>
            <a:ext cx="124822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8</a:t>
            </a:r>
            <a:r>
              <a:rPr lang="en-US" sz="2400">
                <a:solidFill>
                  <a:schemeClr val="tx1"/>
                </a:solidFill>
              </a:rPr>
              <a:t>9</a:t>
            </a:r>
            <a:r>
              <a:rPr lang="en-US" sz="2400" smtClean="0">
                <a:solidFill>
                  <a:schemeClr val="tx1"/>
                </a:solidFill>
              </a:rPr>
              <a:t> 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226629" y="2575895"/>
            <a:ext cx="914399" cy="6966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689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58857" y="333123"/>
            <a:ext cx="1113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Step </a:t>
            </a:r>
            <a:r>
              <a:rPr lang="en-US" sz="2800" b="1" dirty="0" smtClean="0"/>
              <a:t>7</a:t>
            </a:r>
            <a:endParaRPr lang="en-US" sz="2800" b="1" dirty="0"/>
          </a:p>
        </p:txBody>
      </p:sp>
      <p:cxnSp>
        <p:nvCxnSpPr>
          <p:cNvPr id="15" name="Straight Connector 14"/>
          <p:cNvCxnSpPr>
            <a:stCxn id="2" idx="4"/>
            <a:endCxn id="4" idx="0"/>
          </p:cNvCxnSpPr>
          <p:nvPr/>
        </p:nvCxnSpPr>
        <p:spPr>
          <a:xfrm flipH="1">
            <a:off x="1117601" y="1553028"/>
            <a:ext cx="674914" cy="87085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55642" y="32512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7" name="Straight Connector 16"/>
          <p:cNvCxnSpPr>
            <a:stCxn id="5" idx="2"/>
            <a:endCxn id="4" idx="6"/>
          </p:cNvCxnSpPr>
          <p:nvPr/>
        </p:nvCxnSpPr>
        <p:spPr>
          <a:xfrm flipH="1">
            <a:off x="1574800" y="2394857"/>
            <a:ext cx="936172" cy="37737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4"/>
            <a:endCxn id="5" idx="7"/>
          </p:cNvCxnSpPr>
          <p:nvPr/>
        </p:nvCxnSpPr>
        <p:spPr>
          <a:xfrm flipH="1">
            <a:off x="3291460" y="1429656"/>
            <a:ext cx="758027" cy="71888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5" idx="6"/>
          </p:cNvCxnSpPr>
          <p:nvPr/>
        </p:nvCxnSpPr>
        <p:spPr>
          <a:xfrm flipH="1">
            <a:off x="3425371" y="2075544"/>
            <a:ext cx="1219202" cy="31931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1"/>
            <a:endCxn id="4" idx="5"/>
          </p:cNvCxnSpPr>
          <p:nvPr/>
        </p:nvCxnSpPr>
        <p:spPr>
          <a:xfrm flipH="1" flipV="1">
            <a:off x="1440889" y="3018544"/>
            <a:ext cx="616166" cy="57417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2"/>
            <a:endCxn id="8" idx="5"/>
          </p:cNvCxnSpPr>
          <p:nvPr/>
        </p:nvCxnSpPr>
        <p:spPr>
          <a:xfrm flipH="1" flipV="1">
            <a:off x="2703632" y="4085345"/>
            <a:ext cx="866883" cy="8025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7"/>
            <a:endCxn id="10" idx="3"/>
          </p:cNvCxnSpPr>
          <p:nvPr/>
        </p:nvCxnSpPr>
        <p:spPr>
          <a:xfrm flipV="1">
            <a:off x="4351003" y="3388660"/>
            <a:ext cx="289594" cy="53062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Notched Right Arrow 24"/>
          <p:cNvSpPr/>
          <p:nvPr/>
        </p:nvSpPr>
        <p:spPr>
          <a:xfrm>
            <a:off x="8222343" y="2623064"/>
            <a:ext cx="1125053" cy="649516"/>
          </a:xfrm>
          <a:prstGeom prst="notched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246</Words>
  <Application>Microsoft Macintosh PowerPoint</Application>
  <PresentationFormat>Widescreen</PresentationFormat>
  <Paragraphs>207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Hongzi Mao</dc:creator>
  <cp:lastModifiedBy>Hongzi Mao</cp:lastModifiedBy>
  <cp:revision>59</cp:revision>
  <dcterms:created xsi:type="dcterms:W3CDTF">2018-10-21T20:11:35Z</dcterms:created>
  <dcterms:modified xsi:type="dcterms:W3CDTF">2018-10-21T20:42:04Z</dcterms:modified>
</cp:coreProperties>
</file>