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8"/>
  </p:normalViewPr>
  <p:slideViewPr>
    <p:cSldViewPr snapToGrid="0" snapToObjects="1">
      <p:cViewPr>
        <p:scale>
          <a:sx n="91" d="100"/>
          <a:sy n="91" d="100"/>
        </p:scale>
        <p:origin x="135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8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3316-8CDF-334B-B2E7-0F5EE8E4A790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0EBF9-3CD0-C542-8386-D16FFF5C1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5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598941" y="2841674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598941" y="1690800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986557" y="3859237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68587" y="3859237"/>
            <a:ext cx="717452" cy="7174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3"/>
            <a:endCxn id="4" idx="0"/>
          </p:cNvCxnSpPr>
          <p:nvPr/>
        </p:nvCxnSpPr>
        <p:spPr>
          <a:xfrm flipH="1">
            <a:off x="5345283" y="3454058"/>
            <a:ext cx="358726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0"/>
            <a:endCxn id="3" idx="4"/>
          </p:cNvCxnSpPr>
          <p:nvPr/>
        </p:nvCxnSpPr>
        <p:spPr>
          <a:xfrm flipV="1">
            <a:off x="5957667" y="2408252"/>
            <a:ext cx="0" cy="43342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5"/>
            <a:endCxn id="5" idx="0"/>
          </p:cNvCxnSpPr>
          <p:nvPr/>
        </p:nvCxnSpPr>
        <p:spPr>
          <a:xfrm>
            <a:off x="6211325" y="3454058"/>
            <a:ext cx="415988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4009" y="1818693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i+1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30068" y="2969567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102687" y="398713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i-1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77317" y="398712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i-2</a:t>
            </a:r>
            <a:endParaRPr lang="en-US" sz="2400" dirty="0"/>
          </a:p>
        </p:txBody>
      </p:sp>
      <p:cxnSp>
        <p:nvCxnSpPr>
          <p:cNvPr id="28" name="Straight Arrow Connector 27"/>
          <p:cNvCxnSpPr>
            <a:stCxn id="4" idx="3"/>
          </p:cNvCxnSpPr>
          <p:nvPr/>
        </p:nvCxnSpPr>
        <p:spPr>
          <a:xfrm flipH="1">
            <a:off x="4849544" y="4471621"/>
            <a:ext cx="242081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</p:cNvCxnSpPr>
          <p:nvPr/>
        </p:nvCxnSpPr>
        <p:spPr>
          <a:xfrm>
            <a:off x="6880971" y="4471621"/>
            <a:ext cx="279484" cy="40517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" idx="0"/>
          </p:cNvCxnSpPr>
          <p:nvPr/>
        </p:nvCxnSpPr>
        <p:spPr>
          <a:xfrm flipV="1">
            <a:off x="5957667" y="1237957"/>
            <a:ext cx="0" cy="4528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04009" y="55065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2893" y="45844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7039232" y="4584446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384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Hongzi Mao</dc:creator>
  <cp:lastModifiedBy>Hongzi Mao</cp:lastModifiedBy>
  <cp:revision>74</cp:revision>
  <dcterms:created xsi:type="dcterms:W3CDTF">2018-11-03T17:59:52Z</dcterms:created>
  <dcterms:modified xsi:type="dcterms:W3CDTF">2018-11-19T01:31:02Z</dcterms:modified>
</cp:coreProperties>
</file>