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75"/>
  </p:normalViewPr>
  <p:slideViewPr>
    <p:cSldViewPr snapToGrid="0" snapToObjects="1">
      <p:cViewPr>
        <p:scale>
          <a:sx n="83" d="100"/>
          <a:sy n="83" d="100"/>
        </p:scale>
        <p:origin x="167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B123-F1D4-574F-9147-4725849174D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6543-F792-5A40-A97A-9A98B4F0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7500" y="147447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0020" y="147447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93760" y="2712961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X</a:t>
            </a:r>
            <a:r>
              <a:rPr lang="en-US" sz="3600" baseline="-25000" dirty="0" smtClean="0">
                <a:solidFill>
                  <a:schemeClr val="tx1"/>
                </a:solidFill>
              </a:rPr>
              <a:t>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93760" y="438164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38005" y="529604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X</a:t>
            </a:r>
            <a:r>
              <a:rPr lang="en-US" sz="3600" baseline="-25000" dirty="0" err="1" smtClean="0">
                <a:solidFill>
                  <a:schemeClr val="tx1"/>
                </a:solidFill>
              </a:rPr>
              <a:t>j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70467" y="324548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3"/>
            <a:endCxn id="6" idx="7"/>
          </p:cNvCxnSpPr>
          <p:nvPr/>
        </p:nvCxnSpPr>
        <p:spPr>
          <a:xfrm flipH="1">
            <a:off x="4874249" y="2254959"/>
            <a:ext cx="589682" cy="591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3637989" y="2254959"/>
            <a:ext cx="589682" cy="591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4550960" y="3627361"/>
            <a:ext cx="0" cy="754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8" idx="2"/>
          </p:cNvCxnSpPr>
          <p:nvPr/>
        </p:nvCxnSpPr>
        <p:spPr>
          <a:xfrm>
            <a:off x="4874249" y="5162134"/>
            <a:ext cx="1163756" cy="591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4"/>
            <a:endCxn id="8" idx="6"/>
          </p:cNvCxnSpPr>
          <p:nvPr/>
        </p:nvCxnSpPr>
        <p:spPr>
          <a:xfrm rot="5400000">
            <a:off x="5432888" y="2758465"/>
            <a:ext cx="4514297" cy="1475262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7"/>
          </p:cNvCxnSpPr>
          <p:nvPr/>
        </p:nvCxnSpPr>
        <p:spPr>
          <a:xfrm flipH="1">
            <a:off x="6110509" y="781748"/>
            <a:ext cx="1859958" cy="826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33914" y="1340559"/>
            <a:ext cx="4718491" cy="1182222"/>
          </a:xfrm>
          <a:prstGeom prst="roundRect">
            <a:avLst>
              <a:gd name="adj" fmla="val 42669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89253" y="2254959"/>
            <a:ext cx="546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" dirty="0" smtClean="0">
                <a:solidFill>
                  <a:srgbClr val="C00000"/>
                </a:solidFill>
              </a:rPr>
              <a:t>π</a:t>
            </a:r>
            <a:r>
              <a:rPr lang="en-US" sz="4000" baseline="-25000" dirty="0" err="1" smtClean="0">
                <a:solidFill>
                  <a:srgbClr val="C00000"/>
                </a:solidFill>
              </a:rPr>
              <a:t>i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8176" y="1259"/>
            <a:ext cx="2050765" cy="1607122"/>
          </a:xfrm>
          <a:prstGeom prst="roundRect">
            <a:avLst>
              <a:gd name="adj" fmla="val 42669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91014" y="1254438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34853" y="-1108614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6"/>
            <a:endCxn id="9" idx="1"/>
          </p:cNvCxnSpPr>
          <p:nvPr/>
        </p:nvCxnSpPr>
        <p:spPr>
          <a:xfrm>
            <a:off x="5749253" y="-651414"/>
            <a:ext cx="2355125" cy="110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4" idx="0"/>
          </p:cNvCxnSpPr>
          <p:nvPr/>
        </p:nvCxnSpPr>
        <p:spPr>
          <a:xfrm flipH="1">
            <a:off x="3314700" y="-328125"/>
            <a:ext cx="1654064" cy="1802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627659" y="4397144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5" idx="4"/>
            <a:endCxn id="8" idx="0"/>
          </p:cNvCxnSpPr>
          <p:nvPr/>
        </p:nvCxnSpPr>
        <p:spPr>
          <a:xfrm>
            <a:off x="5084859" y="3274117"/>
            <a:ext cx="0" cy="11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49503" y="1236689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27659" y="2359717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55354" y="1236689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2" idx="4"/>
            <a:endCxn id="8" idx="2"/>
          </p:cNvCxnSpPr>
          <p:nvPr/>
        </p:nvCxnSpPr>
        <p:spPr>
          <a:xfrm>
            <a:off x="3006703" y="2151089"/>
            <a:ext cx="1620956" cy="270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4"/>
            <a:endCxn id="8" idx="6"/>
          </p:cNvCxnSpPr>
          <p:nvPr/>
        </p:nvCxnSpPr>
        <p:spPr>
          <a:xfrm flipH="1">
            <a:off x="5542059" y="2151089"/>
            <a:ext cx="1570495" cy="270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5" idx="7"/>
          </p:cNvCxnSpPr>
          <p:nvPr/>
        </p:nvCxnSpPr>
        <p:spPr>
          <a:xfrm flipH="1">
            <a:off x="5408148" y="1693889"/>
            <a:ext cx="1247206" cy="799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6"/>
            <a:endCxn id="25" idx="1"/>
          </p:cNvCxnSpPr>
          <p:nvPr/>
        </p:nvCxnSpPr>
        <p:spPr>
          <a:xfrm>
            <a:off x="3463903" y="1693889"/>
            <a:ext cx="1297667" cy="799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13</cp:revision>
  <dcterms:created xsi:type="dcterms:W3CDTF">2018-12-02T20:48:08Z</dcterms:created>
  <dcterms:modified xsi:type="dcterms:W3CDTF">2018-12-02T22:34:18Z</dcterms:modified>
</cp:coreProperties>
</file>