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4648"/>
  </p:normalViewPr>
  <p:slideViewPr>
    <p:cSldViewPr snapToGrid="0" snapToObjects="1">
      <p:cViewPr>
        <p:scale>
          <a:sx n="85" d="100"/>
          <a:sy n="85" d="100"/>
        </p:scale>
        <p:origin x="55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3316-8CDF-334B-B2E7-0F5EE8E4A790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EBF9-3CD0-C542-8386-D16FFF5C1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9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3316-8CDF-334B-B2E7-0F5EE8E4A790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EBF9-3CD0-C542-8386-D16FFF5C1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0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3316-8CDF-334B-B2E7-0F5EE8E4A790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EBF9-3CD0-C542-8386-D16FFF5C1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8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3316-8CDF-334B-B2E7-0F5EE8E4A790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EBF9-3CD0-C542-8386-D16FFF5C1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3316-8CDF-334B-B2E7-0F5EE8E4A790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EBF9-3CD0-C542-8386-D16FFF5C1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7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3316-8CDF-334B-B2E7-0F5EE8E4A790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EBF9-3CD0-C542-8386-D16FFF5C1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23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3316-8CDF-334B-B2E7-0F5EE8E4A790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EBF9-3CD0-C542-8386-D16FFF5C1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1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3316-8CDF-334B-B2E7-0F5EE8E4A790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EBF9-3CD0-C542-8386-D16FFF5C1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3316-8CDF-334B-B2E7-0F5EE8E4A790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EBF9-3CD0-C542-8386-D16FFF5C1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3316-8CDF-334B-B2E7-0F5EE8E4A790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EBF9-3CD0-C542-8386-D16FFF5C1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22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3316-8CDF-334B-B2E7-0F5EE8E4A790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EBF9-3CD0-C542-8386-D16FFF5C1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8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A3316-8CDF-334B-B2E7-0F5EE8E4A790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0EBF9-3CD0-C542-8386-D16FFF5C1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53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740161" y="2976583"/>
            <a:ext cx="717452" cy="717452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740161" y="1042447"/>
            <a:ext cx="717452" cy="717452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963480" y="4294257"/>
            <a:ext cx="717452" cy="717452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627297" y="4189189"/>
            <a:ext cx="717452" cy="717452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2" idx="3"/>
            <a:endCxn id="4" idx="7"/>
          </p:cNvCxnSpPr>
          <p:nvPr/>
        </p:nvCxnSpPr>
        <p:spPr>
          <a:xfrm flipH="1">
            <a:off x="2575864" y="3588967"/>
            <a:ext cx="1269365" cy="810358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0"/>
            <a:endCxn id="3" idx="4"/>
          </p:cNvCxnSpPr>
          <p:nvPr/>
        </p:nvCxnSpPr>
        <p:spPr>
          <a:xfrm flipV="1">
            <a:off x="4098887" y="1759899"/>
            <a:ext cx="0" cy="1216684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" idx="5"/>
            <a:endCxn id="5" idx="1"/>
          </p:cNvCxnSpPr>
          <p:nvPr/>
        </p:nvCxnSpPr>
        <p:spPr>
          <a:xfrm>
            <a:off x="4352545" y="3588967"/>
            <a:ext cx="1379820" cy="705290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3"/>
          </p:cNvCxnSpPr>
          <p:nvPr/>
        </p:nvCxnSpPr>
        <p:spPr>
          <a:xfrm flipH="1">
            <a:off x="1281426" y="4906641"/>
            <a:ext cx="787122" cy="810358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5" idx="5"/>
          </p:cNvCxnSpPr>
          <p:nvPr/>
        </p:nvCxnSpPr>
        <p:spPr>
          <a:xfrm>
            <a:off x="6239681" y="4801573"/>
            <a:ext cx="787122" cy="591136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" idx="0"/>
          </p:cNvCxnSpPr>
          <p:nvPr/>
        </p:nvCxnSpPr>
        <p:spPr>
          <a:xfrm flipV="1">
            <a:off x="4098887" y="134909"/>
            <a:ext cx="0" cy="907538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262852" y="593580"/>
            <a:ext cx="5651291" cy="5651291"/>
          </a:xfrm>
          <a:prstGeom prst="ellipse">
            <a:avLst/>
          </a:prstGeom>
          <a:noFill/>
          <a:ln w="635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10106" y="1042447"/>
            <a:ext cx="43943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neighbors, at most k nodes</a:t>
            </a:r>
            <a:endParaRPr lang="en-US" sz="3000" dirty="0"/>
          </a:p>
        </p:txBody>
      </p:sp>
      <p:sp>
        <p:nvSpPr>
          <p:cNvPr id="20" name="TextBox 19"/>
          <p:cNvSpPr txBox="1"/>
          <p:nvPr/>
        </p:nvSpPr>
        <p:spPr>
          <a:xfrm>
            <a:off x="4457613" y="2885147"/>
            <a:ext cx="4171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A</a:t>
            </a:r>
            <a:endParaRPr lang="en-US" sz="3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680932" y="4734710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B</a:t>
            </a:r>
            <a:endParaRPr lang="en-US" sz="3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979152" y="4957016"/>
            <a:ext cx="9372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5000" dirty="0" smtClean="0"/>
              <a:t>…</a:t>
            </a:r>
            <a:endParaRPr lang="en-US" sz="5000" dirty="0"/>
          </a:p>
        </p:txBody>
      </p:sp>
      <p:sp>
        <p:nvSpPr>
          <p:cNvPr id="34" name="Oval 33"/>
          <p:cNvSpPr/>
          <p:nvPr/>
        </p:nvSpPr>
        <p:spPr>
          <a:xfrm>
            <a:off x="8735572" y="5288708"/>
            <a:ext cx="717452" cy="717452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endCxn id="34" idx="2"/>
          </p:cNvCxnSpPr>
          <p:nvPr/>
        </p:nvCxnSpPr>
        <p:spPr>
          <a:xfrm flipV="1">
            <a:off x="7737193" y="5647434"/>
            <a:ext cx="998379" cy="23341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7"/>
          </p:cNvCxnSpPr>
          <p:nvPr/>
        </p:nvCxnSpPr>
        <p:spPr>
          <a:xfrm flipV="1">
            <a:off x="9347956" y="4906641"/>
            <a:ext cx="575533" cy="487135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5"/>
          </p:cNvCxnSpPr>
          <p:nvPr/>
        </p:nvCxnSpPr>
        <p:spPr>
          <a:xfrm>
            <a:off x="9347956" y="5901092"/>
            <a:ext cx="455611" cy="343779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589929" y="4734710"/>
            <a:ext cx="3898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C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5870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39716" y="3048989"/>
            <a:ext cx="848453" cy="84845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x</a:t>
            </a:r>
            <a:r>
              <a:rPr lang="en-US" sz="4000" baseline="-25000" dirty="0" smtClean="0">
                <a:solidFill>
                  <a:schemeClr val="tx1"/>
                </a:solidFill>
              </a:rPr>
              <a:t>1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366280" y="3048989"/>
            <a:ext cx="848453" cy="84845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x</a:t>
            </a:r>
            <a:r>
              <a:rPr lang="en-US" sz="4000" baseline="-25000" dirty="0">
                <a:solidFill>
                  <a:schemeClr val="tx1"/>
                </a:solidFill>
              </a:rPr>
              <a:t>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792844" y="3063979"/>
            <a:ext cx="848453" cy="84845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x</a:t>
            </a:r>
            <a:r>
              <a:rPr lang="en-US" sz="4000" baseline="-25000" dirty="0">
                <a:solidFill>
                  <a:schemeClr val="tx1"/>
                </a:solidFill>
              </a:rPr>
              <a:t>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219408" y="3048989"/>
            <a:ext cx="848453" cy="84845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x</a:t>
            </a:r>
            <a:r>
              <a:rPr lang="en-US" sz="4000" baseline="-25000" dirty="0">
                <a:solidFill>
                  <a:schemeClr val="tx1"/>
                </a:solidFill>
              </a:rPr>
              <a:t>4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2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978378" y="1999677"/>
            <a:ext cx="848453" cy="84845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x</a:t>
            </a:r>
            <a:r>
              <a:rPr lang="en-US" sz="4000" baseline="-25000" dirty="0" smtClean="0">
                <a:solidFill>
                  <a:schemeClr val="tx1"/>
                </a:solidFill>
              </a:rPr>
              <a:t>1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404942" y="1999677"/>
            <a:ext cx="848453" cy="84845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x</a:t>
            </a:r>
            <a:r>
              <a:rPr lang="en-US" sz="4000" baseline="-25000" dirty="0">
                <a:solidFill>
                  <a:schemeClr val="tx1"/>
                </a:solidFill>
              </a:rPr>
              <a:t>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831506" y="1999677"/>
            <a:ext cx="848453" cy="84845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x</a:t>
            </a:r>
            <a:r>
              <a:rPr lang="en-US" sz="4000" baseline="-25000" dirty="0">
                <a:solidFill>
                  <a:schemeClr val="tx1"/>
                </a:solidFill>
              </a:rPr>
              <a:t>5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78378" y="3501192"/>
            <a:ext cx="848453" cy="84845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x</a:t>
            </a:r>
            <a:r>
              <a:rPr lang="en-US" sz="4000" baseline="-25000" dirty="0">
                <a:solidFill>
                  <a:schemeClr val="tx1"/>
                </a:solidFill>
              </a:rPr>
              <a:t>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404942" y="3501192"/>
            <a:ext cx="848453" cy="84845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x</a:t>
            </a:r>
            <a:r>
              <a:rPr lang="en-US" sz="4000" baseline="-25000" dirty="0">
                <a:solidFill>
                  <a:schemeClr val="tx1"/>
                </a:solidFill>
              </a:rPr>
              <a:t>4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831506" y="3501192"/>
            <a:ext cx="848453" cy="84845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x</a:t>
            </a:r>
            <a:r>
              <a:rPr lang="en-US" sz="4000" baseline="-25000" dirty="0">
                <a:solidFill>
                  <a:schemeClr val="tx1"/>
                </a:solidFill>
              </a:rPr>
              <a:t>6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4" idx="4"/>
            <a:endCxn id="8" idx="0"/>
          </p:cNvCxnSpPr>
          <p:nvPr/>
        </p:nvCxnSpPr>
        <p:spPr>
          <a:xfrm>
            <a:off x="4402605" y="2848130"/>
            <a:ext cx="0" cy="65306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9" idx="0"/>
          </p:cNvCxnSpPr>
          <p:nvPr/>
        </p:nvCxnSpPr>
        <p:spPr>
          <a:xfrm>
            <a:off x="5829169" y="2848130"/>
            <a:ext cx="0" cy="65306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4"/>
            <a:endCxn id="10" idx="0"/>
          </p:cNvCxnSpPr>
          <p:nvPr/>
        </p:nvCxnSpPr>
        <p:spPr>
          <a:xfrm>
            <a:off x="7255733" y="2848130"/>
            <a:ext cx="0" cy="65306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4" idx="6"/>
          </p:cNvCxnSpPr>
          <p:nvPr/>
        </p:nvCxnSpPr>
        <p:spPr>
          <a:xfrm flipH="1">
            <a:off x="4826831" y="2423904"/>
            <a:ext cx="578111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6"/>
            <a:endCxn id="6" idx="2"/>
          </p:cNvCxnSpPr>
          <p:nvPr/>
        </p:nvCxnSpPr>
        <p:spPr>
          <a:xfrm>
            <a:off x="6253395" y="2423904"/>
            <a:ext cx="578111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71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20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Hongzi Mao</dc:creator>
  <cp:lastModifiedBy>Hongzi Mao</cp:lastModifiedBy>
  <cp:revision>111</cp:revision>
  <dcterms:created xsi:type="dcterms:W3CDTF">2018-11-03T17:59:52Z</dcterms:created>
  <dcterms:modified xsi:type="dcterms:W3CDTF">2018-11-28T04:59:38Z</dcterms:modified>
</cp:coreProperties>
</file>