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>
        <p:scale>
          <a:sx n="128" d="100"/>
          <a:sy n="128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35B7D-691B-A645-AECB-1CB4A0599BB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87A91-7622-DE4D-83FB-FE8EBF8B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7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BA368-4224-7542-9AD6-2121952623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1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8D2D-2FB3-1F4F-A208-DE9D88035EA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39E2-8A19-0E4B-A081-E36CCC1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7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8D2D-2FB3-1F4F-A208-DE9D88035EA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39E2-8A19-0E4B-A081-E36CCC1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8D2D-2FB3-1F4F-A208-DE9D88035EA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39E2-8A19-0E4B-A081-E36CCC1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8D2D-2FB3-1F4F-A208-DE9D88035EA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39E2-8A19-0E4B-A081-E36CCC1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5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8D2D-2FB3-1F4F-A208-DE9D88035EA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39E2-8A19-0E4B-A081-E36CCC1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0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8D2D-2FB3-1F4F-A208-DE9D88035EA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39E2-8A19-0E4B-A081-E36CCC1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5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8D2D-2FB3-1F4F-A208-DE9D88035EA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39E2-8A19-0E4B-A081-E36CCC1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0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8D2D-2FB3-1F4F-A208-DE9D88035EA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39E2-8A19-0E4B-A081-E36CCC1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6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8D2D-2FB3-1F4F-A208-DE9D88035EA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39E2-8A19-0E4B-A081-E36CCC1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8D2D-2FB3-1F4F-A208-DE9D88035EA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39E2-8A19-0E4B-A081-E36CCC1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8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8D2D-2FB3-1F4F-A208-DE9D88035EA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39E2-8A19-0E4B-A081-E36CCC1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9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A8D2D-2FB3-1F4F-A208-DE9D88035EA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239E2-8A19-0E4B-A081-E36CCC1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9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271" y="1608881"/>
            <a:ext cx="2615878" cy="2777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00059" y="1608881"/>
            <a:ext cx="275353" cy="2777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80322" y="1608881"/>
            <a:ext cx="275353" cy="2777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60585" y="1683473"/>
            <a:ext cx="121025" cy="11693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86520" y="1683473"/>
            <a:ext cx="121025" cy="11693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12455" y="1608881"/>
            <a:ext cx="275353" cy="2777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79271" y="2197216"/>
            <a:ext cx="4504050" cy="2777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68809" y="126894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1+(h-1)(m+1)</a:t>
            </a:r>
            <a:r>
              <a:rPr lang="el-GR" b="1" dirty="0"/>
              <a:t> ε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00942" y="243868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1+h(m+1)</a:t>
            </a:r>
            <a:r>
              <a:rPr lang="el-GR" b="1" dirty="0"/>
              <a:t> ε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16559" y="126081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l-GR" b="1" dirty="0" smtClean="0"/>
              <a:t>ε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187808" y="1239431"/>
            <a:ext cx="341" cy="5005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483321" y="1239431"/>
            <a:ext cx="0" cy="11360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flipH="1">
            <a:off x="6184328" y="1257354"/>
            <a:ext cx="287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b="1" smtClean="0"/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7307" y="3507129"/>
            <a:ext cx="1912376" cy="601884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9684" y="3507129"/>
            <a:ext cx="754484" cy="601884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20872" y="3507129"/>
            <a:ext cx="1912376" cy="601884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3248" y="3507129"/>
            <a:ext cx="1319448" cy="601884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265882" y="2826925"/>
            <a:ext cx="0" cy="6883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20478" y="2826925"/>
            <a:ext cx="0" cy="6883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73506" y="2818775"/>
            <a:ext cx="0" cy="6883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20478" y="3088649"/>
            <a:ext cx="1134397" cy="0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62474" y="3088649"/>
            <a:ext cx="1058004" cy="0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09331" y="2449443"/>
            <a:ext cx="52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v</a:t>
            </a:r>
            <a:r>
              <a:rPr lang="en-US" baseline="-25000" dirty="0" smtClean="0"/>
              <a:t>(1)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41228" y="2449442"/>
            <a:ext cx="63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v</a:t>
            </a:r>
            <a:r>
              <a:rPr lang="en-US" baseline="-25000" dirty="0" smtClean="0"/>
              <a:t>(s-1)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999516" y="2449442"/>
            <a:ext cx="51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v</a:t>
            </a:r>
            <a:r>
              <a:rPr lang="en-US" baseline="-25000" dirty="0" smtClean="0"/>
              <a:t>(s)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62474" y="3507128"/>
            <a:ext cx="558398" cy="601884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73475" y="3749600"/>
            <a:ext cx="121025" cy="11693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603808" y="3749600"/>
            <a:ext cx="121025" cy="11693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27930" y="3749600"/>
            <a:ext cx="121025" cy="11693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173506" y="3088649"/>
            <a:ext cx="1090662" cy="0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367546" y="3030179"/>
            <a:ext cx="121025" cy="11693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597879" y="3030179"/>
            <a:ext cx="121025" cy="11693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22001" y="3030179"/>
            <a:ext cx="121025" cy="11693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44436" y="4158160"/>
            <a:ext cx="61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268001" y="4158160"/>
            <a:ext cx="61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23071" y="415816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960659" y="415816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45339" y="314594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</a:t>
            </a:r>
            <a:r>
              <a:rPr lang="en-US" baseline="-25000" dirty="0" err="1"/>
              <a:t>g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302677" y="314594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g+1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54584" y="314594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</a:t>
            </a:r>
            <a:r>
              <a:rPr lang="en-US" baseline="-25000" dirty="0" err="1" smtClean="0"/>
              <a:t>h</a:t>
            </a:r>
            <a:endParaRPr lang="en-US" dirty="0"/>
          </a:p>
        </p:txBody>
      </p:sp>
      <p:sp>
        <p:nvSpPr>
          <p:cNvPr id="20" name="Left Brace 19"/>
          <p:cNvSpPr/>
          <p:nvPr/>
        </p:nvSpPr>
        <p:spPr>
          <a:xfrm rot="5400000">
            <a:off x="5094212" y="320871"/>
            <a:ext cx="261970" cy="4081369"/>
          </a:xfrm>
          <a:prstGeom prst="leftBrace">
            <a:avLst>
              <a:gd name="adj1" fmla="val 20562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e 42"/>
          <p:cNvSpPr/>
          <p:nvPr/>
        </p:nvSpPr>
        <p:spPr>
          <a:xfrm rot="5400000" flipH="1">
            <a:off x="4461701" y="3586083"/>
            <a:ext cx="228376" cy="2111189"/>
          </a:xfrm>
          <a:prstGeom prst="leftBrace">
            <a:avLst>
              <a:gd name="adj1" fmla="val 20562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718904" y="1814956"/>
            <a:ext cx="105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v</a:t>
            </a:r>
            <a:r>
              <a:rPr lang="en-US" baseline="-25000" dirty="0" smtClean="0"/>
              <a:t>(s)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v</a:t>
            </a:r>
            <a:r>
              <a:rPr lang="en-US" baseline="-25000" dirty="0" smtClean="0"/>
              <a:t>(1)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63832" y="474927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</a:t>
            </a:r>
            <a:r>
              <a:rPr lang="en-US" baseline="-25000" dirty="0" err="1"/>
              <a:t>h</a:t>
            </a:r>
            <a:r>
              <a:rPr lang="en-US" baseline="-25000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a</a:t>
            </a:r>
            <a:r>
              <a:rPr lang="en-US" baseline="-25000" dirty="0" smtClean="0"/>
              <a:t>g+1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5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24987" y="3242969"/>
            <a:ext cx="1912376" cy="601884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12720" y="3242969"/>
            <a:ext cx="1911501" cy="601884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087906" y="2562765"/>
            <a:ext cx="0" cy="6883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31062" y="2137614"/>
            <a:ext cx="63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v</a:t>
            </a:r>
            <a:r>
              <a:rPr lang="en-US" baseline="-25000" dirty="0" smtClean="0"/>
              <a:t>(s-1)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454031" y="2773680"/>
            <a:ext cx="1621052" cy="9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72116" y="3894000"/>
            <a:ext cx="61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04615" y="389400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73019" y="288178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</a:t>
            </a:r>
            <a:r>
              <a:rPr lang="en-US" baseline="-25000" dirty="0" err="1"/>
              <a:t>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0662" y="28817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g+1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846026" y="2537609"/>
            <a:ext cx="0" cy="6883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09198" y="288178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 smtClean="0"/>
              <a:t>g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095237" y="2773680"/>
            <a:ext cx="1750789" cy="0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673979" y="2715210"/>
            <a:ext cx="121025" cy="11693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904312" y="2715210"/>
            <a:ext cx="121025" cy="11693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128434" y="2715210"/>
            <a:ext cx="121025" cy="11693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590667" y="2137614"/>
            <a:ext cx="51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v</a:t>
            </a:r>
            <a:r>
              <a:rPr lang="en-US" baseline="-25000" dirty="0" smtClean="0"/>
              <a:t>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1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854729" y="2017059"/>
            <a:ext cx="3522789" cy="16270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40707" y="2374058"/>
            <a:ext cx="936810" cy="33438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905246" y="1307939"/>
            <a:ext cx="0" cy="4409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05246" y="5717894"/>
            <a:ext cx="613117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05246" y="2017059"/>
            <a:ext cx="547227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377518" y="2017059"/>
            <a:ext cx="0" cy="3700835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54729" y="2017059"/>
            <a:ext cx="0" cy="1627094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54729" y="3644153"/>
            <a:ext cx="2568047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416054" y="3644153"/>
            <a:ext cx="4482" cy="2073741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905246" y="3644153"/>
            <a:ext cx="2568047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2016531" y="3486526"/>
            <a:ext cx="122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Weight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4470452" y="5717893"/>
            <a:ext cx="2479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Processing time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8616116" y="5779449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sz="2000" baseline="-25000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459259" y="1307939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sz="2000" baseline="-25000" dirty="0"/>
              <a:t>2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879567" y="2017059"/>
            <a:ext cx="1975162" cy="0"/>
          </a:xfrm>
          <a:prstGeom prst="straightConnector1">
            <a:avLst/>
          </a:prstGeom>
          <a:ln w="38100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840067" y="2021542"/>
            <a:ext cx="1280" cy="1622611"/>
          </a:xfrm>
          <a:prstGeom prst="straightConnector1">
            <a:avLst/>
          </a:prstGeom>
          <a:ln w="38100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25157" y="3630706"/>
            <a:ext cx="2590897" cy="0"/>
          </a:xfrm>
          <a:prstGeom prst="straightConnector1">
            <a:avLst/>
          </a:prstGeom>
          <a:ln w="38100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422105" y="3614933"/>
            <a:ext cx="8675" cy="2102960"/>
          </a:xfrm>
          <a:prstGeom prst="straightConnector1">
            <a:avLst/>
          </a:prstGeom>
          <a:ln w="38100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54059" y="3119393"/>
            <a:ext cx="185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Work curve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26435" y="150799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4316188" y="2464570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w</a:t>
            </a:r>
            <a:r>
              <a:rPr lang="en-US" sz="2800" baseline="-25000" smtClean="0"/>
              <a:t>1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5104846" y="3605866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+p</a:t>
            </a:r>
            <a:r>
              <a:rPr lang="en-US" sz="2800" baseline="-25000" dirty="0" smtClean="0"/>
              <a:t>2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6827269" y="4360580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58" name="Rectangle 57"/>
          <p:cNvSpPr/>
          <p:nvPr/>
        </p:nvSpPr>
        <p:spPr>
          <a:xfrm>
            <a:off x="6695086" y="2017567"/>
            <a:ext cx="1668783" cy="112426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226469" y="1468782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solidFill>
                  <a:srgbClr val="92D050"/>
                </a:solidFill>
              </a:rPr>
              <a:t>α</a:t>
            </a:r>
            <a:r>
              <a:rPr lang="en-US" sz="2800" dirty="0" smtClean="0">
                <a:solidFill>
                  <a:srgbClr val="92D050"/>
                </a:solidFill>
              </a:rPr>
              <a:t>N</a:t>
            </a:r>
            <a:r>
              <a:rPr lang="en-US" sz="2800" baseline="-25000" dirty="0" smtClean="0">
                <a:solidFill>
                  <a:srgbClr val="92D050"/>
                </a:solidFill>
              </a:rPr>
              <a:t>1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387444" y="2318088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solidFill>
                  <a:srgbClr val="92D050"/>
                </a:solidFill>
              </a:rPr>
              <a:t>α</a:t>
            </a:r>
            <a:r>
              <a:rPr lang="en-US" sz="2800" dirty="0" smtClean="0">
                <a:solidFill>
                  <a:srgbClr val="92D050"/>
                </a:solidFill>
              </a:rPr>
              <a:t>N</a:t>
            </a:r>
            <a:r>
              <a:rPr lang="en-US" sz="2800" baseline="-25000" dirty="0">
                <a:solidFill>
                  <a:srgbClr val="92D050"/>
                </a:solidFill>
              </a:rPr>
              <a:t>2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1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70</Words>
  <Application>Microsoft Macintosh PowerPoint</Application>
  <PresentationFormat>Widescreen</PresentationFormat>
  <Paragraphs>46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Hongzi Mao</dc:creator>
  <cp:lastModifiedBy>Hongzi Mao</cp:lastModifiedBy>
  <cp:revision>30</cp:revision>
  <dcterms:created xsi:type="dcterms:W3CDTF">2016-12-12T07:38:16Z</dcterms:created>
  <dcterms:modified xsi:type="dcterms:W3CDTF">2016-12-13T04:12:28Z</dcterms:modified>
</cp:coreProperties>
</file>