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Lst>
  <p:sldSz cy="6858000" cx="9144000"/>
  <p:notesSz cx="7315200" cy="9601200"/>
  <p:embeddedFontLst>
    <p:embeddedFont>
      <p:font typeface="Tahoma"/>
      <p:regular r:id="rId61"/>
      <p:bold r:id="rId62"/>
    </p:embeddedFont>
    <p:embeddedFont>
      <p:font typeface="Century Gothic"/>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C304F6C-76B3-4CF1-8B42-2F773E0D027E}">
  <a:tblStyle styleId="{CC304F6C-76B3-4CF1-8B42-2F773E0D027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Tahoma-bold.fntdata"/><Relationship Id="rId61" Type="http://schemas.openxmlformats.org/officeDocument/2006/relationships/font" Target="fonts/Tahoma-regular.fntdata"/><Relationship Id="rId20" Type="http://schemas.openxmlformats.org/officeDocument/2006/relationships/slide" Target="slides/slide13.xml"/><Relationship Id="rId64" Type="http://schemas.openxmlformats.org/officeDocument/2006/relationships/font" Target="fonts/CenturyGothic-bold.fntdata"/><Relationship Id="rId63" Type="http://schemas.openxmlformats.org/officeDocument/2006/relationships/font" Target="fonts/CenturyGothic-regular.fntdata"/><Relationship Id="rId22" Type="http://schemas.openxmlformats.org/officeDocument/2006/relationships/slide" Target="slides/slide15.xml"/><Relationship Id="rId66" Type="http://schemas.openxmlformats.org/officeDocument/2006/relationships/font" Target="fonts/CenturyGothic-boldItalic.fntdata"/><Relationship Id="rId21" Type="http://schemas.openxmlformats.org/officeDocument/2006/relationships/slide" Target="slides/slide14.xml"/><Relationship Id="rId65" Type="http://schemas.openxmlformats.org/officeDocument/2006/relationships/font" Target="fonts/CenturyGothic-italic.fntdata"/><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7" cy="479425"/>
          </a:xfrm>
          <a:prstGeom prst="rect">
            <a:avLst/>
          </a:prstGeom>
          <a:noFill/>
          <a:ln>
            <a:noFill/>
          </a:ln>
        </p:spPr>
        <p:txBody>
          <a:bodyPr anchorCtr="0" anchor="t" bIns="48325" lIns="96650" spcFirstLastPara="1" rIns="96650" wrap="square" tIns="4832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4143375" y="0"/>
            <a:ext cx="3170237" cy="479425"/>
          </a:xfrm>
          <a:prstGeom prst="rect">
            <a:avLst/>
          </a:prstGeom>
          <a:noFill/>
          <a:ln>
            <a:noFill/>
          </a:ln>
        </p:spPr>
        <p:txBody>
          <a:bodyPr anchorCtr="0" anchor="t" bIns="48325" lIns="96650" spcFirstLastPara="1" rIns="96650" wrap="square" tIns="4832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120187"/>
            <a:ext cx="3170237" cy="479425"/>
          </a:xfrm>
          <a:prstGeom prst="rect">
            <a:avLst/>
          </a:prstGeom>
          <a:noFill/>
          <a:ln>
            <a:noFill/>
          </a:ln>
        </p:spPr>
        <p:txBody>
          <a:bodyPr anchorCtr="0" anchor="b" bIns="48325" lIns="96650" spcFirstLastPara="1" rIns="96650" wrap="square" tIns="4832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5" name="Google Shape;85;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10: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33" name="Google Shape;233;p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11: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41" name="Google Shape;241;p1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12: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49" name="Google Shape;249;p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13: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57" name="Google Shape;257;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p14: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49" name="Google Shape;349;p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p15: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58" name="Google Shape;358;p1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p16: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02" name="Google Shape;402;p1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p17: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10" name="Google Shape;410;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p18: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18" name="Google Shape;418;p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p19: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39" name="Google Shape;439;p1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p20: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55" name="Google Shape;455;p2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p21: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80" name="Google Shape;480;p2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p22: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89" name="Google Shape;489;p2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p23: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97" name="Google Shape;497;p2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p24: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07" name="Google Shape;507;p2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Google Shape;517;p25: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18" name="Google Shape;518;p2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p26: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27" name="Google Shape;527;p2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p27: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40" name="Google Shape;540;p2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8" name="Shape 548"/>
        <p:cNvGrpSpPr/>
        <p:nvPr/>
      </p:nvGrpSpPr>
      <p:grpSpPr>
        <a:xfrm>
          <a:off x="0" y="0"/>
          <a:ext cx="0" cy="0"/>
          <a:chOff x="0" y="0"/>
          <a:chExt cx="0" cy="0"/>
        </a:xfrm>
      </p:grpSpPr>
      <p:sp>
        <p:nvSpPr>
          <p:cNvPr id="549" name="Google Shape;549;p28: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50" name="Google Shape;550;p2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Google Shape;558;p29: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59" name="Google Shape;559;p2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Google Shape;566;p30: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67" name="Google Shape;567;p3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5" name="Shape 575"/>
        <p:cNvGrpSpPr/>
        <p:nvPr/>
      </p:nvGrpSpPr>
      <p:grpSpPr>
        <a:xfrm>
          <a:off x="0" y="0"/>
          <a:ext cx="0" cy="0"/>
          <a:chOff x="0" y="0"/>
          <a:chExt cx="0" cy="0"/>
        </a:xfrm>
      </p:grpSpPr>
      <p:sp>
        <p:nvSpPr>
          <p:cNvPr id="576" name="Google Shape;576;p31: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77" name="Google Shape;577;p3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7" name="Shape 587"/>
        <p:cNvGrpSpPr/>
        <p:nvPr/>
      </p:nvGrpSpPr>
      <p:grpSpPr>
        <a:xfrm>
          <a:off x="0" y="0"/>
          <a:ext cx="0" cy="0"/>
          <a:chOff x="0" y="0"/>
          <a:chExt cx="0" cy="0"/>
        </a:xfrm>
      </p:grpSpPr>
      <p:sp>
        <p:nvSpPr>
          <p:cNvPr id="588" name="Google Shape;588;p32: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89" name="Google Shape;589;p3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5" name="Shape 595"/>
        <p:cNvGrpSpPr/>
        <p:nvPr/>
      </p:nvGrpSpPr>
      <p:grpSpPr>
        <a:xfrm>
          <a:off x="0" y="0"/>
          <a:ext cx="0" cy="0"/>
          <a:chOff x="0" y="0"/>
          <a:chExt cx="0" cy="0"/>
        </a:xfrm>
      </p:grpSpPr>
      <p:sp>
        <p:nvSpPr>
          <p:cNvPr id="596" name="Google Shape;596;p33: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97" name="Google Shape;597;p3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4" name="Shape 604"/>
        <p:cNvGrpSpPr/>
        <p:nvPr/>
      </p:nvGrpSpPr>
      <p:grpSpPr>
        <a:xfrm>
          <a:off x="0" y="0"/>
          <a:ext cx="0" cy="0"/>
          <a:chOff x="0" y="0"/>
          <a:chExt cx="0" cy="0"/>
        </a:xfrm>
      </p:grpSpPr>
      <p:sp>
        <p:nvSpPr>
          <p:cNvPr id="605" name="Google Shape;605;p34: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06" name="Google Shape;606;p3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2" name="Shape 612"/>
        <p:cNvGrpSpPr/>
        <p:nvPr/>
      </p:nvGrpSpPr>
      <p:grpSpPr>
        <a:xfrm>
          <a:off x="0" y="0"/>
          <a:ext cx="0" cy="0"/>
          <a:chOff x="0" y="0"/>
          <a:chExt cx="0" cy="0"/>
        </a:xfrm>
      </p:grpSpPr>
      <p:sp>
        <p:nvSpPr>
          <p:cNvPr id="613" name="Google Shape;613;p35: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14" name="Google Shape;614;p3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1" name="Shape 621"/>
        <p:cNvGrpSpPr/>
        <p:nvPr/>
      </p:nvGrpSpPr>
      <p:grpSpPr>
        <a:xfrm>
          <a:off x="0" y="0"/>
          <a:ext cx="0" cy="0"/>
          <a:chOff x="0" y="0"/>
          <a:chExt cx="0" cy="0"/>
        </a:xfrm>
      </p:grpSpPr>
      <p:sp>
        <p:nvSpPr>
          <p:cNvPr id="622" name="Google Shape;622;p36: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23" name="Google Shape;623;p3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Google Shape;630;p37: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31" name="Google Shape;631;p3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9" name="Shape 639"/>
        <p:cNvGrpSpPr/>
        <p:nvPr/>
      </p:nvGrpSpPr>
      <p:grpSpPr>
        <a:xfrm>
          <a:off x="0" y="0"/>
          <a:ext cx="0" cy="0"/>
          <a:chOff x="0" y="0"/>
          <a:chExt cx="0" cy="0"/>
        </a:xfrm>
      </p:grpSpPr>
      <p:sp>
        <p:nvSpPr>
          <p:cNvPr id="640" name="Google Shape;640;p38: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41" name="Google Shape;641;p3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0" name="Shape 650"/>
        <p:cNvGrpSpPr/>
        <p:nvPr/>
      </p:nvGrpSpPr>
      <p:grpSpPr>
        <a:xfrm>
          <a:off x="0" y="0"/>
          <a:ext cx="0" cy="0"/>
          <a:chOff x="0" y="0"/>
          <a:chExt cx="0" cy="0"/>
        </a:xfrm>
      </p:grpSpPr>
      <p:sp>
        <p:nvSpPr>
          <p:cNvPr id="651" name="Google Shape;651;p39: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52" name="Google Shape;652;p3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8" name="Shape 658"/>
        <p:cNvGrpSpPr/>
        <p:nvPr/>
      </p:nvGrpSpPr>
      <p:grpSpPr>
        <a:xfrm>
          <a:off x="0" y="0"/>
          <a:ext cx="0" cy="0"/>
          <a:chOff x="0" y="0"/>
          <a:chExt cx="0" cy="0"/>
        </a:xfrm>
      </p:grpSpPr>
      <p:sp>
        <p:nvSpPr>
          <p:cNvPr id="659" name="Google Shape;659;p40: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60" name="Google Shape;660;p4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7" name="Shape 667"/>
        <p:cNvGrpSpPr/>
        <p:nvPr/>
      </p:nvGrpSpPr>
      <p:grpSpPr>
        <a:xfrm>
          <a:off x="0" y="0"/>
          <a:ext cx="0" cy="0"/>
          <a:chOff x="0" y="0"/>
          <a:chExt cx="0" cy="0"/>
        </a:xfrm>
      </p:grpSpPr>
      <p:sp>
        <p:nvSpPr>
          <p:cNvPr id="668" name="Google Shape;668;p41: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69" name="Google Shape;669;p4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5" name="Shape 675"/>
        <p:cNvGrpSpPr/>
        <p:nvPr/>
      </p:nvGrpSpPr>
      <p:grpSpPr>
        <a:xfrm>
          <a:off x="0" y="0"/>
          <a:ext cx="0" cy="0"/>
          <a:chOff x="0" y="0"/>
          <a:chExt cx="0" cy="0"/>
        </a:xfrm>
      </p:grpSpPr>
      <p:sp>
        <p:nvSpPr>
          <p:cNvPr id="676" name="Google Shape;676;p42: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77" name="Google Shape;677;p4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6" name="Shape 686"/>
        <p:cNvGrpSpPr/>
        <p:nvPr/>
      </p:nvGrpSpPr>
      <p:grpSpPr>
        <a:xfrm>
          <a:off x="0" y="0"/>
          <a:ext cx="0" cy="0"/>
          <a:chOff x="0" y="0"/>
          <a:chExt cx="0" cy="0"/>
        </a:xfrm>
      </p:grpSpPr>
      <p:sp>
        <p:nvSpPr>
          <p:cNvPr id="687" name="Google Shape;687;p43: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88" name="Google Shape;688;p4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6" name="Shape 696"/>
        <p:cNvGrpSpPr/>
        <p:nvPr/>
      </p:nvGrpSpPr>
      <p:grpSpPr>
        <a:xfrm>
          <a:off x="0" y="0"/>
          <a:ext cx="0" cy="0"/>
          <a:chOff x="0" y="0"/>
          <a:chExt cx="0" cy="0"/>
        </a:xfrm>
      </p:grpSpPr>
      <p:sp>
        <p:nvSpPr>
          <p:cNvPr id="697" name="Google Shape;697;p44: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98" name="Google Shape;698;p4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5" name="Shape 705"/>
        <p:cNvGrpSpPr/>
        <p:nvPr/>
      </p:nvGrpSpPr>
      <p:grpSpPr>
        <a:xfrm>
          <a:off x="0" y="0"/>
          <a:ext cx="0" cy="0"/>
          <a:chOff x="0" y="0"/>
          <a:chExt cx="0" cy="0"/>
        </a:xfrm>
      </p:grpSpPr>
      <p:sp>
        <p:nvSpPr>
          <p:cNvPr id="706" name="Google Shape;706;p45: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07" name="Google Shape;707;p4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4" name="Shape 714"/>
        <p:cNvGrpSpPr/>
        <p:nvPr/>
      </p:nvGrpSpPr>
      <p:grpSpPr>
        <a:xfrm>
          <a:off x="0" y="0"/>
          <a:ext cx="0" cy="0"/>
          <a:chOff x="0" y="0"/>
          <a:chExt cx="0" cy="0"/>
        </a:xfrm>
      </p:grpSpPr>
      <p:sp>
        <p:nvSpPr>
          <p:cNvPr id="715" name="Google Shape;715;p46: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16" name="Google Shape;716;p4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3" name="Shape 723"/>
        <p:cNvGrpSpPr/>
        <p:nvPr/>
      </p:nvGrpSpPr>
      <p:grpSpPr>
        <a:xfrm>
          <a:off x="0" y="0"/>
          <a:ext cx="0" cy="0"/>
          <a:chOff x="0" y="0"/>
          <a:chExt cx="0" cy="0"/>
        </a:xfrm>
      </p:grpSpPr>
      <p:sp>
        <p:nvSpPr>
          <p:cNvPr id="724" name="Google Shape;724;p47: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25" name="Google Shape;725;p4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1" name="Shape 731"/>
        <p:cNvGrpSpPr/>
        <p:nvPr/>
      </p:nvGrpSpPr>
      <p:grpSpPr>
        <a:xfrm>
          <a:off x="0" y="0"/>
          <a:ext cx="0" cy="0"/>
          <a:chOff x="0" y="0"/>
          <a:chExt cx="0" cy="0"/>
        </a:xfrm>
      </p:grpSpPr>
      <p:sp>
        <p:nvSpPr>
          <p:cNvPr id="732" name="Google Shape;732;p48: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33" name="Google Shape;733;p4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4" name="Shape 744"/>
        <p:cNvGrpSpPr/>
        <p:nvPr/>
      </p:nvGrpSpPr>
      <p:grpSpPr>
        <a:xfrm>
          <a:off x="0" y="0"/>
          <a:ext cx="0" cy="0"/>
          <a:chOff x="0" y="0"/>
          <a:chExt cx="0" cy="0"/>
        </a:xfrm>
      </p:grpSpPr>
      <p:sp>
        <p:nvSpPr>
          <p:cNvPr id="745" name="Google Shape;745;p49: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46" name="Google Shape;746;p4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3" name="Shape 753"/>
        <p:cNvGrpSpPr/>
        <p:nvPr/>
      </p:nvGrpSpPr>
      <p:grpSpPr>
        <a:xfrm>
          <a:off x="0" y="0"/>
          <a:ext cx="0" cy="0"/>
          <a:chOff x="0" y="0"/>
          <a:chExt cx="0" cy="0"/>
        </a:xfrm>
      </p:grpSpPr>
      <p:sp>
        <p:nvSpPr>
          <p:cNvPr id="754" name="Google Shape;754;p50: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55" name="Google Shape;755;p5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5" name="Shape 775"/>
        <p:cNvGrpSpPr/>
        <p:nvPr/>
      </p:nvGrpSpPr>
      <p:grpSpPr>
        <a:xfrm>
          <a:off x="0" y="0"/>
          <a:ext cx="0" cy="0"/>
          <a:chOff x="0" y="0"/>
          <a:chExt cx="0" cy="0"/>
        </a:xfrm>
      </p:grpSpPr>
      <p:sp>
        <p:nvSpPr>
          <p:cNvPr id="776" name="Google Shape;776;p51: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77" name="Google Shape;777;p5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3" name="Shape 783"/>
        <p:cNvGrpSpPr/>
        <p:nvPr/>
      </p:nvGrpSpPr>
      <p:grpSpPr>
        <a:xfrm>
          <a:off x="0" y="0"/>
          <a:ext cx="0" cy="0"/>
          <a:chOff x="0" y="0"/>
          <a:chExt cx="0" cy="0"/>
        </a:xfrm>
      </p:grpSpPr>
      <p:sp>
        <p:nvSpPr>
          <p:cNvPr id="784" name="Google Shape;784;p52: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85" name="Google Shape;785;p5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8" name="Shape 788"/>
        <p:cNvGrpSpPr/>
        <p:nvPr/>
      </p:nvGrpSpPr>
      <p:grpSpPr>
        <a:xfrm>
          <a:off x="0" y="0"/>
          <a:ext cx="0" cy="0"/>
          <a:chOff x="0" y="0"/>
          <a:chExt cx="0" cy="0"/>
        </a:xfrm>
      </p:grpSpPr>
      <p:sp>
        <p:nvSpPr>
          <p:cNvPr id="789" name="Google Shape;789;p53: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90" name="Google Shape;790;p5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8: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17" name="Google Shape;217;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9: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25" name="Google Shape;225;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0" y="1806575"/>
            <a:ext cx="6400800" cy="14700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sz="3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 type="subTitle"/>
          </p:nvPr>
        </p:nvSpPr>
        <p:spPr>
          <a:xfrm>
            <a:off x="0" y="2743200"/>
            <a:ext cx="6400800" cy="1752600"/>
          </a:xfrm>
          <a:prstGeom prst="rect">
            <a:avLst/>
          </a:prstGeom>
          <a:noFill/>
          <a:ln>
            <a:noFill/>
          </a:ln>
        </p:spPr>
        <p:txBody>
          <a:bodyPr anchorCtr="0" anchor="t" bIns="45700" lIns="91425" spcFirstLastPara="1" rIns="91425" wrap="square" tIns="45700">
            <a:noAutofit/>
          </a:bodyPr>
          <a:lstStyle>
            <a:lvl1pPr lvl="0" algn="r">
              <a:spcBef>
                <a:spcPts val="480"/>
              </a:spcBef>
              <a:spcAft>
                <a:spcPts val="0"/>
              </a:spcAft>
              <a:buClr>
                <a:srgbClr val="959595"/>
              </a:buClr>
              <a:buSzPts val="2400"/>
              <a:buFont typeface="Noto Sans Symbols"/>
              <a:buNone/>
              <a:defRPr>
                <a:solidFill>
                  <a:srgbClr val="959595"/>
                </a:solidFill>
              </a:defRPr>
            </a:lvl1pPr>
            <a:lvl2pPr lvl="1" algn="just">
              <a:spcBef>
                <a:spcPts val="360"/>
              </a:spcBef>
              <a:spcAft>
                <a:spcPts val="0"/>
              </a:spcAft>
              <a:buClr>
                <a:schemeClr val="dk1"/>
              </a:buClr>
              <a:buSzPts val="2700"/>
              <a:buChar char="▪"/>
              <a:defRPr/>
            </a:lvl2pPr>
            <a:lvl3pPr lvl="2" algn="just">
              <a:spcBef>
                <a:spcPts val="360"/>
              </a:spcBef>
              <a:spcAft>
                <a:spcPts val="0"/>
              </a:spcAft>
              <a:buClr>
                <a:schemeClr val="dk1"/>
              </a:buClr>
              <a:buSzPts val="2700"/>
              <a:buChar char="•"/>
              <a:defRPr/>
            </a:lvl3pPr>
            <a:lvl4pPr lvl="3" algn="just">
              <a:spcBef>
                <a:spcPts val="360"/>
              </a:spcBef>
              <a:spcAft>
                <a:spcPts val="0"/>
              </a:spcAft>
              <a:buClr>
                <a:schemeClr val="dk1"/>
              </a:buClr>
              <a:buSzPts val="1350"/>
              <a:buChar char="⮚"/>
              <a:defRPr/>
            </a:lvl4pPr>
            <a:lvl5pPr lvl="4" algn="just">
              <a:spcBef>
                <a:spcPts val="360"/>
              </a:spcBef>
              <a:spcAft>
                <a:spcPts val="0"/>
              </a:spcAft>
              <a:buClr>
                <a:schemeClr val="dk1"/>
              </a:buClr>
              <a:buSzPts val="1440"/>
              <a:buChar char="o"/>
              <a:defRPr/>
            </a:lvl5pPr>
            <a:lvl6pPr lvl="5" algn="just">
              <a:spcBef>
                <a:spcPts val="360"/>
              </a:spcBef>
              <a:spcAft>
                <a:spcPts val="0"/>
              </a:spcAft>
              <a:buClr>
                <a:schemeClr val="dk1"/>
              </a:buClr>
              <a:buSzPts val="1440"/>
              <a:buChar char="o"/>
              <a:defRPr/>
            </a:lvl6pPr>
            <a:lvl7pPr lvl="6" algn="just">
              <a:spcBef>
                <a:spcPts val="360"/>
              </a:spcBef>
              <a:spcAft>
                <a:spcPts val="0"/>
              </a:spcAft>
              <a:buClr>
                <a:schemeClr val="dk1"/>
              </a:buClr>
              <a:buSzPts val="1440"/>
              <a:buChar char="o"/>
              <a:defRPr/>
            </a:lvl7pPr>
            <a:lvl8pPr lvl="7" algn="just">
              <a:spcBef>
                <a:spcPts val="360"/>
              </a:spcBef>
              <a:spcAft>
                <a:spcPts val="0"/>
              </a:spcAft>
              <a:buClr>
                <a:schemeClr val="dk1"/>
              </a:buClr>
              <a:buSzPts val="1440"/>
              <a:buChar char="o"/>
              <a:defRPr/>
            </a:lvl8pPr>
            <a:lvl9pPr lvl="8" algn="just">
              <a:spcBef>
                <a:spcPts val="360"/>
              </a:spcBef>
              <a:spcAft>
                <a:spcPts val="0"/>
              </a:spcAft>
              <a:buClr>
                <a:schemeClr val="dk1"/>
              </a:buClr>
              <a:buSzPts val="1440"/>
              <a:buChar char="o"/>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0" name="Shape 60"/>
        <p:cNvGrpSpPr/>
        <p:nvPr/>
      </p:nvGrpSpPr>
      <p:grpSpPr>
        <a:xfrm>
          <a:off x="0" y="0"/>
          <a:ext cx="0" cy="0"/>
          <a:chOff x="0" y="0"/>
          <a:chExt cx="0" cy="0"/>
        </a:xfrm>
      </p:grpSpPr>
      <p:sp>
        <p:nvSpPr>
          <p:cNvPr id="61" name="Google Shape;61;p12"/>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2"/>
          <p:cNvSpPr txBox="1"/>
          <p:nvPr>
            <p:ph idx="12" type="sldNum"/>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1pPr>
            <a:lvl2pPr indent="0" lvl="1"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2pPr>
            <a:lvl3pPr indent="0" lvl="2"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3pPr>
            <a:lvl4pPr indent="0" lvl="3"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4pPr>
            <a:lvl5pPr indent="0" lvl="4"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5pPr>
            <a:lvl6pPr indent="0" lvl="5"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6pPr>
            <a:lvl7pPr indent="0" lvl="6"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7pPr>
            <a:lvl8pPr indent="0" lvl="7"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8pPr>
            <a:lvl9pPr indent="0" lvl="8"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9pPr>
          </a:lstStyle>
          <a:p>
            <a:pPr indent="0" lvl="0" marL="0" rtl="0" algn="r">
              <a:spcBef>
                <a:spcPts val="0"/>
              </a:spcBef>
              <a:spcAft>
                <a:spcPts val="0"/>
              </a:spcAft>
              <a:buNone/>
            </a:pPr>
            <a:r>
              <a:rPr lang="en-US"/>
              <a:t>Page </a:t>
            </a:r>
            <a:fld id="{00000000-1234-1234-1234-123412341234}" type="slidenum">
              <a:rPr lang="en-US"/>
              <a:t>‹#›</a:t>
            </a:fld>
            <a:endParaRPr/>
          </a:p>
        </p:txBody>
      </p:sp>
      <p:sp>
        <p:nvSpPr>
          <p:cNvPr id="63" name="Google Shape;63;p12"/>
          <p:cNvSpPr txBox="1"/>
          <p:nvPr>
            <p:ph idx="11" type="ftr"/>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1" i="1" sz="1200">
                <a:solidFill>
                  <a:srgbClr val="95959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4" name="Shape 64"/>
        <p:cNvGrpSpPr/>
        <p:nvPr/>
      </p:nvGrpSpPr>
      <p:grpSpPr>
        <a:xfrm>
          <a:off x="0" y="0"/>
          <a:ext cx="0" cy="0"/>
          <a:chOff x="0" y="0"/>
          <a:chExt cx="0" cy="0"/>
        </a:xfrm>
      </p:grpSpPr>
      <p:sp>
        <p:nvSpPr>
          <p:cNvPr id="65" name="Google Shape;65;p13"/>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just">
              <a:spcBef>
                <a:spcPts val="480"/>
              </a:spcBef>
              <a:spcAft>
                <a:spcPts val="0"/>
              </a:spcAft>
              <a:buClr>
                <a:schemeClr val="dk1"/>
              </a:buClr>
              <a:buSzPts val="2400"/>
              <a:buNone/>
              <a:defRPr b="1" sz="2400"/>
            </a:lvl1pPr>
            <a:lvl2pPr indent="-228600" lvl="1" marL="914400" algn="just">
              <a:spcBef>
                <a:spcPts val="400"/>
              </a:spcBef>
              <a:spcAft>
                <a:spcPts val="0"/>
              </a:spcAft>
              <a:buClr>
                <a:schemeClr val="dk1"/>
              </a:buClr>
              <a:buSzPts val="3000"/>
              <a:buNone/>
              <a:defRPr b="1" sz="2000"/>
            </a:lvl2pPr>
            <a:lvl3pPr indent="-228600" lvl="2" marL="1371600" algn="just">
              <a:spcBef>
                <a:spcPts val="360"/>
              </a:spcBef>
              <a:spcAft>
                <a:spcPts val="0"/>
              </a:spcAft>
              <a:buClr>
                <a:schemeClr val="dk1"/>
              </a:buClr>
              <a:buSzPts val="2700"/>
              <a:buFont typeface="Century Gothic"/>
              <a:buNone/>
              <a:defRPr b="1" sz="1800"/>
            </a:lvl3pPr>
            <a:lvl4pPr indent="-228600" lvl="3" marL="1828800" algn="just">
              <a:spcBef>
                <a:spcPts val="320"/>
              </a:spcBef>
              <a:spcAft>
                <a:spcPts val="0"/>
              </a:spcAft>
              <a:buClr>
                <a:schemeClr val="dk1"/>
              </a:buClr>
              <a:buSzPts val="1200"/>
              <a:buNone/>
              <a:defRPr b="1" sz="1600"/>
            </a:lvl4pPr>
            <a:lvl5pPr indent="-228600" lvl="4" marL="2286000" algn="just">
              <a:spcBef>
                <a:spcPts val="320"/>
              </a:spcBef>
              <a:spcAft>
                <a:spcPts val="0"/>
              </a:spcAft>
              <a:buClr>
                <a:schemeClr val="dk1"/>
              </a:buClr>
              <a:buSzPts val="1280"/>
              <a:buFont typeface="Century Gothic"/>
              <a:buNone/>
              <a:defRPr b="1" sz="1600"/>
            </a:lvl5pPr>
            <a:lvl6pPr indent="-228600" lvl="5" marL="2743200" algn="just">
              <a:spcBef>
                <a:spcPts val="320"/>
              </a:spcBef>
              <a:spcAft>
                <a:spcPts val="0"/>
              </a:spcAft>
              <a:buClr>
                <a:schemeClr val="dk1"/>
              </a:buClr>
              <a:buSzPts val="1280"/>
              <a:buFont typeface="Century Gothic"/>
              <a:buNone/>
              <a:defRPr b="1" sz="1600"/>
            </a:lvl6pPr>
            <a:lvl7pPr indent="-228600" lvl="6" marL="3200400" algn="just">
              <a:spcBef>
                <a:spcPts val="320"/>
              </a:spcBef>
              <a:spcAft>
                <a:spcPts val="0"/>
              </a:spcAft>
              <a:buClr>
                <a:schemeClr val="dk1"/>
              </a:buClr>
              <a:buSzPts val="1280"/>
              <a:buFont typeface="Century Gothic"/>
              <a:buNone/>
              <a:defRPr b="1" sz="1600"/>
            </a:lvl7pPr>
            <a:lvl8pPr indent="-228600" lvl="7" marL="3657600" algn="just">
              <a:spcBef>
                <a:spcPts val="320"/>
              </a:spcBef>
              <a:spcAft>
                <a:spcPts val="0"/>
              </a:spcAft>
              <a:buClr>
                <a:schemeClr val="dk1"/>
              </a:buClr>
              <a:buSzPts val="1280"/>
              <a:buFont typeface="Century Gothic"/>
              <a:buNone/>
              <a:defRPr b="1" sz="1600"/>
            </a:lvl8pPr>
            <a:lvl9pPr indent="-228600" lvl="8" marL="4114800" algn="just">
              <a:spcBef>
                <a:spcPts val="320"/>
              </a:spcBef>
              <a:spcAft>
                <a:spcPts val="0"/>
              </a:spcAft>
              <a:buClr>
                <a:schemeClr val="dk1"/>
              </a:buClr>
              <a:buSzPts val="1280"/>
              <a:buFont typeface="Century Gothic"/>
              <a:buNone/>
              <a:defRPr b="1" sz="1600"/>
            </a:lvl9pPr>
          </a:lstStyle>
          <a:p/>
        </p:txBody>
      </p:sp>
      <p:sp>
        <p:nvSpPr>
          <p:cNvPr id="67" name="Google Shape;67;p1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just">
              <a:spcBef>
                <a:spcPts val="480"/>
              </a:spcBef>
              <a:spcAft>
                <a:spcPts val="0"/>
              </a:spcAft>
              <a:buClr>
                <a:schemeClr val="dk1"/>
              </a:buClr>
              <a:buSzPts val="2400"/>
              <a:buChar char="❑"/>
              <a:defRPr sz="2400"/>
            </a:lvl1pPr>
            <a:lvl2pPr indent="-419100" lvl="1" marL="914400" algn="just">
              <a:spcBef>
                <a:spcPts val="400"/>
              </a:spcBef>
              <a:spcAft>
                <a:spcPts val="0"/>
              </a:spcAft>
              <a:buClr>
                <a:schemeClr val="dk1"/>
              </a:buClr>
              <a:buSzPts val="3000"/>
              <a:buChar char="▪"/>
              <a:defRPr sz="2000"/>
            </a:lvl2pPr>
            <a:lvl3pPr indent="-400050" lvl="2" marL="1371600" algn="just">
              <a:spcBef>
                <a:spcPts val="360"/>
              </a:spcBef>
              <a:spcAft>
                <a:spcPts val="0"/>
              </a:spcAft>
              <a:buClr>
                <a:schemeClr val="dk1"/>
              </a:buClr>
              <a:buSzPts val="2700"/>
              <a:buFont typeface="Century Gothic"/>
              <a:buChar char="•"/>
              <a:defRPr sz="1800"/>
            </a:lvl3pPr>
            <a:lvl4pPr indent="-304800" lvl="3" marL="1828800" algn="just">
              <a:spcBef>
                <a:spcPts val="320"/>
              </a:spcBef>
              <a:spcAft>
                <a:spcPts val="0"/>
              </a:spcAft>
              <a:buClr>
                <a:schemeClr val="dk1"/>
              </a:buClr>
              <a:buSzPts val="1200"/>
              <a:buChar char="⮚"/>
              <a:defRPr sz="1600"/>
            </a:lvl4pPr>
            <a:lvl5pPr indent="-309879" lvl="4" marL="2286000" algn="just">
              <a:spcBef>
                <a:spcPts val="320"/>
              </a:spcBef>
              <a:spcAft>
                <a:spcPts val="0"/>
              </a:spcAft>
              <a:buClr>
                <a:schemeClr val="dk1"/>
              </a:buClr>
              <a:buSzPts val="1280"/>
              <a:buFont typeface="Century Gothic"/>
              <a:buChar char="o"/>
              <a:defRPr sz="1600"/>
            </a:lvl5pPr>
            <a:lvl6pPr indent="-309879" lvl="5" marL="2743200" algn="just">
              <a:spcBef>
                <a:spcPts val="320"/>
              </a:spcBef>
              <a:spcAft>
                <a:spcPts val="0"/>
              </a:spcAft>
              <a:buClr>
                <a:schemeClr val="dk1"/>
              </a:buClr>
              <a:buSzPts val="1280"/>
              <a:buFont typeface="Century Gothic"/>
              <a:buChar char="o"/>
              <a:defRPr sz="1600"/>
            </a:lvl6pPr>
            <a:lvl7pPr indent="-309879" lvl="6" marL="3200400" algn="just">
              <a:spcBef>
                <a:spcPts val="320"/>
              </a:spcBef>
              <a:spcAft>
                <a:spcPts val="0"/>
              </a:spcAft>
              <a:buClr>
                <a:schemeClr val="dk1"/>
              </a:buClr>
              <a:buSzPts val="1280"/>
              <a:buFont typeface="Century Gothic"/>
              <a:buChar char="o"/>
              <a:defRPr sz="1600"/>
            </a:lvl7pPr>
            <a:lvl8pPr indent="-309879" lvl="7" marL="3657600" algn="just">
              <a:spcBef>
                <a:spcPts val="320"/>
              </a:spcBef>
              <a:spcAft>
                <a:spcPts val="0"/>
              </a:spcAft>
              <a:buClr>
                <a:schemeClr val="dk1"/>
              </a:buClr>
              <a:buSzPts val="1280"/>
              <a:buFont typeface="Century Gothic"/>
              <a:buChar char="o"/>
              <a:defRPr sz="1600"/>
            </a:lvl8pPr>
            <a:lvl9pPr indent="-309879" lvl="8" marL="4114800" algn="just">
              <a:spcBef>
                <a:spcPts val="320"/>
              </a:spcBef>
              <a:spcAft>
                <a:spcPts val="0"/>
              </a:spcAft>
              <a:buClr>
                <a:schemeClr val="dk1"/>
              </a:buClr>
              <a:buSzPts val="1280"/>
              <a:buFont typeface="Century Gothic"/>
              <a:buChar char="o"/>
              <a:defRPr sz="1600"/>
            </a:lvl9pPr>
          </a:lstStyle>
          <a:p/>
        </p:txBody>
      </p:sp>
      <p:sp>
        <p:nvSpPr>
          <p:cNvPr id="68" name="Google Shape;68;p1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just">
              <a:spcBef>
                <a:spcPts val="480"/>
              </a:spcBef>
              <a:spcAft>
                <a:spcPts val="0"/>
              </a:spcAft>
              <a:buClr>
                <a:schemeClr val="dk1"/>
              </a:buClr>
              <a:buSzPts val="2400"/>
              <a:buNone/>
              <a:defRPr b="1" sz="2400"/>
            </a:lvl1pPr>
            <a:lvl2pPr indent="-228600" lvl="1" marL="914400" algn="just">
              <a:spcBef>
                <a:spcPts val="400"/>
              </a:spcBef>
              <a:spcAft>
                <a:spcPts val="0"/>
              </a:spcAft>
              <a:buClr>
                <a:schemeClr val="dk1"/>
              </a:buClr>
              <a:buSzPts val="3000"/>
              <a:buNone/>
              <a:defRPr b="1" sz="2000"/>
            </a:lvl2pPr>
            <a:lvl3pPr indent="-228600" lvl="2" marL="1371600" algn="just">
              <a:spcBef>
                <a:spcPts val="360"/>
              </a:spcBef>
              <a:spcAft>
                <a:spcPts val="0"/>
              </a:spcAft>
              <a:buClr>
                <a:schemeClr val="dk1"/>
              </a:buClr>
              <a:buSzPts val="2700"/>
              <a:buFont typeface="Century Gothic"/>
              <a:buNone/>
              <a:defRPr b="1" sz="1800"/>
            </a:lvl3pPr>
            <a:lvl4pPr indent="-228600" lvl="3" marL="1828800" algn="just">
              <a:spcBef>
                <a:spcPts val="320"/>
              </a:spcBef>
              <a:spcAft>
                <a:spcPts val="0"/>
              </a:spcAft>
              <a:buClr>
                <a:schemeClr val="dk1"/>
              </a:buClr>
              <a:buSzPts val="1200"/>
              <a:buNone/>
              <a:defRPr b="1" sz="1600"/>
            </a:lvl4pPr>
            <a:lvl5pPr indent="-228600" lvl="4" marL="2286000" algn="just">
              <a:spcBef>
                <a:spcPts val="320"/>
              </a:spcBef>
              <a:spcAft>
                <a:spcPts val="0"/>
              </a:spcAft>
              <a:buClr>
                <a:schemeClr val="dk1"/>
              </a:buClr>
              <a:buSzPts val="1280"/>
              <a:buFont typeface="Century Gothic"/>
              <a:buNone/>
              <a:defRPr b="1" sz="1600"/>
            </a:lvl5pPr>
            <a:lvl6pPr indent="-228600" lvl="5" marL="2743200" algn="just">
              <a:spcBef>
                <a:spcPts val="320"/>
              </a:spcBef>
              <a:spcAft>
                <a:spcPts val="0"/>
              </a:spcAft>
              <a:buClr>
                <a:schemeClr val="dk1"/>
              </a:buClr>
              <a:buSzPts val="1280"/>
              <a:buFont typeface="Century Gothic"/>
              <a:buNone/>
              <a:defRPr b="1" sz="1600"/>
            </a:lvl6pPr>
            <a:lvl7pPr indent="-228600" lvl="6" marL="3200400" algn="just">
              <a:spcBef>
                <a:spcPts val="320"/>
              </a:spcBef>
              <a:spcAft>
                <a:spcPts val="0"/>
              </a:spcAft>
              <a:buClr>
                <a:schemeClr val="dk1"/>
              </a:buClr>
              <a:buSzPts val="1280"/>
              <a:buFont typeface="Century Gothic"/>
              <a:buNone/>
              <a:defRPr b="1" sz="1600"/>
            </a:lvl7pPr>
            <a:lvl8pPr indent="-228600" lvl="7" marL="3657600" algn="just">
              <a:spcBef>
                <a:spcPts val="320"/>
              </a:spcBef>
              <a:spcAft>
                <a:spcPts val="0"/>
              </a:spcAft>
              <a:buClr>
                <a:schemeClr val="dk1"/>
              </a:buClr>
              <a:buSzPts val="1280"/>
              <a:buFont typeface="Century Gothic"/>
              <a:buNone/>
              <a:defRPr b="1" sz="1600"/>
            </a:lvl8pPr>
            <a:lvl9pPr indent="-228600" lvl="8" marL="4114800" algn="just">
              <a:spcBef>
                <a:spcPts val="320"/>
              </a:spcBef>
              <a:spcAft>
                <a:spcPts val="0"/>
              </a:spcAft>
              <a:buClr>
                <a:schemeClr val="dk1"/>
              </a:buClr>
              <a:buSzPts val="1280"/>
              <a:buFont typeface="Century Gothic"/>
              <a:buNone/>
              <a:defRPr b="1" sz="1600"/>
            </a:lvl9pPr>
          </a:lstStyle>
          <a:p/>
        </p:txBody>
      </p:sp>
      <p:sp>
        <p:nvSpPr>
          <p:cNvPr id="69" name="Google Shape;69;p1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just">
              <a:spcBef>
                <a:spcPts val="480"/>
              </a:spcBef>
              <a:spcAft>
                <a:spcPts val="0"/>
              </a:spcAft>
              <a:buClr>
                <a:schemeClr val="dk1"/>
              </a:buClr>
              <a:buSzPts val="2400"/>
              <a:buChar char="❑"/>
              <a:defRPr sz="2400"/>
            </a:lvl1pPr>
            <a:lvl2pPr indent="-419100" lvl="1" marL="914400" algn="just">
              <a:spcBef>
                <a:spcPts val="400"/>
              </a:spcBef>
              <a:spcAft>
                <a:spcPts val="0"/>
              </a:spcAft>
              <a:buClr>
                <a:schemeClr val="dk1"/>
              </a:buClr>
              <a:buSzPts val="3000"/>
              <a:buChar char="▪"/>
              <a:defRPr sz="2000"/>
            </a:lvl2pPr>
            <a:lvl3pPr indent="-400050" lvl="2" marL="1371600" algn="just">
              <a:spcBef>
                <a:spcPts val="360"/>
              </a:spcBef>
              <a:spcAft>
                <a:spcPts val="0"/>
              </a:spcAft>
              <a:buClr>
                <a:schemeClr val="dk1"/>
              </a:buClr>
              <a:buSzPts val="2700"/>
              <a:buFont typeface="Century Gothic"/>
              <a:buChar char="•"/>
              <a:defRPr sz="1800"/>
            </a:lvl3pPr>
            <a:lvl4pPr indent="-304800" lvl="3" marL="1828800" algn="just">
              <a:spcBef>
                <a:spcPts val="320"/>
              </a:spcBef>
              <a:spcAft>
                <a:spcPts val="0"/>
              </a:spcAft>
              <a:buClr>
                <a:schemeClr val="dk1"/>
              </a:buClr>
              <a:buSzPts val="1200"/>
              <a:buChar char="⮚"/>
              <a:defRPr sz="1600"/>
            </a:lvl4pPr>
            <a:lvl5pPr indent="-309879" lvl="4" marL="2286000" algn="just">
              <a:spcBef>
                <a:spcPts val="320"/>
              </a:spcBef>
              <a:spcAft>
                <a:spcPts val="0"/>
              </a:spcAft>
              <a:buClr>
                <a:schemeClr val="dk1"/>
              </a:buClr>
              <a:buSzPts val="1280"/>
              <a:buFont typeface="Century Gothic"/>
              <a:buChar char="o"/>
              <a:defRPr sz="1600"/>
            </a:lvl5pPr>
            <a:lvl6pPr indent="-309879" lvl="5" marL="2743200" algn="just">
              <a:spcBef>
                <a:spcPts val="320"/>
              </a:spcBef>
              <a:spcAft>
                <a:spcPts val="0"/>
              </a:spcAft>
              <a:buClr>
                <a:schemeClr val="dk1"/>
              </a:buClr>
              <a:buSzPts val="1280"/>
              <a:buFont typeface="Century Gothic"/>
              <a:buChar char="o"/>
              <a:defRPr sz="1600"/>
            </a:lvl6pPr>
            <a:lvl7pPr indent="-309879" lvl="6" marL="3200400" algn="just">
              <a:spcBef>
                <a:spcPts val="320"/>
              </a:spcBef>
              <a:spcAft>
                <a:spcPts val="0"/>
              </a:spcAft>
              <a:buClr>
                <a:schemeClr val="dk1"/>
              </a:buClr>
              <a:buSzPts val="1280"/>
              <a:buFont typeface="Century Gothic"/>
              <a:buChar char="o"/>
              <a:defRPr sz="1600"/>
            </a:lvl7pPr>
            <a:lvl8pPr indent="-309879" lvl="7" marL="3657600" algn="just">
              <a:spcBef>
                <a:spcPts val="320"/>
              </a:spcBef>
              <a:spcAft>
                <a:spcPts val="0"/>
              </a:spcAft>
              <a:buClr>
                <a:schemeClr val="dk1"/>
              </a:buClr>
              <a:buSzPts val="1280"/>
              <a:buFont typeface="Century Gothic"/>
              <a:buChar char="o"/>
              <a:defRPr sz="1600"/>
            </a:lvl8pPr>
            <a:lvl9pPr indent="-309879" lvl="8" marL="4114800" algn="just">
              <a:spcBef>
                <a:spcPts val="320"/>
              </a:spcBef>
              <a:spcAft>
                <a:spcPts val="0"/>
              </a:spcAft>
              <a:buClr>
                <a:schemeClr val="dk1"/>
              </a:buClr>
              <a:buSzPts val="1280"/>
              <a:buFont typeface="Century Gothic"/>
              <a:buChar char="o"/>
              <a:defRPr sz="1600"/>
            </a:lvl9pPr>
          </a:lstStyle>
          <a:p/>
        </p:txBody>
      </p:sp>
      <p:sp>
        <p:nvSpPr>
          <p:cNvPr id="70" name="Google Shape;70;p13"/>
          <p:cNvSpPr txBox="1"/>
          <p:nvPr>
            <p:ph idx="12" type="sldNum"/>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1pPr>
            <a:lvl2pPr indent="0" lvl="1"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2pPr>
            <a:lvl3pPr indent="0" lvl="2"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3pPr>
            <a:lvl4pPr indent="0" lvl="3"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4pPr>
            <a:lvl5pPr indent="0" lvl="4"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5pPr>
            <a:lvl6pPr indent="0" lvl="5"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6pPr>
            <a:lvl7pPr indent="0" lvl="6"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7pPr>
            <a:lvl8pPr indent="0" lvl="7"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8pPr>
            <a:lvl9pPr indent="0" lvl="8"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9pPr>
          </a:lstStyle>
          <a:p>
            <a:pPr indent="0" lvl="0" marL="0" rtl="0" algn="r">
              <a:spcBef>
                <a:spcPts val="0"/>
              </a:spcBef>
              <a:spcAft>
                <a:spcPts val="0"/>
              </a:spcAft>
              <a:buNone/>
            </a:pPr>
            <a:r>
              <a:rPr lang="en-US"/>
              <a:t>Page </a:t>
            </a:r>
            <a:fld id="{00000000-1234-1234-1234-123412341234}" type="slidenum">
              <a:rPr lang="en-US"/>
              <a:t>‹#›</a:t>
            </a:fld>
            <a:endParaRPr/>
          </a:p>
        </p:txBody>
      </p:sp>
      <p:sp>
        <p:nvSpPr>
          <p:cNvPr id="71" name="Google Shape;71;p13"/>
          <p:cNvSpPr txBox="1"/>
          <p:nvPr>
            <p:ph idx="11" type="ftr"/>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1" i="1" sz="1200">
                <a:solidFill>
                  <a:srgbClr val="95959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2" name="Shape 72"/>
        <p:cNvGrpSpPr/>
        <p:nvPr/>
      </p:nvGrpSpPr>
      <p:grpSpPr>
        <a:xfrm>
          <a:off x="0" y="0"/>
          <a:ext cx="0" cy="0"/>
          <a:chOff x="0" y="0"/>
          <a:chExt cx="0" cy="0"/>
        </a:xfrm>
      </p:grpSpPr>
      <p:sp>
        <p:nvSpPr>
          <p:cNvPr id="73" name="Google Shape;73;p14"/>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4"/>
          <p:cNvSpPr txBox="1"/>
          <p:nvPr>
            <p:ph idx="1" type="body"/>
          </p:nvPr>
        </p:nvSpPr>
        <p:spPr>
          <a:xfrm>
            <a:off x="228600" y="914400"/>
            <a:ext cx="4267200" cy="5334000"/>
          </a:xfrm>
          <a:prstGeom prst="rect">
            <a:avLst/>
          </a:prstGeom>
          <a:noFill/>
          <a:ln>
            <a:noFill/>
          </a:ln>
        </p:spPr>
        <p:txBody>
          <a:bodyPr anchorCtr="0" anchor="t" bIns="45700" lIns="91425" spcFirstLastPara="1" rIns="91425" wrap="square" tIns="45700">
            <a:noAutofit/>
          </a:bodyPr>
          <a:lstStyle>
            <a:lvl1pPr indent="-406400" lvl="0" marL="457200" algn="just">
              <a:spcBef>
                <a:spcPts val="560"/>
              </a:spcBef>
              <a:spcAft>
                <a:spcPts val="0"/>
              </a:spcAft>
              <a:buClr>
                <a:schemeClr val="dk1"/>
              </a:buClr>
              <a:buSzPts val="2800"/>
              <a:buChar char="❑"/>
              <a:defRPr sz="2800"/>
            </a:lvl1pPr>
            <a:lvl2pPr indent="-457200" lvl="1" marL="914400" algn="just">
              <a:spcBef>
                <a:spcPts val="480"/>
              </a:spcBef>
              <a:spcAft>
                <a:spcPts val="0"/>
              </a:spcAft>
              <a:buClr>
                <a:schemeClr val="dk1"/>
              </a:buClr>
              <a:buSzPts val="3600"/>
              <a:buChar char="▪"/>
              <a:defRPr sz="2400"/>
            </a:lvl2pPr>
            <a:lvl3pPr indent="-419100" lvl="2" marL="1371600" algn="just">
              <a:spcBef>
                <a:spcPts val="400"/>
              </a:spcBef>
              <a:spcAft>
                <a:spcPts val="0"/>
              </a:spcAft>
              <a:buClr>
                <a:schemeClr val="dk1"/>
              </a:buClr>
              <a:buSzPts val="3000"/>
              <a:buFont typeface="Century Gothic"/>
              <a:buChar char="•"/>
              <a:defRPr sz="2000"/>
            </a:lvl3pPr>
            <a:lvl4pPr indent="-314325" lvl="3" marL="1828800" algn="just">
              <a:spcBef>
                <a:spcPts val="360"/>
              </a:spcBef>
              <a:spcAft>
                <a:spcPts val="0"/>
              </a:spcAft>
              <a:buClr>
                <a:schemeClr val="dk1"/>
              </a:buClr>
              <a:buSzPts val="1350"/>
              <a:buChar char="⮚"/>
              <a:defRPr sz="1800"/>
            </a:lvl4pPr>
            <a:lvl5pPr indent="-320039" lvl="4" marL="2286000" algn="just">
              <a:spcBef>
                <a:spcPts val="360"/>
              </a:spcBef>
              <a:spcAft>
                <a:spcPts val="0"/>
              </a:spcAft>
              <a:buClr>
                <a:schemeClr val="dk1"/>
              </a:buClr>
              <a:buSzPts val="1440"/>
              <a:buFont typeface="Century Gothic"/>
              <a:buChar char="o"/>
              <a:defRPr sz="1800"/>
            </a:lvl5pPr>
            <a:lvl6pPr indent="-320039" lvl="5" marL="2743200" algn="just">
              <a:spcBef>
                <a:spcPts val="360"/>
              </a:spcBef>
              <a:spcAft>
                <a:spcPts val="0"/>
              </a:spcAft>
              <a:buClr>
                <a:schemeClr val="dk1"/>
              </a:buClr>
              <a:buSzPts val="1440"/>
              <a:buFont typeface="Century Gothic"/>
              <a:buChar char="o"/>
              <a:defRPr sz="1800"/>
            </a:lvl6pPr>
            <a:lvl7pPr indent="-320039" lvl="6" marL="3200400" algn="just">
              <a:spcBef>
                <a:spcPts val="360"/>
              </a:spcBef>
              <a:spcAft>
                <a:spcPts val="0"/>
              </a:spcAft>
              <a:buClr>
                <a:schemeClr val="dk1"/>
              </a:buClr>
              <a:buSzPts val="1440"/>
              <a:buFont typeface="Century Gothic"/>
              <a:buChar char="o"/>
              <a:defRPr sz="1800"/>
            </a:lvl7pPr>
            <a:lvl8pPr indent="-320040" lvl="7" marL="3657600" algn="just">
              <a:spcBef>
                <a:spcPts val="360"/>
              </a:spcBef>
              <a:spcAft>
                <a:spcPts val="0"/>
              </a:spcAft>
              <a:buClr>
                <a:schemeClr val="dk1"/>
              </a:buClr>
              <a:buSzPts val="1440"/>
              <a:buFont typeface="Century Gothic"/>
              <a:buChar char="o"/>
              <a:defRPr sz="1800"/>
            </a:lvl8pPr>
            <a:lvl9pPr indent="-320040" lvl="8" marL="4114800" algn="just">
              <a:spcBef>
                <a:spcPts val="360"/>
              </a:spcBef>
              <a:spcAft>
                <a:spcPts val="0"/>
              </a:spcAft>
              <a:buClr>
                <a:schemeClr val="dk1"/>
              </a:buClr>
              <a:buSzPts val="1440"/>
              <a:buFont typeface="Century Gothic"/>
              <a:buChar char="o"/>
              <a:defRPr sz="1800"/>
            </a:lvl9pPr>
          </a:lstStyle>
          <a:p/>
        </p:txBody>
      </p:sp>
      <p:sp>
        <p:nvSpPr>
          <p:cNvPr id="75" name="Google Shape;75;p14"/>
          <p:cNvSpPr txBox="1"/>
          <p:nvPr>
            <p:ph idx="2" type="body"/>
          </p:nvPr>
        </p:nvSpPr>
        <p:spPr>
          <a:xfrm>
            <a:off x="4648200" y="914400"/>
            <a:ext cx="4267200" cy="5334000"/>
          </a:xfrm>
          <a:prstGeom prst="rect">
            <a:avLst/>
          </a:prstGeom>
          <a:noFill/>
          <a:ln>
            <a:noFill/>
          </a:ln>
        </p:spPr>
        <p:txBody>
          <a:bodyPr anchorCtr="0" anchor="t" bIns="45700" lIns="91425" spcFirstLastPara="1" rIns="91425" wrap="square" tIns="45700">
            <a:noAutofit/>
          </a:bodyPr>
          <a:lstStyle>
            <a:lvl1pPr indent="-406400" lvl="0" marL="457200" algn="just">
              <a:spcBef>
                <a:spcPts val="560"/>
              </a:spcBef>
              <a:spcAft>
                <a:spcPts val="0"/>
              </a:spcAft>
              <a:buClr>
                <a:schemeClr val="dk1"/>
              </a:buClr>
              <a:buSzPts val="2800"/>
              <a:buChar char="❑"/>
              <a:defRPr sz="2800"/>
            </a:lvl1pPr>
            <a:lvl2pPr indent="-457200" lvl="1" marL="914400" algn="just">
              <a:spcBef>
                <a:spcPts val="480"/>
              </a:spcBef>
              <a:spcAft>
                <a:spcPts val="0"/>
              </a:spcAft>
              <a:buClr>
                <a:schemeClr val="dk1"/>
              </a:buClr>
              <a:buSzPts val="3600"/>
              <a:buChar char="▪"/>
              <a:defRPr sz="2400"/>
            </a:lvl2pPr>
            <a:lvl3pPr indent="-419100" lvl="2" marL="1371600" algn="just">
              <a:spcBef>
                <a:spcPts val="400"/>
              </a:spcBef>
              <a:spcAft>
                <a:spcPts val="0"/>
              </a:spcAft>
              <a:buClr>
                <a:schemeClr val="dk1"/>
              </a:buClr>
              <a:buSzPts val="3000"/>
              <a:buFont typeface="Century Gothic"/>
              <a:buChar char="•"/>
              <a:defRPr sz="2000"/>
            </a:lvl3pPr>
            <a:lvl4pPr indent="-314325" lvl="3" marL="1828800" algn="just">
              <a:spcBef>
                <a:spcPts val="360"/>
              </a:spcBef>
              <a:spcAft>
                <a:spcPts val="0"/>
              </a:spcAft>
              <a:buClr>
                <a:schemeClr val="dk1"/>
              </a:buClr>
              <a:buSzPts val="1350"/>
              <a:buChar char="⮚"/>
              <a:defRPr sz="1800"/>
            </a:lvl4pPr>
            <a:lvl5pPr indent="-320039" lvl="4" marL="2286000" algn="just">
              <a:spcBef>
                <a:spcPts val="360"/>
              </a:spcBef>
              <a:spcAft>
                <a:spcPts val="0"/>
              </a:spcAft>
              <a:buClr>
                <a:schemeClr val="dk1"/>
              </a:buClr>
              <a:buSzPts val="1440"/>
              <a:buFont typeface="Century Gothic"/>
              <a:buChar char="o"/>
              <a:defRPr sz="1800"/>
            </a:lvl5pPr>
            <a:lvl6pPr indent="-320039" lvl="5" marL="2743200" algn="just">
              <a:spcBef>
                <a:spcPts val="360"/>
              </a:spcBef>
              <a:spcAft>
                <a:spcPts val="0"/>
              </a:spcAft>
              <a:buClr>
                <a:schemeClr val="dk1"/>
              </a:buClr>
              <a:buSzPts val="1440"/>
              <a:buFont typeface="Century Gothic"/>
              <a:buChar char="o"/>
              <a:defRPr sz="1800"/>
            </a:lvl6pPr>
            <a:lvl7pPr indent="-320039" lvl="6" marL="3200400" algn="just">
              <a:spcBef>
                <a:spcPts val="360"/>
              </a:spcBef>
              <a:spcAft>
                <a:spcPts val="0"/>
              </a:spcAft>
              <a:buClr>
                <a:schemeClr val="dk1"/>
              </a:buClr>
              <a:buSzPts val="1440"/>
              <a:buFont typeface="Century Gothic"/>
              <a:buChar char="o"/>
              <a:defRPr sz="1800"/>
            </a:lvl7pPr>
            <a:lvl8pPr indent="-320040" lvl="7" marL="3657600" algn="just">
              <a:spcBef>
                <a:spcPts val="360"/>
              </a:spcBef>
              <a:spcAft>
                <a:spcPts val="0"/>
              </a:spcAft>
              <a:buClr>
                <a:schemeClr val="dk1"/>
              </a:buClr>
              <a:buSzPts val="1440"/>
              <a:buFont typeface="Century Gothic"/>
              <a:buChar char="o"/>
              <a:defRPr sz="1800"/>
            </a:lvl8pPr>
            <a:lvl9pPr indent="-320040" lvl="8" marL="4114800" algn="just">
              <a:spcBef>
                <a:spcPts val="360"/>
              </a:spcBef>
              <a:spcAft>
                <a:spcPts val="0"/>
              </a:spcAft>
              <a:buClr>
                <a:schemeClr val="dk1"/>
              </a:buClr>
              <a:buSzPts val="1440"/>
              <a:buFont typeface="Century Gothic"/>
              <a:buChar char="o"/>
              <a:defRPr sz="1800"/>
            </a:lvl9pPr>
          </a:lstStyle>
          <a:p/>
        </p:txBody>
      </p:sp>
      <p:sp>
        <p:nvSpPr>
          <p:cNvPr id="76" name="Google Shape;76;p14"/>
          <p:cNvSpPr txBox="1"/>
          <p:nvPr>
            <p:ph idx="12" type="sldNum"/>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1pPr>
            <a:lvl2pPr indent="0" lvl="1"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2pPr>
            <a:lvl3pPr indent="0" lvl="2"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3pPr>
            <a:lvl4pPr indent="0" lvl="3"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4pPr>
            <a:lvl5pPr indent="0" lvl="4"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5pPr>
            <a:lvl6pPr indent="0" lvl="5"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6pPr>
            <a:lvl7pPr indent="0" lvl="6"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7pPr>
            <a:lvl8pPr indent="0" lvl="7"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8pPr>
            <a:lvl9pPr indent="0" lvl="8"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9pPr>
          </a:lstStyle>
          <a:p>
            <a:pPr indent="0" lvl="0" marL="0" rtl="0" algn="r">
              <a:spcBef>
                <a:spcPts val="0"/>
              </a:spcBef>
              <a:spcAft>
                <a:spcPts val="0"/>
              </a:spcAft>
              <a:buNone/>
            </a:pPr>
            <a:r>
              <a:rPr lang="en-US"/>
              <a:t>Page </a:t>
            </a:r>
            <a:fld id="{00000000-1234-1234-1234-123412341234}" type="slidenum">
              <a:rPr lang="en-US"/>
              <a:t>‹#›</a:t>
            </a:fld>
            <a:endParaRPr/>
          </a:p>
        </p:txBody>
      </p:sp>
      <p:sp>
        <p:nvSpPr>
          <p:cNvPr id="77" name="Google Shape;77;p14"/>
          <p:cNvSpPr txBox="1"/>
          <p:nvPr>
            <p:ph idx="11" type="ftr"/>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1" i="1" sz="1200">
                <a:solidFill>
                  <a:srgbClr val="95959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8" name="Shape 78"/>
        <p:cNvGrpSpPr/>
        <p:nvPr/>
      </p:nvGrpSpPr>
      <p:grpSpPr>
        <a:xfrm>
          <a:off x="0" y="0"/>
          <a:ext cx="0" cy="0"/>
          <a:chOff x="0" y="0"/>
          <a:chExt cx="0" cy="0"/>
        </a:xfrm>
      </p:grpSpPr>
      <p:sp>
        <p:nvSpPr>
          <p:cNvPr id="79" name="Google Shape;79;p1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just">
              <a:spcBef>
                <a:spcPts val="400"/>
              </a:spcBef>
              <a:spcAft>
                <a:spcPts val="0"/>
              </a:spcAft>
              <a:buClr>
                <a:schemeClr val="dk1"/>
              </a:buClr>
              <a:buSzPts val="2000"/>
              <a:buNone/>
              <a:defRPr sz="2000"/>
            </a:lvl1pPr>
            <a:lvl2pPr indent="-228600" lvl="1" marL="914400" algn="just">
              <a:spcBef>
                <a:spcPts val="360"/>
              </a:spcBef>
              <a:spcAft>
                <a:spcPts val="0"/>
              </a:spcAft>
              <a:buClr>
                <a:schemeClr val="dk1"/>
              </a:buClr>
              <a:buSzPts val="2700"/>
              <a:buNone/>
              <a:defRPr sz="1800"/>
            </a:lvl2pPr>
            <a:lvl3pPr indent="-228600" lvl="2" marL="1371600" algn="just">
              <a:spcBef>
                <a:spcPts val="320"/>
              </a:spcBef>
              <a:spcAft>
                <a:spcPts val="0"/>
              </a:spcAft>
              <a:buClr>
                <a:schemeClr val="dk1"/>
              </a:buClr>
              <a:buSzPts val="2400"/>
              <a:buFont typeface="Century Gothic"/>
              <a:buNone/>
              <a:defRPr sz="1600"/>
            </a:lvl3pPr>
            <a:lvl4pPr indent="-228600" lvl="3" marL="1828800" algn="just">
              <a:spcBef>
                <a:spcPts val="280"/>
              </a:spcBef>
              <a:spcAft>
                <a:spcPts val="0"/>
              </a:spcAft>
              <a:buClr>
                <a:schemeClr val="dk1"/>
              </a:buClr>
              <a:buSzPts val="1050"/>
              <a:buNone/>
              <a:defRPr sz="1400"/>
            </a:lvl4pPr>
            <a:lvl5pPr indent="-228600" lvl="4" marL="2286000" algn="just">
              <a:spcBef>
                <a:spcPts val="280"/>
              </a:spcBef>
              <a:spcAft>
                <a:spcPts val="0"/>
              </a:spcAft>
              <a:buClr>
                <a:schemeClr val="dk1"/>
              </a:buClr>
              <a:buSzPts val="1120"/>
              <a:buFont typeface="Century Gothic"/>
              <a:buNone/>
              <a:defRPr sz="1400"/>
            </a:lvl5pPr>
            <a:lvl6pPr indent="-228600" lvl="5" marL="2743200" algn="just">
              <a:spcBef>
                <a:spcPts val="280"/>
              </a:spcBef>
              <a:spcAft>
                <a:spcPts val="0"/>
              </a:spcAft>
              <a:buClr>
                <a:schemeClr val="dk1"/>
              </a:buClr>
              <a:buSzPts val="1120"/>
              <a:buFont typeface="Century Gothic"/>
              <a:buNone/>
              <a:defRPr sz="1400"/>
            </a:lvl6pPr>
            <a:lvl7pPr indent="-228600" lvl="6" marL="3200400" algn="just">
              <a:spcBef>
                <a:spcPts val="280"/>
              </a:spcBef>
              <a:spcAft>
                <a:spcPts val="0"/>
              </a:spcAft>
              <a:buClr>
                <a:schemeClr val="dk1"/>
              </a:buClr>
              <a:buSzPts val="1120"/>
              <a:buFont typeface="Century Gothic"/>
              <a:buNone/>
              <a:defRPr sz="1400"/>
            </a:lvl7pPr>
            <a:lvl8pPr indent="-228600" lvl="7" marL="3657600" algn="just">
              <a:spcBef>
                <a:spcPts val="280"/>
              </a:spcBef>
              <a:spcAft>
                <a:spcPts val="0"/>
              </a:spcAft>
              <a:buClr>
                <a:schemeClr val="dk1"/>
              </a:buClr>
              <a:buSzPts val="1120"/>
              <a:buFont typeface="Century Gothic"/>
              <a:buNone/>
              <a:defRPr sz="1400"/>
            </a:lvl8pPr>
            <a:lvl9pPr indent="-228600" lvl="8" marL="4114800" algn="just">
              <a:spcBef>
                <a:spcPts val="280"/>
              </a:spcBef>
              <a:spcAft>
                <a:spcPts val="0"/>
              </a:spcAft>
              <a:buClr>
                <a:schemeClr val="dk1"/>
              </a:buClr>
              <a:buSzPts val="1120"/>
              <a:buFont typeface="Century Gothic"/>
              <a:buNone/>
              <a:defRPr sz="1400"/>
            </a:lvl9pPr>
          </a:lstStyle>
          <a:p/>
        </p:txBody>
      </p:sp>
      <p:sp>
        <p:nvSpPr>
          <p:cNvPr id="81" name="Google Shape;81;p15"/>
          <p:cNvSpPr txBox="1"/>
          <p:nvPr>
            <p:ph idx="12" type="sldNum"/>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1pPr>
            <a:lvl2pPr indent="0" lvl="1"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2pPr>
            <a:lvl3pPr indent="0" lvl="2"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3pPr>
            <a:lvl4pPr indent="0" lvl="3"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4pPr>
            <a:lvl5pPr indent="0" lvl="4"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5pPr>
            <a:lvl6pPr indent="0" lvl="5"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6pPr>
            <a:lvl7pPr indent="0" lvl="6"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7pPr>
            <a:lvl8pPr indent="0" lvl="7"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8pPr>
            <a:lvl9pPr indent="0" lvl="8"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9pPr>
          </a:lstStyle>
          <a:p>
            <a:pPr indent="0" lvl="0" marL="0" rtl="0" algn="r">
              <a:spcBef>
                <a:spcPts val="0"/>
              </a:spcBef>
              <a:spcAft>
                <a:spcPts val="0"/>
              </a:spcAft>
              <a:buNone/>
            </a:pPr>
            <a:r>
              <a:rPr lang="en-US"/>
              <a:t>Page </a:t>
            </a:r>
            <a:fld id="{00000000-1234-1234-1234-123412341234}" type="slidenum">
              <a:rPr lang="en-US"/>
              <a:t>‹#›</a:t>
            </a:fld>
            <a:endParaRPr/>
          </a:p>
        </p:txBody>
      </p:sp>
      <p:sp>
        <p:nvSpPr>
          <p:cNvPr id="82" name="Google Shape;82;p15"/>
          <p:cNvSpPr txBox="1"/>
          <p:nvPr>
            <p:ph idx="11" type="ftr"/>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1" i="1" sz="1200">
                <a:solidFill>
                  <a:srgbClr val="95959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0" name="Shape 20"/>
        <p:cNvGrpSpPr/>
        <p:nvPr/>
      </p:nvGrpSpPr>
      <p:grpSpPr>
        <a:xfrm>
          <a:off x="0" y="0"/>
          <a:ext cx="0" cy="0"/>
          <a:chOff x="0" y="0"/>
          <a:chExt cx="0" cy="0"/>
        </a:xfrm>
      </p:grpSpPr>
      <p:sp>
        <p:nvSpPr>
          <p:cNvPr id="21" name="Google Shape;21;p4"/>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 type="body"/>
          </p:nvPr>
        </p:nvSpPr>
        <p:spPr>
          <a:xfrm>
            <a:off x="228600" y="914400"/>
            <a:ext cx="8686800" cy="5334000"/>
          </a:xfrm>
          <a:prstGeom prst="rect">
            <a:avLst/>
          </a:prstGeom>
          <a:noFill/>
          <a:ln>
            <a:noFill/>
          </a:ln>
        </p:spPr>
        <p:txBody>
          <a:bodyPr anchorCtr="0" anchor="t" bIns="45700" lIns="91425" spcFirstLastPara="1" rIns="91425" wrap="square" tIns="45700">
            <a:noAutofit/>
          </a:bodyPr>
          <a:lstStyle>
            <a:lvl1pPr indent="-342900" lvl="0" marL="457200" algn="just">
              <a:spcBef>
                <a:spcPts val="360"/>
              </a:spcBef>
              <a:spcAft>
                <a:spcPts val="0"/>
              </a:spcAft>
              <a:buClr>
                <a:schemeClr val="dk1"/>
              </a:buClr>
              <a:buSzPts val="1800"/>
              <a:buChar char="❑"/>
              <a:defRPr/>
            </a:lvl1pPr>
            <a:lvl2pPr indent="-400050" lvl="1" marL="914400" algn="just">
              <a:spcBef>
                <a:spcPts val="360"/>
              </a:spcBef>
              <a:spcAft>
                <a:spcPts val="0"/>
              </a:spcAft>
              <a:buClr>
                <a:schemeClr val="dk1"/>
              </a:buClr>
              <a:buSzPts val="2700"/>
              <a:buChar char="▪"/>
              <a:defRPr/>
            </a:lvl2pPr>
            <a:lvl3pPr indent="-400050" lvl="2" marL="1371600" algn="just">
              <a:spcBef>
                <a:spcPts val="360"/>
              </a:spcBef>
              <a:spcAft>
                <a:spcPts val="0"/>
              </a:spcAft>
              <a:buClr>
                <a:schemeClr val="dk1"/>
              </a:buClr>
              <a:buSzPts val="2700"/>
              <a:buChar char="•"/>
              <a:defRPr/>
            </a:lvl3pPr>
            <a:lvl4pPr indent="-314325" lvl="3" marL="1828800" algn="just">
              <a:spcBef>
                <a:spcPts val="360"/>
              </a:spcBef>
              <a:spcAft>
                <a:spcPts val="0"/>
              </a:spcAft>
              <a:buClr>
                <a:schemeClr val="dk1"/>
              </a:buClr>
              <a:buSzPts val="1350"/>
              <a:buChar char="⮚"/>
              <a:defRPr/>
            </a:lvl4pPr>
            <a:lvl5pPr indent="-320039" lvl="4" marL="2286000" algn="just">
              <a:spcBef>
                <a:spcPts val="360"/>
              </a:spcBef>
              <a:spcAft>
                <a:spcPts val="0"/>
              </a:spcAft>
              <a:buClr>
                <a:schemeClr val="dk1"/>
              </a:buClr>
              <a:buSzPts val="1440"/>
              <a:buChar char="o"/>
              <a:defRPr/>
            </a:lvl5pPr>
            <a:lvl6pPr indent="-320039" lvl="5" marL="2743200" algn="just">
              <a:spcBef>
                <a:spcPts val="360"/>
              </a:spcBef>
              <a:spcAft>
                <a:spcPts val="0"/>
              </a:spcAft>
              <a:buClr>
                <a:schemeClr val="dk1"/>
              </a:buClr>
              <a:buSzPts val="1440"/>
              <a:buChar char="o"/>
              <a:defRPr/>
            </a:lvl6pPr>
            <a:lvl7pPr indent="-320039" lvl="6" marL="3200400" algn="just">
              <a:spcBef>
                <a:spcPts val="360"/>
              </a:spcBef>
              <a:spcAft>
                <a:spcPts val="0"/>
              </a:spcAft>
              <a:buClr>
                <a:schemeClr val="dk1"/>
              </a:buClr>
              <a:buSzPts val="1440"/>
              <a:buChar char="o"/>
              <a:defRPr/>
            </a:lvl7pPr>
            <a:lvl8pPr indent="-320040" lvl="7" marL="3657600" algn="just">
              <a:spcBef>
                <a:spcPts val="360"/>
              </a:spcBef>
              <a:spcAft>
                <a:spcPts val="0"/>
              </a:spcAft>
              <a:buClr>
                <a:schemeClr val="dk1"/>
              </a:buClr>
              <a:buSzPts val="1440"/>
              <a:buChar char="o"/>
              <a:defRPr/>
            </a:lvl8pPr>
            <a:lvl9pPr indent="-320040" lvl="8" marL="4114800" algn="just">
              <a:spcBef>
                <a:spcPts val="360"/>
              </a:spcBef>
              <a:spcAft>
                <a:spcPts val="0"/>
              </a:spcAft>
              <a:buClr>
                <a:schemeClr val="dk1"/>
              </a:buClr>
              <a:buSzPts val="1440"/>
              <a:buChar char="o"/>
              <a:defRPr/>
            </a:lvl9pPr>
          </a:lstStyle>
          <a:p/>
        </p:txBody>
      </p:sp>
      <p:sp>
        <p:nvSpPr>
          <p:cNvPr id="23" name="Google Shape;23;p4"/>
          <p:cNvSpPr txBox="1"/>
          <p:nvPr>
            <p:ph idx="12" type="sldNum"/>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959595"/>
              </a:buClr>
              <a:buSzPts val="1200"/>
              <a:buFont typeface="Arial"/>
              <a:buNone/>
              <a:defRPr b="1" i="1" sz="1200" u="none" cap="none" strike="noStrike">
                <a:solidFill>
                  <a:srgbClr val="959595"/>
                </a:solidFill>
                <a:latin typeface="Arial"/>
                <a:ea typeface="Arial"/>
                <a:cs typeface="Arial"/>
                <a:sym typeface="Arial"/>
              </a:defRPr>
            </a:lvl1pPr>
            <a:lvl2pPr indent="0" lvl="1" marL="0" marR="0" algn="r">
              <a:lnSpc>
                <a:spcPct val="100000"/>
              </a:lnSpc>
              <a:spcBef>
                <a:spcPts val="0"/>
              </a:spcBef>
              <a:spcAft>
                <a:spcPts val="0"/>
              </a:spcAft>
              <a:buClr>
                <a:srgbClr val="959595"/>
              </a:buClr>
              <a:buSzPts val="1200"/>
              <a:buFont typeface="Arial"/>
              <a:buNone/>
              <a:defRPr b="1" i="1" sz="1200" u="none" cap="none" strike="noStrike">
                <a:solidFill>
                  <a:srgbClr val="959595"/>
                </a:solidFill>
                <a:latin typeface="Arial"/>
                <a:ea typeface="Arial"/>
                <a:cs typeface="Arial"/>
                <a:sym typeface="Arial"/>
              </a:defRPr>
            </a:lvl2pPr>
            <a:lvl3pPr indent="0" lvl="2" marL="0" marR="0" algn="r">
              <a:lnSpc>
                <a:spcPct val="100000"/>
              </a:lnSpc>
              <a:spcBef>
                <a:spcPts val="0"/>
              </a:spcBef>
              <a:spcAft>
                <a:spcPts val="0"/>
              </a:spcAft>
              <a:buClr>
                <a:srgbClr val="959595"/>
              </a:buClr>
              <a:buSzPts val="1200"/>
              <a:buFont typeface="Arial"/>
              <a:buNone/>
              <a:defRPr b="1" i="1" sz="1200" u="none" cap="none" strike="noStrike">
                <a:solidFill>
                  <a:srgbClr val="959595"/>
                </a:solidFill>
                <a:latin typeface="Arial"/>
                <a:ea typeface="Arial"/>
                <a:cs typeface="Arial"/>
                <a:sym typeface="Arial"/>
              </a:defRPr>
            </a:lvl3pPr>
            <a:lvl4pPr indent="0" lvl="3" marL="0" marR="0" algn="r">
              <a:lnSpc>
                <a:spcPct val="100000"/>
              </a:lnSpc>
              <a:spcBef>
                <a:spcPts val="0"/>
              </a:spcBef>
              <a:spcAft>
                <a:spcPts val="0"/>
              </a:spcAft>
              <a:buClr>
                <a:srgbClr val="959595"/>
              </a:buClr>
              <a:buSzPts val="1200"/>
              <a:buFont typeface="Arial"/>
              <a:buNone/>
              <a:defRPr b="1" i="1" sz="1200" u="none" cap="none" strike="noStrike">
                <a:solidFill>
                  <a:srgbClr val="959595"/>
                </a:solidFill>
                <a:latin typeface="Arial"/>
                <a:ea typeface="Arial"/>
                <a:cs typeface="Arial"/>
                <a:sym typeface="Arial"/>
              </a:defRPr>
            </a:lvl4pPr>
            <a:lvl5pPr indent="0" lvl="4" marL="0" marR="0" algn="r">
              <a:lnSpc>
                <a:spcPct val="100000"/>
              </a:lnSpc>
              <a:spcBef>
                <a:spcPts val="0"/>
              </a:spcBef>
              <a:spcAft>
                <a:spcPts val="0"/>
              </a:spcAft>
              <a:buClr>
                <a:srgbClr val="959595"/>
              </a:buClr>
              <a:buSzPts val="1200"/>
              <a:buFont typeface="Arial"/>
              <a:buNone/>
              <a:defRPr b="1" i="1" sz="1200" u="none" cap="none" strike="noStrike">
                <a:solidFill>
                  <a:srgbClr val="959595"/>
                </a:solidFill>
                <a:latin typeface="Arial"/>
                <a:ea typeface="Arial"/>
                <a:cs typeface="Arial"/>
                <a:sym typeface="Arial"/>
              </a:defRPr>
            </a:lvl5pPr>
            <a:lvl6pPr indent="0" lvl="5" marL="0" marR="0" algn="r">
              <a:lnSpc>
                <a:spcPct val="100000"/>
              </a:lnSpc>
              <a:spcBef>
                <a:spcPts val="0"/>
              </a:spcBef>
              <a:spcAft>
                <a:spcPts val="0"/>
              </a:spcAft>
              <a:buClr>
                <a:srgbClr val="959595"/>
              </a:buClr>
              <a:buSzPts val="1200"/>
              <a:buFont typeface="Arial"/>
              <a:buNone/>
              <a:defRPr b="1" i="1" sz="1200" u="none" cap="none" strike="noStrike">
                <a:solidFill>
                  <a:srgbClr val="959595"/>
                </a:solidFill>
                <a:latin typeface="Arial"/>
                <a:ea typeface="Arial"/>
                <a:cs typeface="Arial"/>
                <a:sym typeface="Arial"/>
              </a:defRPr>
            </a:lvl6pPr>
            <a:lvl7pPr indent="0" lvl="6" marL="0" marR="0" algn="r">
              <a:lnSpc>
                <a:spcPct val="100000"/>
              </a:lnSpc>
              <a:spcBef>
                <a:spcPts val="0"/>
              </a:spcBef>
              <a:spcAft>
                <a:spcPts val="0"/>
              </a:spcAft>
              <a:buClr>
                <a:srgbClr val="959595"/>
              </a:buClr>
              <a:buSzPts val="1200"/>
              <a:buFont typeface="Arial"/>
              <a:buNone/>
              <a:defRPr b="1" i="1" sz="1200" u="none" cap="none" strike="noStrike">
                <a:solidFill>
                  <a:srgbClr val="959595"/>
                </a:solidFill>
                <a:latin typeface="Arial"/>
                <a:ea typeface="Arial"/>
                <a:cs typeface="Arial"/>
                <a:sym typeface="Arial"/>
              </a:defRPr>
            </a:lvl7pPr>
            <a:lvl8pPr indent="0" lvl="7" marL="0" marR="0" algn="r">
              <a:lnSpc>
                <a:spcPct val="100000"/>
              </a:lnSpc>
              <a:spcBef>
                <a:spcPts val="0"/>
              </a:spcBef>
              <a:spcAft>
                <a:spcPts val="0"/>
              </a:spcAft>
              <a:buClr>
                <a:srgbClr val="959595"/>
              </a:buClr>
              <a:buSzPts val="1200"/>
              <a:buFont typeface="Arial"/>
              <a:buNone/>
              <a:defRPr b="1" i="1" sz="1200" u="none" cap="none" strike="noStrike">
                <a:solidFill>
                  <a:srgbClr val="959595"/>
                </a:solidFill>
                <a:latin typeface="Arial"/>
                <a:ea typeface="Arial"/>
                <a:cs typeface="Arial"/>
                <a:sym typeface="Arial"/>
              </a:defRPr>
            </a:lvl8pPr>
            <a:lvl9pPr indent="0" lvl="8" marL="0" marR="0" algn="r">
              <a:lnSpc>
                <a:spcPct val="100000"/>
              </a:lnSpc>
              <a:spcBef>
                <a:spcPts val="0"/>
              </a:spcBef>
              <a:spcAft>
                <a:spcPts val="0"/>
              </a:spcAft>
              <a:buClr>
                <a:srgbClr val="959595"/>
              </a:buClr>
              <a:buSzPts val="1200"/>
              <a:buFont typeface="Arial"/>
              <a:buNone/>
              <a:defRPr b="1" i="1" sz="1200" u="none" cap="none" strike="noStrike">
                <a:solidFill>
                  <a:srgbClr val="959595"/>
                </a:solidFill>
                <a:latin typeface="Arial"/>
                <a:ea typeface="Arial"/>
                <a:cs typeface="Arial"/>
                <a:sym typeface="Arial"/>
              </a:defRPr>
            </a:lvl9pPr>
          </a:lstStyle>
          <a:p>
            <a:pPr indent="0" lvl="0" marL="0" rtl="0" algn="r">
              <a:spcBef>
                <a:spcPts val="0"/>
              </a:spcBef>
              <a:spcAft>
                <a:spcPts val="0"/>
              </a:spcAft>
              <a:buNone/>
            </a:pPr>
            <a:r>
              <a:rPr lang="en-US"/>
              <a:t>Page </a:t>
            </a:r>
            <a:fld id="{00000000-1234-1234-1234-123412341234}" type="slidenum">
              <a:rPr lang="en-US"/>
              <a:t>‹#›</a:t>
            </a:fld>
            <a:endParaRPr/>
          </a:p>
        </p:txBody>
      </p:sp>
      <p:sp>
        <p:nvSpPr>
          <p:cNvPr id="24" name="Google Shape;24;p4"/>
          <p:cNvSpPr txBox="1"/>
          <p:nvPr>
            <p:ph idx="11" type="ftr"/>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1" i="1" sz="1200">
                <a:solidFill>
                  <a:srgbClr val="95959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type="tx">
  <p:cSld name="TITLE_AND_BODY">
    <p:spTree>
      <p:nvGrpSpPr>
        <p:cNvPr id="25" name="Shape 25"/>
        <p:cNvGrpSpPr/>
        <p:nvPr/>
      </p:nvGrpSpPr>
      <p:grpSpPr>
        <a:xfrm>
          <a:off x="0" y="0"/>
          <a:ext cx="0" cy="0"/>
          <a:chOff x="0" y="0"/>
          <a:chExt cx="0" cy="0"/>
        </a:xfrm>
      </p:grpSpPr>
      <p:sp>
        <p:nvSpPr>
          <p:cNvPr id="26" name="Google Shape;26;p5"/>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 type="body"/>
          </p:nvPr>
        </p:nvSpPr>
        <p:spPr>
          <a:xfrm>
            <a:off x="228600" y="914400"/>
            <a:ext cx="8686800" cy="5334000"/>
          </a:xfrm>
          <a:prstGeom prst="rect">
            <a:avLst/>
          </a:prstGeom>
          <a:noFill/>
          <a:ln>
            <a:noFill/>
          </a:ln>
        </p:spPr>
        <p:txBody>
          <a:bodyPr anchorCtr="0" anchor="t" bIns="45700" lIns="91425" spcFirstLastPara="1" rIns="91425" wrap="square" tIns="45700">
            <a:noAutofit/>
          </a:bodyPr>
          <a:lstStyle>
            <a:lvl1pPr indent="-342900" lvl="0" marL="457200" algn="just">
              <a:spcBef>
                <a:spcPts val="360"/>
              </a:spcBef>
              <a:spcAft>
                <a:spcPts val="0"/>
              </a:spcAft>
              <a:buClr>
                <a:schemeClr val="dk1"/>
              </a:buClr>
              <a:buSzPts val="1800"/>
              <a:buChar char="❑"/>
              <a:defRPr/>
            </a:lvl1pPr>
            <a:lvl2pPr indent="-400050" lvl="1" marL="914400" algn="just">
              <a:spcBef>
                <a:spcPts val="360"/>
              </a:spcBef>
              <a:spcAft>
                <a:spcPts val="0"/>
              </a:spcAft>
              <a:buClr>
                <a:schemeClr val="dk1"/>
              </a:buClr>
              <a:buSzPts val="2700"/>
              <a:buChar char="▪"/>
              <a:defRPr/>
            </a:lvl2pPr>
            <a:lvl3pPr indent="-400050" lvl="2" marL="1371600" algn="just">
              <a:spcBef>
                <a:spcPts val="360"/>
              </a:spcBef>
              <a:spcAft>
                <a:spcPts val="0"/>
              </a:spcAft>
              <a:buClr>
                <a:schemeClr val="dk1"/>
              </a:buClr>
              <a:buSzPts val="2700"/>
              <a:buChar char="•"/>
              <a:defRPr/>
            </a:lvl3pPr>
            <a:lvl4pPr indent="-314325" lvl="3" marL="1828800" algn="just">
              <a:spcBef>
                <a:spcPts val="360"/>
              </a:spcBef>
              <a:spcAft>
                <a:spcPts val="0"/>
              </a:spcAft>
              <a:buClr>
                <a:schemeClr val="dk1"/>
              </a:buClr>
              <a:buSzPts val="1350"/>
              <a:buChar char="⮚"/>
              <a:defRPr/>
            </a:lvl4pPr>
            <a:lvl5pPr indent="-320039" lvl="4" marL="2286000" algn="just">
              <a:spcBef>
                <a:spcPts val="360"/>
              </a:spcBef>
              <a:spcAft>
                <a:spcPts val="0"/>
              </a:spcAft>
              <a:buClr>
                <a:schemeClr val="dk1"/>
              </a:buClr>
              <a:buSzPts val="1440"/>
              <a:buChar char="o"/>
              <a:defRPr/>
            </a:lvl5pPr>
            <a:lvl6pPr indent="-320039" lvl="5" marL="2743200" algn="just">
              <a:spcBef>
                <a:spcPts val="360"/>
              </a:spcBef>
              <a:spcAft>
                <a:spcPts val="0"/>
              </a:spcAft>
              <a:buClr>
                <a:schemeClr val="dk1"/>
              </a:buClr>
              <a:buSzPts val="1440"/>
              <a:buChar char="o"/>
              <a:defRPr/>
            </a:lvl6pPr>
            <a:lvl7pPr indent="-320039" lvl="6" marL="3200400" algn="just">
              <a:spcBef>
                <a:spcPts val="360"/>
              </a:spcBef>
              <a:spcAft>
                <a:spcPts val="0"/>
              </a:spcAft>
              <a:buClr>
                <a:schemeClr val="dk1"/>
              </a:buClr>
              <a:buSzPts val="1440"/>
              <a:buChar char="o"/>
              <a:defRPr/>
            </a:lvl7pPr>
            <a:lvl8pPr indent="-320040" lvl="7" marL="3657600" algn="just">
              <a:spcBef>
                <a:spcPts val="360"/>
              </a:spcBef>
              <a:spcAft>
                <a:spcPts val="0"/>
              </a:spcAft>
              <a:buClr>
                <a:schemeClr val="dk1"/>
              </a:buClr>
              <a:buSzPts val="1440"/>
              <a:buChar char="o"/>
              <a:defRPr/>
            </a:lvl8pPr>
            <a:lvl9pPr indent="-320040" lvl="8" marL="4114800" algn="just">
              <a:spcBef>
                <a:spcPts val="360"/>
              </a:spcBef>
              <a:spcAft>
                <a:spcPts val="0"/>
              </a:spcAft>
              <a:buClr>
                <a:schemeClr val="dk1"/>
              </a:buClr>
              <a:buSzPts val="1440"/>
              <a:buChar char="o"/>
              <a:defRPr/>
            </a:lvl9pPr>
          </a:lstStyle>
          <a:p/>
        </p:txBody>
      </p:sp>
      <p:sp>
        <p:nvSpPr>
          <p:cNvPr id="28" name="Google Shape;28;p5"/>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9" name="Google Shape;29;p5"/>
          <p:cNvSpPr txBox="1"/>
          <p:nvPr>
            <p:ph idx="11" type="ftr"/>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2" type="sldNum"/>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b="1" i="1" sz="1200">
                <a:solidFill>
                  <a:srgbClr val="959595"/>
                </a:solidFill>
              </a:defRPr>
            </a:lvl1pPr>
            <a:lvl2pPr indent="0" lvl="1" marL="0" algn="r">
              <a:lnSpc>
                <a:spcPct val="100000"/>
              </a:lnSpc>
              <a:spcBef>
                <a:spcPts val="0"/>
              </a:spcBef>
              <a:spcAft>
                <a:spcPts val="0"/>
              </a:spcAft>
              <a:buNone/>
              <a:defRPr b="1" i="1" sz="1200">
                <a:solidFill>
                  <a:srgbClr val="959595"/>
                </a:solidFill>
              </a:defRPr>
            </a:lvl2pPr>
            <a:lvl3pPr indent="0" lvl="2" marL="0" algn="r">
              <a:lnSpc>
                <a:spcPct val="100000"/>
              </a:lnSpc>
              <a:spcBef>
                <a:spcPts val="0"/>
              </a:spcBef>
              <a:spcAft>
                <a:spcPts val="0"/>
              </a:spcAft>
              <a:buNone/>
              <a:defRPr b="1" i="1" sz="1200">
                <a:solidFill>
                  <a:srgbClr val="959595"/>
                </a:solidFill>
              </a:defRPr>
            </a:lvl3pPr>
            <a:lvl4pPr indent="0" lvl="3" marL="0" algn="r">
              <a:lnSpc>
                <a:spcPct val="100000"/>
              </a:lnSpc>
              <a:spcBef>
                <a:spcPts val="0"/>
              </a:spcBef>
              <a:spcAft>
                <a:spcPts val="0"/>
              </a:spcAft>
              <a:buNone/>
              <a:defRPr b="1" i="1" sz="1200">
                <a:solidFill>
                  <a:srgbClr val="959595"/>
                </a:solidFill>
              </a:defRPr>
            </a:lvl4pPr>
            <a:lvl5pPr indent="0" lvl="4" marL="0" algn="r">
              <a:lnSpc>
                <a:spcPct val="100000"/>
              </a:lnSpc>
              <a:spcBef>
                <a:spcPts val="0"/>
              </a:spcBef>
              <a:spcAft>
                <a:spcPts val="0"/>
              </a:spcAft>
              <a:buNone/>
              <a:defRPr b="1" i="1" sz="1200">
                <a:solidFill>
                  <a:srgbClr val="959595"/>
                </a:solidFill>
              </a:defRPr>
            </a:lvl5pPr>
            <a:lvl6pPr indent="0" lvl="5" marL="0" algn="r">
              <a:lnSpc>
                <a:spcPct val="100000"/>
              </a:lnSpc>
              <a:spcBef>
                <a:spcPts val="0"/>
              </a:spcBef>
              <a:spcAft>
                <a:spcPts val="0"/>
              </a:spcAft>
              <a:buNone/>
              <a:defRPr b="1" i="1" sz="1200">
                <a:solidFill>
                  <a:srgbClr val="959595"/>
                </a:solidFill>
              </a:defRPr>
            </a:lvl6pPr>
            <a:lvl7pPr indent="0" lvl="6" marL="0" algn="r">
              <a:lnSpc>
                <a:spcPct val="100000"/>
              </a:lnSpc>
              <a:spcBef>
                <a:spcPts val="0"/>
              </a:spcBef>
              <a:spcAft>
                <a:spcPts val="0"/>
              </a:spcAft>
              <a:buNone/>
              <a:defRPr b="1" i="1" sz="1200">
                <a:solidFill>
                  <a:srgbClr val="959595"/>
                </a:solidFill>
              </a:defRPr>
            </a:lvl7pPr>
            <a:lvl8pPr indent="0" lvl="7" marL="0" algn="r">
              <a:lnSpc>
                <a:spcPct val="100000"/>
              </a:lnSpc>
              <a:spcBef>
                <a:spcPts val="0"/>
              </a:spcBef>
              <a:spcAft>
                <a:spcPts val="0"/>
              </a:spcAft>
              <a:buNone/>
              <a:defRPr b="1" i="1" sz="1200">
                <a:solidFill>
                  <a:srgbClr val="959595"/>
                </a:solidFill>
              </a:defRPr>
            </a:lvl8pPr>
            <a:lvl9pPr indent="0" lvl="8" marL="0" algn="r">
              <a:lnSpc>
                <a:spcPct val="100000"/>
              </a:lnSpc>
              <a:spcBef>
                <a:spcPts val="0"/>
              </a:spcBef>
              <a:spcAft>
                <a:spcPts val="0"/>
              </a:spcAft>
              <a:buNone/>
              <a:defRPr b="1" i="1" sz="1200">
                <a:solidFill>
                  <a:srgbClr val="959595"/>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able" type="tbl">
  <p:cSld name="TABLE">
    <p:spTree>
      <p:nvGrpSpPr>
        <p:cNvPr id="31" name="Shape 31"/>
        <p:cNvGrpSpPr/>
        <p:nvPr/>
      </p:nvGrpSpPr>
      <p:grpSpPr>
        <a:xfrm>
          <a:off x="0" y="0"/>
          <a:ext cx="0" cy="0"/>
          <a:chOff x="0" y="0"/>
          <a:chExt cx="0" cy="0"/>
        </a:xfrm>
      </p:grpSpPr>
      <p:sp>
        <p:nvSpPr>
          <p:cNvPr id="32" name="Google Shape;32;p6"/>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6"/>
          <p:cNvSpPr txBox="1"/>
          <p:nvPr>
            <p:ph idx="12" type="sldNum"/>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1pPr>
            <a:lvl2pPr indent="0" lvl="1"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2pPr>
            <a:lvl3pPr indent="0" lvl="2"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3pPr>
            <a:lvl4pPr indent="0" lvl="3"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4pPr>
            <a:lvl5pPr indent="0" lvl="4"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5pPr>
            <a:lvl6pPr indent="0" lvl="5"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6pPr>
            <a:lvl7pPr indent="0" lvl="6"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7pPr>
            <a:lvl8pPr indent="0" lvl="7"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8pPr>
            <a:lvl9pPr indent="0" lvl="8"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9pPr>
          </a:lstStyle>
          <a:p>
            <a:pPr indent="0" lvl="0" marL="0" rtl="0" algn="r">
              <a:spcBef>
                <a:spcPts val="0"/>
              </a:spcBef>
              <a:spcAft>
                <a:spcPts val="0"/>
              </a:spcAft>
              <a:buNone/>
            </a:pPr>
            <a:r>
              <a:rPr lang="en-US"/>
              <a:t>Page </a:t>
            </a:r>
            <a:fld id="{00000000-1234-1234-1234-123412341234}" type="slidenum">
              <a:rPr lang="en-US"/>
              <a:t>‹#›</a:t>
            </a:fld>
            <a:endParaRPr/>
          </a:p>
        </p:txBody>
      </p:sp>
      <p:sp>
        <p:nvSpPr>
          <p:cNvPr id="34" name="Google Shape;34;p6"/>
          <p:cNvSpPr txBox="1"/>
          <p:nvPr>
            <p:ph idx="11" type="ftr"/>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1" i="1" sz="1200">
                <a:solidFill>
                  <a:srgbClr val="95959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35" name="Shape 35"/>
        <p:cNvGrpSpPr/>
        <p:nvPr/>
      </p:nvGrpSpPr>
      <p:grpSpPr>
        <a:xfrm>
          <a:off x="0" y="0"/>
          <a:ext cx="0" cy="0"/>
          <a:chOff x="0" y="0"/>
          <a:chExt cx="0" cy="0"/>
        </a:xfrm>
      </p:grpSpPr>
      <p:sp>
        <p:nvSpPr>
          <p:cNvPr id="36" name="Google Shape;36;p7"/>
          <p:cNvSpPr txBox="1"/>
          <p:nvPr>
            <p:ph type="title"/>
          </p:nvPr>
        </p:nvSpPr>
        <p:spPr>
          <a:xfrm rot="5400000">
            <a:off x="4819650" y="2152650"/>
            <a:ext cx="6019800" cy="21717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7"/>
          <p:cNvSpPr txBox="1"/>
          <p:nvPr>
            <p:ph idx="1" type="body"/>
          </p:nvPr>
        </p:nvSpPr>
        <p:spPr>
          <a:xfrm rot="5400000">
            <a:off x="400050" y="57150"/>
            <a:ext cx="6019800" cy="6362700"/>
          </a:xfrm>
          <a:prstGeom prst="rect">
            <a:avLst/>
          </a:prstGeom>
          <a:noFill/>
          <a:ln>
            <a:noFill/>
          </a:ln>
        </p:spPr>
        <p:txBody>
          <a:bodyPr anchorCtr="0" anchor="t" bIns="45700" lIns="91425" spcFirstLastPara="1" rIns="91425" wrap="square" tIns="45700">
            <a:noAutofit/>
          </a:bodyPr>
          <a:lstStyle>
            <a:lvl1pPr indent="-342900" lvl="0" marL="457200" algn="just">
              <a:spcBef>
                <a:spcPts val="360"/>
              </a:spcBef>
              <a:spcAft>
                <a:spcPts val="0"/>
              </a:spcAft>
              <a:buClr>
                <a:schemeClr val="dk1"/>
              </a:buClr>
              <a:buSzPts val="1800"/>
              <a:buChar char="❑"/>
              <a:defRPr/>
            </a:lvl1pPr>
            <a:lvl2pPr indent="-400050" lvl="1" marL="914400" algn="just">
              <a:spcBef>
                <a:spcPts val="360"/>
              </a:spcBef>
              <a:spcAft>
                <a:spcPts val="0"/>
              </a:spcAft>
              <a:buClr>
                <a:schemeClr val="dk1"/>
              </a:buClr>
              <a:buSzPts val="2700"/>
              <a:buChar char="▪"/>
              <a:defRPr/>
            </a:lvl2pPr>
            <a:lvl3pPr indent="-400050" lvl="2" marL="1371600" algn="just">
              <a:spcBef>
                <a:spcPts val="360"/>
              </a:spcBef>
              <a:spcAft>
                <a:spcPts val="0"/>
              </a:spcAft>
              <a:buClr>
                <a:schemeClr val="dk1"/>
              </a:buClr>
              <a:buSzPts val="2700"/>
              <a:buChar char="•"/>
              <a:defRPr/>
            </a:lvl3pPr>
            <a:lvl4pPr indent="-314325" lvl="3" marL="1828800" algn="just">
              <a:spcBef>
                <a:spcPts val="360"/>
              </a:spcBef>
              <a:spcAft>
                <a:spcPts val="0"/>
              </a:spcAft>
              <a:buClr>
                <a:schemeClr val="dk1"/>
              </a:buClr>
              <a:buSzPts val="1350"/>
              <a:buChar char="⮚"/>
              <a:defRPr/>
            </a:lvl4pPr>
            <a:lvl5pPr indent="-320039" lvl="4" marL="2286000" algn="just">
              <a:spcBef>
                <a:spcPts val="360"/>
              </a:spcBef>
              <a:spcAft>
                <a:spcPts val="0"/>
              </a:spcAft>
              <a:buClr>
                <a:schemeClr val="dk1"/>
              </a:buClr>
              <a:buSzPts val="1440"/>
              <a:buChar char="o"/>
              <a:defRPr/>
            </a:lvl5pPr>
            <a:lvl6pPr indent="-320039" lvl="5" marL="2743200" algn="just">
              <a:spcBef>
                <a:spcPts val="360"/>
              </a:spcBef>
              <a:spcAft>
                <a:spcPts val="0"/>
              </a:spcAft>
              <a:buClr>
                <a:schemeClr val="dk1"/>
              </a:buClr>
              <a:buSzPts val="1440"/>
              <a:buChar char="o"/>
              <a:defRPr/>
            </a:lvl6pPr>
            <a:lvl7pPr indent="-320039" lvl="6" marL="3200400" algn="just">
              <a:spcBef>
                <a:spcPts val="360"/>
              </a:spcBef>
              <a:spcAft>
                <a:spcPts val="0"/>
              </a:spcAft>
              <a:buClr>
                <a:schemeClr val="dk1"/>
              </a:buClr>
              <a:buSzPts val="1440"/>
              <a:buChar char="o"/>
              <a:defRPr/>
            </a:lvl7pPr>
            <a:lvl8pPr indent="-320040" lvl="7" marL="3657600" algn="just">
              <a:spcBef>
                <a:spcPts val="360"/>
              </a:spcBef>
              <a:spcAft>
                <a:spcPts val="0"/>
              </a:spcAft>
              <a:buClr>
                <a:schemeClr val="dk1"/>
              </a:buClr>
              <a:buSzPts val="1440"/>
              <a:buChar char="o"/>
              <a:defRPr/>
            </a:lvl8pPr>
            <a:lvl9pPr indent="-320040" lvl="8" marL="4114800" algn="just">
              <a:spcBef>
                <a:spcPts val="360"/>
              </a:spcBef>
              <a:spcAft>
                <a:spcPts val="0"/>
              </a:spcAft>
              <a:buClr>
                <a:schemeClr val="dk1"/>
              </a:buClr>
              <a:buSzPts val="1440"/>
              <a:buChar char="o"/>
              <a:defRPr/>
            </a:lvl9pPr>
          </a:lstStyle>
          <a:p/>
        </p:txBody>
      </p:sp>
      <p:sp>
        <p:nvSpPr>
          <p:cNvPr id="38" name="Google Shape;38;p7"/>
          <p:cNvSpPr txBox="1"/>
          <p:nvPr>
            <p:ph idx="12" type="sldNum"/>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1pPr>
            <a:lvl2pPr indent="0" lvl="1"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2pPr>
            <a:lvl3pPr indent="0" lvl="2"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3pPr>
            <a:lvl4pPr indent="0" lvl="3"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4pPr>
            <a:lvl5pPr indent="0" lvl="4"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5pPr>
            <a:lvl6pPr indent="0" lvl="5"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6pPr>
            <a:lvl7pPr indent="0" lvl="6"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7pPr>
            <a:lvl8pPr indent="0" lvl="7"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8pPr>
            <a:lvl9pPr indent="0" lvl="8"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9pPr>
          </a:lstStyle>
          <a:p>
            <a:pPr indent="0" lvl="0" marL="0" rtl="0" algn="r">
              <a:spcBef>
                <a:spcPts val="0"/>
              </a:spcBef>
              <a:spcAft>
                <a:spcPts val="0"/>
              </a:spcAft>
              <a:buNone/>
            </a:pPr>
            <a:r>
              <a:rPr lang="en-US"/>
              <a:t>Page </a:t>
            </a:r>
            <a:fld id="{00000000-1234-1234-1234-123412341234}" type="slidenum">
              <a:rPr lang="en-US"/>
              <a:t>‹#›</a:t>
            </a:fld>
            <a:endParaRPr/>
          </a:p>
        </p:txBody>
      </p:sp>
      <p:sp>
        <p:nvSpPr>
          <p:cNvPr id="39" name="Google Shape;39;p7"/>
          <p:cNvSpPr txBox="1"/>
          <p:nvPr>
            <p:ph idx="11" type="ftr"/>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1" i="1" sz="1200">
                <a:solidFill>
                  <a:srgbClr val="95959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40" name="Shape 40"/>
        <p:cNvGrpSpPr/>
        <p:nvPr/>
      </p:nvGrpSpPr>
      <p:grpSpPr>
        <a:xfrm>
          <a:off x="0" y="0"/>
          <a:ext cx="0" cy="0"/>
          <a:chOff x="0" y="0"/>
          <a:chExt cx="0" cy="0"/>
        </a:xfrm>
      </p:grpSpPr>
      <p:sp>
        <p:nvSpPr>
          <p:cNvPr id="41" name="Google Shape;41;p8"/>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8"/>
          <p:cNvSpPr txBox="1"/>
          <p:nvPr>
            <p:ph idx="1" type="body"/>
          </p:nvPr>
        </p:nvSpPr>
        <p:spPr>
          <a:xfrm rot="5400000">
            <a:off x="1905000" y="-762000"/>
            <a:ext cx="5334000" cy="8686800"/>
          </a:xfrm>
          <a:prstGeom prst="rect">
            <a:avLst/>
          </a:prstGeom>
          <a:noFill/>
          <a:ln>
            <a:noFill/>
          </a:ln>
        </p:spPr>
        <p:txBody>
          <a:bodyPr anchorCtr="0" anchor="t" bIns="45700" lIns="91425" spcFirstLastPara="1" rIns="91425" wrap="square" tIns="45700">
            <a:noAutofit/>
          </a:bodyPr>
          <a:lstStyle>
            <a:lvl1pPr indent="-342900" lvl="0" marL="457200" algn="just">
              <a:spcBef>
                <a:spcPts val="360"/>
              </a:spcBef>
              <a:spcAft>
                <a:spcPts val="0"/>
              </a:spcAft>
              <a:buClr>
                <a:schemeClr val="dk1"/>
              </a:buClr>
              <a:buSzPts val="1800"/>
              <a:buChar char="❑"/>
              <a:defRPr/>
            </a:lvl1pPr>
            <a:lvl2pPr indent="-400050" lvl="1" marL="914400" algn="just">
              <a:spcBef>
                <a:spcPts val="360"/>
              </a:spcBef>
              <a:spcAft>
                <a:spcPts val="0"/>
              </a:spcAft>
              <a:buClr>
                <a:schemeClr val="dk1"/>
              </a:buClr>
              <a:buSzPts val="2700"/>
              <a:buChar char="▪"/>
              <a:defRPr/>
            </a:lvl2pPr>
            <a:lvl3pPr indent="-400050" lvl="2" marL="1371600" algn="just">
              <a:spcBef>
                <a:spcPts val="360"/>
              </a:spcBef>
              <a:spcAft>
                <a:spcPts val="0"/>
              </a:spcAft>
              <a:buClr>
                <a:schemeClr val="dk1"/>
              </a:buClr>
              <a:buSzPts val="2700"/>
              <a:buChar char="•"/>
              <a:defRPr/>
            </a:lvl3pPr>
            <a:lvl4pPr indent="-314325" lvl="3" marL="1828800" algn="just">
              <a:spcBef>
                <a:spcPts val="360"/>
              </a:spcBef>
              <a:spcAft>
                <a:spcPts val="0"/>
              </a:spcAft>
              <a:buClr>
                <a:schemeClr val="dk1"/>
              </a:buClr>
              <a:buSzPts val="1350"/>
              <a:buChar char="⮚"/>
              <a:defRPr/>
            </a:lvl4pPr>
            <a:lvl5pPr indent="-320039" lvl="4" marL="2286000" algn="just">
              <a:spcBef>
                <a:spcPts val="360"/>
              </a:spcBef>
              <a:spcAft>
                <a:spcPts val="0"/>
              </a:spcAft>
              <a:buClr>
                <a:schemeClr val="dk1"/>
              </a:buClr>
              <a:buSzPts val="1440"/>
              <a:buChar char="o"/>
              <a:defRPr/>
            </a:lvl5pPr>
            <a:lvl6pPr indent="-320039" lvl="5" marL="2743200" algn="just">
              <a:spcBef>
                <a:spcPts val="360"/>
              </a:spcBef>
              <a:spcAft>
                <a:spcPts val="0"/>
              </a:spcAft>
              <a:buClr>
                <a:schemeClr val="dk1"/>
              </a:buClr>
              <a:buSzPts val="1440"/>
              <a:buChar char="o"/>
              <a:defRPr/>
            </a:lvl6pPr>
            <a:lvl7pPr indent="-320039" lvl="6" marL="3200400" algn="just">
              <a:spcBef>
                <a:spcPts val="360"/>
              </a:spcBef>
              <a:spcAft>
                <a:spcPts val="0"/>
              </a:spcAft>
              <a:buClr>
                <a:schemeClr val="dk1"/>
              </a:buClr>
              <a:buSzPts val="1440"/>
              <a:buChar char="o"/>
              <a:defRPr/>
            </a:lvl7pPr>
            <a:lvl8pPr indent="-320040" lvl="7" marL="3657600" algn="just">
              <a:spcBef>
                <a:spcPts val="360"/>
              </a:spcBef>
              <a:spcAft>
                <a:spcPts val="0"/>
              </a:spcAft>
              <a:buClr>
                <a:schemeClr val="dk1"/>
              </a:buClr>
              <a:buSzPts val="1440"/>
              <a:buChar char="o"/>
              <a:defRPr/>
            </a:lvl8pPr>
            <a:lvl9pPr indent="-320040" lvl="8" marL="4114800" algn="just">
              <a:spcBef>
                <a:spcPts val="360"/>
              </a:spcBef>
              <a:spcAft>
                <a:spcPts val="0"/>
              </a:spcAft>
              <a:buClr>
                <a:schemeClr val="dk1"/>
              </a:buClr>
              <a:buSzPts val="1440"/>
              <a:buChar char="o"/>
              <a:defRPr/>
            </a:lvl9pPr>
          </a:lstStyle>
          <a:p/>
        </p:txBody>
      </p:sp>
      <p:sp>
        <p:nvSpPr>
          <p:cNvPr id="43" name="Google Shape;43;p8"/>
          <p:cNvSpPr txBox="1"/>
          <p:nvPr>
            <p:ph idx="12" type="sldNum"/>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1pPr>
            <a:lvl2pPr indent="0" lvl="1"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2pPr>
            <a:lvl3pPr indent="0" lvl="2"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3pPr>
            <a:lvl4pPr indent="0" lvl="3"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4pPr>
            <a:lvl5pPr indent="0" lvl="4"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5pPr>
            <a:lvl6pPr indent="0" lvl="5"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6pPr>
            <a:lvl7pPr indent="0" lvl="6"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7pPr>
            <a:lvl8pPr indent="0" lvl="7"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8pPr>
            <a:lvl9pPr indent="0" lvl="8"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9pPr>
          </a:lstStyle>
          <a:p>
            <a:pPr indent="0" lvl="0" marL="0" rtl="0" algn="r">
              <a:spcBef>
                <a:spcPts val="0"/>
              </a:spcBef>
              <a:spcAft>
                <a:spcPts val="0"/>
              </a:spcAft>
              <a:buNone/>
            </a:pPr>
            <a:r>
              <a:rPr lang="en-US"/>
              <a:t>Page </a:t>
            </a:r>
            <a:fld id="{00000000-1234-1234-1234-123412341234}" type="slidenum">
              <a:rPr lang="en-US"/>
              <a:t>‹#›</a:t>
            </a:fld>
            <a:endParaRPr/>
          </a:p>
        </p:txBody>
      </p:sp>
      <p:sp>
        <p:nvSpPr>
          <p:cNvPr id="44" name="Google Shape;44;p8"/>
          <p:cNvSpPr txBox="1"/>
          <p:nvPr>
            <p:ph idx="11" type="ftr"/>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1" i="1" sz="1200">
                <a:solidFill>
                  <a:srgbClr val="95959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45" name="Shape 45"/>
        <p:cNvGrpSpPr/>
        <p:nvPr/>
      </p:nvGrpSpPr>
      <p:grpSpPr>
        <a:xfrm>
          <a:off x="0" y="0"/>
          <a:ext cx="0" cy="0"/>
          <a:chOff x="0" y="0"/>
          <a:chExt cx="0" cy="0"/>
        </a:xfrm>
      </p:grpSpPr>
      <p:sp>
        <p:nvSpPr>
          <p:cNvPr id="46" name="Google Shape;46;p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9"/>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just">
              <a:spcBef>
                <a:spcPts val="640"/>
              </a:spcBef>
              <a:spcAft>
                <a:spcPts val="0"/>
              </a:spcAft>
              <a:buClr>
                <a:schemeClr val="dk1"/>
              </a:buClr>
              <a:buSzPts val="3200"/>
              <a:buFont typeface="Noto Sans Symbols"/>
              <a:buNone/>
              <a:defRPr sz="3200">
                <a:solidFill>
                  <a:schemeClr val="dk1"/>
                </a:solidFill>
                <a:latin typeface="Century Gothic"/>
                <a:ea typeface="Century Gothic"/>
                <a:cs typeface="Century Gothic"/>
                <a:sym typeface="Century Gothic"/>
              </a:defRPr>
            </a:lvl1pPr>
            <a:lvl2pPr lvl="1" marR="0" rtl="0" algn="just">
              <a:spcBef>
                <a:spcPts val="560"/>
              </a:spcBef>
              <a:spcAft>
                <a:spcPts val="0"/>
              </a:spcAft>
              <a:buClr>
                <a:schemeClr val="dk1"/>
              </a:buClr>
              <a:buSzPts val="4200"/>
              <a:buFont typeface="Noto Sans Symbols"/>
              <a:buNone/>
              <a:defRPr b="0" i="0" sz="2800" u="none" cap="none" strike="noStrike">
                <a:solidFill>
                  <a:schemeClr val="dk1"/>
                </a:solidFill>
                <a:latin typeface="Century Gothic"/>
                <a:ea typeface="Century Gothic"/>
                <a:cs typeface="Century Gothic"/>
                <a:sym typeface="Century Gothic"/>
              </a:defRPr>
            </a:lvl2pPr>
            <a:lvl3pPr lvl="2" marR="0" rtl="0" algn="just">
              <a:spcBef>
                <a:spcPts val="480"/>
              </a:spcBef>
              <a:spcAft>
                <a:spcPts val="0"/>
              </a:spcAft>
              <a:buClr>
                <a:schemeClr val="dk1"/>
              </a:buClr>
              <a:buSzPts val="3600"/>
              <a:buFont typeface="Century Gothic"/>
              <a:buNone/>
              <a:defRPr b="0" i="0" sz="2400" u="none" cap="none" strike="noStrike">
                <a:solidFill>
                  <a:schemeClr val="dk1"/>
                </a:solidFill>
                <a:latin typeface="Century Gothic"/>
                <a:ea typeface="Century Gothic"/>
                <a:cs typeface="Century Gothic"/>
                <a:sym typeface="Century Gothic"/>
              </a:defRPr>
            </a:lvl3pPr>
            <a:lvl4pPr lvl="3" marR="0" rtl="0" algn="just">
              <a:spcBef>
                <a:spcPts val="400"/>
              </a:spcBef>
              <a:spcAft>
                <a:spcPts val="0"/>
              </a:spcAft>
              <a:buClr>
                <a:schemeClr val="dk1"/>
              </a:buClr>
              <a:buSzPts val="1500"/>
              <a:buFont typeface="Noto Sans Symbols"/>
              <a:buNone/>
              <a:defRPr b="0" i="0" sz="2000" u="none" cap="none" strike="noStrike">
                <a:solidFill>
                  <a:schemeClr val="dk1"/>
                </a:solidFill>
                <a:latin typeface="Century Gothic"/>
                <a:ea typeface="Century Gothic"/>
                <a:cs typeface="Century Gothic"/>
                <a:sym typeface="Century Gothic"/>
              </a:defRPr>
            </a:lvl4pPr>
            <a:lvl5pPr lvl="4" marR="0" rtl="0" algn="just">
              <a:spcBef>
                <a:spcPts val="400"/>
              </a:spcBef>
              <a:spcAft>
                <a:spcPts val="0"/>
              </a:spcAft>
              <a:buClr>
                <a:schemeClr val="dk1"/>
              </a:buClr>
              <a:buSzPts val="1600"/>
              <a:buFont typeface="Century Gothic"/>
              <a:buNone/>
              <a:defRPr b="0" i="0" sz="2000" u="none" cap="none" strike="noStrike">
                <a:solidFill>
                  <a:schemeClr val="dk1"/>
                </a:solidFill>
                <a:latin typeface="Century Gothic"/>
                <a:ea typeface="Century Gothic"/>
                <a:cs typeface="Century Gothic"/>
                <a:sym typeface="Century Gothic"/>
              </a:defRPr>
            </a:lvl5pPr>
            <a:lvl6pPr lvl="5" marR="0" rtl="0" algn="just">
              <a:spcBef>
                <a:spcPts val="400"/>
              </a:spcBef>
              <a:spcAft>
                <a:spcPts val="0"/>
              </a:spcAft>
              <a:buClr>
                <a:schemeClr val="dk1"/>
              </a:buClr>
              <a:buSzPts val="1600"/>
              <a:buFont typeface="Century Gothic"/>
              <a:buNone/>
              <a:defRPr b="0" i="0" sz="2000" u="none" cap="none" strike="noStrike">
                <a:solidFill>
                  <a:schemeClr val="dk1"/>
                </a:solidFill>
                <a:latin typeface="Century Gothic"/>
                <a:ea typeface="Century Gothic"/>
                <a:cs typeface="Century Gothic"/>
                <a:sym typeface="Century Gothic"/>
              </a:defRPr>
            </a:lvl6pPr>
            <a:lvl7pPr lvl="6" marR="0" rtl="0" algn="just">
              <a:spcBef>
                <a:spcPts val="400"/>
              </a:spcBef>
              <a:spcAft>
                <a:spcPts val="0"/>
              </a:spcAft>
              <a:buClr>
                <a:schemeClr val="dk1"/>
              </a:buClr>
              <a:buSzPts val="1600"/>
              <a:buFont typeface="Century Gothic"/>
              <a:buNone/>
              <a:defRPr b="0" i="0" sz="2000" u="none" cap="none" strike="noStrike">
                <a:solidFill>
                  <a:schemeClr val="dk1"/>
                </a:solidFill>
                <a:latin typeface="Century Gothic"/>
                <a:ea typeface="Century Gothic"/>
                <a:cs typeface="Century Gothic"/>
                <a:sym typeface="Century Gothic"/>
              </a:defRPr>
            </a:lvl7pPr>
            <a:lvl8pPr lvl="7" marR="0" rtl="0" algn="just">
              <a:spcBef>
                <a:spcPts val="400"/>
              </a:spcBef>
              <a:spcAft>
                <a:spcPts val="0"/>
              </a:spcAft>
              <a:buClr>
                <a:schemeClr val="dk1"/>
              </a:buClr>
              <a:buSzPts val="1600"/>
              <a:buFont typeface="Century Gothic"/>
              <a:buNone/>
              <a:defRPr b="0" i="0" sz="2000" u="none" cap="none" strike="noStrike">
                <a:solidFill>
                  <a:schemeClr val="dk1"/>
                </a:solidFill>
                <a:latin typeface="Century Gothic"/>
                <a:ea typeface="Century Gothic"/>
                <a:cs typeface="Century Gothic"/>
                <a:sym typeface="Century Gothic"/>
              </a:defRPr>
            </a:lvl8pPr>
            <a:lvl9pPr lvl="8" marR="0" rtl="0" algn="just">
              <a:spcBef>
                <a:spcPts val="400"/>
              </a:spcBef>
              <a:spcAft>
                <a:spcPts val="0"/>
              </a:spcAft>
              <a:buClr>
                <a:schemeClr val="dk1"/>
              </a:buClr>
              <a:buSzPts val="1600"/>
              <a:buFont typeface="Century Gothic"/>
              <a:buNone/>
              <a:defRPr b="0" i="0" sz="2000" u="none" cap="none" strike="noStrike">
                <a:solidFill>
                  <a:schemeClr val="dk1"/>
                </a:solidFill>
                <a:latin typeface="Century Gothic"/>
                <a:ea typeface="Century Gothic"/>
                <a:cs typeface="Century Gothic"/>
                <a:sym typeface="Century Gothic"/>
              </a:defRPr>
            </a:lvl9pPr>
          </a:lstStyle>
          <a:p/>
        </p:txBody>
      </p:sp>
      <p:sp>
        <p:nvSpPr>
          <p:cNvPr id="48" name="Google Shape;48;p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just">
              <a:spcBef>
                <a:spcPts val="280"/>
              </a:spcBef>
              <a:spcAft>
                <a:spcPts val="0"/>
              </a:spcAft>
              <a:buClr>
                <a:schemeClr val="dk1"/>
              </a:buClr>
              <a:buSzPts val="1400"/>
              <a:buNone/>
              <a:defRPr sz="1400"/>
            </a:lvl1pPr>
            <a:lvl2pPr indent="-228600" lvl="1" marL="914400" algn="just">
              <a:spcBef>
                <a:spcPts val="240"/>
              </a:spcBef>
              <a:spcAft>
                <a:spcPts val="0"/>
              </a:spcAft>
              <a:buClr>
                <a:schemeClr val="dk1"/>
              </a:buClr>
              <a:buSzPts val="1800"/>
              <a:buNone/>
              <a:defRPr sz="1200"/>
            </a:lvl2pPr>
            <a:lvl3pPr indent="-228600" lvl="2" marL="1371600" algn="just">
              <a:spcBef>
                <a:spcPts val="200"/>
              </a:spcBef>
              <a:spcAft>
                <a:spcPts val="0"/>
              </a:spcAft>
              <a:buClr>
                <a:schemeClr val="dk1"/>
              </a:buClr>
              <a:buSzPts val="1500"/>
              <a:buFont typeface="Century Gothic"/>
              <a:buNone/>
              <a:defRPr sz="1000"/>
            </a:lvl3pPr>
            <a:lvl4pPr indent="-228600" lvl="3" marL="1828800" algn="just">
              <a:spcBef>
                <a:spcPts val="180"/>
              </a:spcBef>
              <a:spcAft>
                <a:spcPts val="0"/>
              </a:spcAft>
              <a:buClr>
                <a:schemeClr val="dk1"/>
              </a:buClr>
              <a:buSzPts val="675"/>
              <a:buNone/>
              <a:defRPr sz="900"/>
            </a:lvl4pPr>
            <a:lvl5pPr indent="-228600" lvl="4" marL="2286000" algn="just">
              <a:spcBef>
                <a:spcPts val="180"/>
              </a:spcBef>
              <a:spcAft>
                <a:spcPts val="0"/>
              </a:spcAft>
              <a:buClr>
                <a:schemeClr val="dk1"/>
              </a:buClr>
              <a:buSzPts val="720"/>
              <a:buFont typeface="Century Gothic"/>
              <a:buNone/>
              <a:defRPr sz="900"/>
            </a:lvl5pPr>
            <a:lvl6pPr indent="-228600" lvl="5" marL="2743200" algn="just">
              <a:spcBef>
                <a:spcPts val="180"/>
              </a:spcBef>
              <a:spcAft>
                <a:spcPts val="0"/>
              </a:spcAft>
              <a:buClr>
                <a:schemeClr val="dk1"/>
              </a:buClr>
              <a:buSzPts val="720"/>
              <a:buFont typeface="Century Gothic"/>
              <a:buNone/>
              <a:defRPr sz="900"/>
            </a:lvl6pPr>
            <a:lvl7pPr indent="-228600" lvl="6" marL="3200400" algn="just">
              <a:spcBef>
                <a:spcPts val="180"/>
              </a:spcBef>
              <a:spcAft>
                <a:spcPts val="0"/>
              </a:spcAft>
              <a:buClr>
                <a:schemeClr val="dk1"/>
              </a:buClr>
              <a:buSzPts val="720"/>
              <a:buFont typeface="Century Gothic"/>
              <a:buNone/>
              <a:defRPr sz="900"/>
            </a:lvl7pPr>
            <a:lvl8pPr indent="-228600" lvl="7" marL="3657600" algn="just">
              <a:spcBef>
                <a:spcPts val="180"/>
              </a:spcBef>
              <a:spcAft>
                <a:spcPts val="0"/>
              </a:spcAft>
              <a:buClr>
                <a:schemeClr val="dk1"/>
              </a:buClr>
              <a:buSzPts val="720"/>
              <a:buFont typeface="Century Gothic"/>
              <a:buNone/>
              <a:defRPr sz="900"/>
            </a:lvl8pPr>
            <a:lvl9pPr indent="-228600" lvl="8" marL="4114800" algn="just">
              <a:spcBef>
                <a:spcPts val="180"/>
              </a:spcBef>
              <a:spcAft>
                <a:spcPts val="0"/>
              </a:spcAft>
              <a:buClr>
                <a:schemeClr val="dk1"/>
              </a:buClr>
              <a:buSzPts val="720"/>
              <a:buFont typeface="Century Gothic"/>
              <a:buNone/>
              <a:defRPr sz="900"/>
            </a:lvl9pPr>
          </a:lstStyle>
          <a:p/>
        </p:txBody>
      </p:sp>
      <p:sp>
        <p:nvSpPr>
          <p:cNvPr id="49" name="Google Shape;49;p9"/>
          <p:cNvSpPr txBox="1"/>
          <p:nvPr>
            <p:ph idx="12" type="sldNum"/>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1pPr>
            <a:lvl2pPr indent="0" lvl="1"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2pPr>
            <a:lvl3pPr indent="0" lvl="2"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3pPr>
            <a:lvl4pPr indent="0" lvl="3"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4pPr>
            <a:lvl5pPr indent="0" lvl="4"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5pPr>
            <a:lvl6pPr indent="0" lvl="5"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6pPr>
            <a:lvl7pPr indent="0" lvl="6"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7pPr>
            <a:lvl8pPr indent="0" lvl="7"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8pPr>
            <a:lvl9pPr indent="0" lvl="8"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9pPr>
          </a:lstStyle>
          <a:p>
            <a:pPr indent="0" lvl="0" marL="0" rtl="0" algn="r">
              <a:spcBef>
                <a:spcPts val="0"/>
              </a:spcBef>
              <a:spcAft>
                <a:spcPts val="0"/>
              </a:spcAft>
              <a:buNone/>
            </a:pPr>
            <a:r>
              <a:rPr lang="en-US"/>
              <a:t>Page </a:t>
            </a:r>
            <a:fld id="{00000000-1234-1234-1234-123412341234}" type="slidenum">
              <a:rPr lang="en-US"/>
              <a:t>‹#›</a:t>
            </a:fld>
            <a:endParaRPr/>
          </a:p>
        </p:txBody>
      </p:sp>
      <p:sp>
        <p:nvSpPr>
          <p:cNvPr id="50" name="Google Shape;50;p9"/>
          <p:cNvSpPr txBox="1"/>
          <p:nvPr>
            <p:ph idx="11" type="ftr"/>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1" i="1" sz="1200">
                <a:solidFill>
                  <a:srgbClr val="95959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1" name="Shape 51"/>
        <p:cNvGrpSpPr/>
        <p:nvPr/>
      </p:nvGrpSpPr>
      <p:grpSpPr>
        <a:xfrm>
          <a:off x="0" y="0"/>
          <a:ext cx="0" cy="0"/>
          <a:chOff x="0" y="0"/>
          <a:chExt cx="0" cy="0"/>
        </a:xfrm>
      </p:grpSpPr>
      <p:sp>
        <p:nvSpPr>
          <p:cNvPr id="52" name="Google Shape;52;p1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just">
              <a:spcBef>
                <a:spcPts val="640"/>
              </a:spcBef>
              <a:spcAft>
                <a:spcPts val="0"/>
              </a:spcAft>
              <a:buClr>
                <a:schemeClr val="dk1"/>
              </a:buClr>
              <a:buSzPts val="3200"/>
              <a:buChar char="❑"/>
              <a:defRPr sz="3200"/>
            </a:lvl1pPr>
            <a:lvl2pPr indent="-495300" lvl="1" marL="914400" algn="just">
              <a:spcBef>
                <a:spcPts val="560"/>
              </a:spcBef>
              <a:spcAft>
                <a:spcPts val="0"/>
              </a:spcAft>
              <a:buClr>
                <a:schemeClr val="dk1"/>
              </a:buClr>
              <a:buSzPts val="4200"/>
              <a:buChar char="▪"/>
              <a:defRPr sz="2800"/>
            </a:lvl2pPr>
            <a:lvl3pPr indent="-457200" lvl="2" marL="1371600" algn="just">
              <a:spcBef>
                <a:spcPts val="480"/>
              </a:spcBef>
              <a:spcAft>
                <a:spcPts val="0"/>
              </a:spcAft>
              <a:buClr>
                <a:schemeClr val="dk1"/>
              </a:buClr>
              <a:buSzPts val="3600"/>
              <a:buFont typeface="Century Gothic"/>
              <a:buChar char="•"/>
              <a:defRPr sz="2400"/>
            </a:lvl3pPr>
            <a:lvl4pPr indent="-323850" lvl="3" marL="1828800" algn="just">
              <a:spcBef>
                <a:spcPts val="400"/>
              </a:spcBef>
              <a:spcAft>
                <a:spcPts val="0"/>
              </a:spcAft>
              <a:buClr>
                <a:schemeClr val="dk1"/>
              </a:buClr>
              <a:buSzPts val="1500"/>
              <a:buChar char="⮚"/>
              <a:defRPr sz="2000"/>
            </a:lvl4pPr>
            <a:lvl5pPr indent="-330200" lvl="4" marL="2286000" algn="just">
              <a:spcBef>
                <a:spcPts val="400"/>
              </a:spcBef>
              <a:spcAft>
                <a:spcPts val="0"/>
              </a:spcAft>
              <a:buClr>
                <a:schemeClr val="dk1"/>
              </a:buClr>
              <a:buSzPts val="1600"/>
              <a:buFont typeface="Century Gothic"/>
              <a:buChar char="o"/>
              <a:defRPr sz="2000"/>
            </a:lvl5pPr>
            <a:lvl6pPr indent="-330200" lvl="5" marL="2743200" algn="just">
              <a:spcBef>
                <a:spcPts val="400"/>
              </a:spcBef>
              <a:spcAft>
                <a:spcPts val="0"/>
              </a:spcAft>
              <a:buClr>
                <a:schemeClr val="dk1"/>
              </a:buClr>
              <a:buSzPts val="1600"/>
              <a:buFont typeface="Century Gothic"/>
              <a:buChar char="o"/>
              <a:defRPr sz="2000"/>
            </a:lvl6pPr>
            <a:lvl7pPr indent="-330200" lvl="6" marL="3200400" algn="just">
              <a:spcBef>
                <a:spcPts val="400"/>
              </a:spcBef>
              <a:spcAft>
                <a:spcPts val="0"/>
              </a:spcAft>
              <a:buClr>
                <a:schemeClr val="dk1"/>
              </a:buClr>
              <a:buSzPts val="1600"/>
              <a:buFont typeface="Century Gothic"/>
              <a:buChar char="o"/>
              <a:defRPr sz="2000"/>
            </a:lvl7pPr>
            <a:lvl8pPr indent="-330200" lvl="7" marL="3657600" algn="just">
              <a:spcBef>
                <a:spcPts val="400"/>
              </a:spcBef>
              <a:spcAft>
                <a:spcPts val="0"/>
              </a:spcAft>
              <a:buClr>
                <a:schemeClr val="dk1"/>
              </a:buClr>
              <a:buSzPts val="1600"/>
              <a:buFont typeface="Century Gothic"/>
              <a:buChar char="o"/>
              <a:defRPr sz="2000"/>
            </a:lvl8pPr>
            <a:lvl9pPr indent="-330200" lvl="8" marL="4114800" algn="just">
              <a:spcBef>
                <a:spcPts val="400"/>
              </a:spcBef>
              <a:spcAft>
                <a:spcPts val="0"/>
              </a:spcAft>
              <a:buClr>
                <a:schemeClr val="dk1"/>
              </a:buClr>
              <a:buSzPts val="1600"/>
              <a:buFont typeface="Century Gothic"/>
              <a:buChar char="o"/>
              <a:defRPr sz="2000"/>
            </a:lvl9pPr>
          </a:lstStyle>
          <a:p/>
        </p:txBody>
      </p:sp>
      <p:sp>
        <p:nvSpPr>
          <p:cNvPr id="54" name="Google Shape;54;p1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just">
              <a:spcBef>
                <a:spcPts val="280"/>
              </a:spcBef>
              <a:spcAft>
                <a:spcPts val="0"/>
              </a:spcAft>
              <a:buClr>
                <a:schemeClr val="dk1"/>
              </a:buClr>
              <a:buSzPts val="1400"/>
              <a:buNone/>
              <a:defRPr sz="1400"/>
            </a:lvl1pPr>
            <a:lvl2pPr indent="-228600" lvl="1" marL="914400" algn="just">
              <a:spcBef>
                <a:spcPts val="240"/>
              </a:spcBef>
              <a:spcAft>
                <a:spcPts val="0"/>
              </a:spcAft>
              <a:buClr>
                <a:schemeClr val="dk1"/>
              </a:buClr>
              <a:buSzPts val="1800"/>
              <a:buNone/>
              <a:defRPr sz="1200"/>
            </a:lvl2pPr>
            <a:lvl3pPr indent="-228600" lvl="2" marL="1371600" algn="just">
              <a:spcBef>
                <a:spcPts val="200"/>
              </a:spcBef>
              <a:spcAft>
                <a:spcPts val="0"/>
              </a:spcAft>
              <a:buClr>
                <a:schemeClr val="dk1"/>
              </a:buClr>
              <a:buSzPts val="1500"/>
              <a:buFont typeface="Century Gothic"/>
              <a:buNone/>
              <a:defRPr sz="1000"/>
            </a:lvl3pPr>
            <a:lvl4pPr indent="-228600" lvl="3" marL="1828800" algn="just">
              <a:spcBef>
                <a:spcPts val="180"/>
              </a:spcBef>
              <a:spcAft>
                <a:spcPts val="0"/>
              </a:spcAft>
              <a:buClr>
                <a:schemeClr val="dk1"/>
              </a:buClr>
              <a:buSzPts val="675"/>
              <a:buNone/>
              <a:defRPr sz="900"/>
            </a:lvl4pPr>
            <a:lvl5pPr indent="-228600" lvl="4" marL="2286000" algn="just">
              <a:spcBef>
                <a:spcPts val="180"/>
              </a:spcBef>
              <a:spcAft>
                <a:spcPts val="0"/>
              </a:spcAft>
              <a:buClr>
                <a:schemeClr val="dk1"/>
              </a:buClr>
              <a:buSzPts val="720"/>
              <a:buFont typeface="Century Gothic"/>
              <a:buNone/>
              <a:defRPr sz="900"/>
            </a:lvl5pPr>
            <a:lvl6pPr indent="-228600" lvl="5" marL="2743200" algn="just">
              <a:spcBef>
                <a:spcPts val="180"/>
              </a:spcBef>
              <a:spcAft>
                <a:spcPts val="0"/>
              </a:spcAft>
              <a:buClr>
                <a:schemeClr val="dk1"/>
              </a:buClr>
              <a:buSzPts val="720"/>
              <a:buFont typeface="Century Gothic"/>
              <a:buNone/>
              <a:defRPr sz="900"/>
            </a:lvl6pPr>
            <a:lvl7pPr indent="-228600" lvl="6" marL="3200400" algn="just">
              <a:spcBef>
                <a:spcPts val="180"/>
              </a:spcBef>
              <a:spcAft>
                <a:spcPts val="0"/>
              </a:spcAft>
              <a:buClr>
                <a:schemeClr val="dk1"/>
              </a:buClr>
              <a:buSzPts val="720"/>
              <a:buFont typeface="Century Gothic"/>
              <a:buNone/>
              <a:defRPr sz="900"/>
            </a:lvl7pPr>
            <a:lvl8pPr indent="-228600" lvl="7" marL="3657600" algn="just">
              <a:spcBef>
                <a:spcPts val="180"/>
              </a:spcBef>
              <a:spcAft>
                <a:spcPts val="0"/>
              </a:spcAft>
              <a:buClr>
                <a:schemeClr val="dk1"/>
              </a:buClr>
              <a:buSzPts val="720"/>
              <a:buFont typeface="Century Gothic"/>
              <a:buNone/>
              <a:defRPr sz="900"/>
            </a:lvl8pPr>
            <a:lvl9pPr indent="-228600" lvl="8" marL="4114800" algn="just">
              <a:spcBef>
                <a:spcPts val="180"/>
              </a:spcBef>
              <a:spcAft>
                <a:spcPts val="0"/>
              </a:spcAft>
              <a:buClr>
                <a:schemeClr val="dk1"/>
              </a:buClr>
              <a:buSzPts val="720"/>
              <a:buFont typeface="Century Gothic"/>
              <a:buNone/>
              <a:defRPr sz="900"/>
            </a:lvl9pPr>
          </a:lstStyle>
          <a:p/>
        </p:txBody>
      </p:sp>
      <p:sp>
        <p:nvSpPr>
          <p:cNvPr id="55" name="Google Shape;55;p10"/>
          <p:cNvSpPr txBox="1"/>
          <p:nvPr>
            <p:ph idx="12" type="sldNum"/>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1pPr>
            <a:lvl2pPr indent="0" lvl="1"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2pPr>
            <a:lvl3pPr indent="0" lvl="2"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3pPr>
            <a:lvl4pPr indent="0" lvl="3"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4pPr>
            <a:lvl5pPr indent="0" lvl="4"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5pPr>
            <a:lvl6pPr indent="0" lvl="5"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6pPr>
            <a:lvl7pPr indent="0" lvl="6"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7pPr>
            <a:lvl8pPr indent="0" lvl="7"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8pPr>
            <a:lvl9pPr indent="0" lvl="8"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9pPr>
          </a:lstStyle>
          <a:p>
            <a:pPr indent="0" lvl="0" marL="0" rtl="0" algn="r">
              <a:spcBef>
                <a:spcPts val="0"/>
              </a:spcBef>
              <a:spcAft>
                <a:spcPts val="0"/>
              </a:spcAft>
              <a:buNone/>
            </a:pPr>
            <a:r>
              <a:rPr lang="en-US"/>
              <a:t>Page </a:t>
            </a:r>
            <a:fld id="{00000000-1234-1234-1234-123412341234}" type="slidenum">
              <a:rPr lang="en-US"/>
              <a:t>‹#›</a:t>
            </a:fld>
            <a:endParaRPr/>
          </a:p>
        </p:txBody>
      </p:sp>
      <p:sp>
        <p:nvSpPr>
          <p:cNvPr id="56" name="Google Shape;56;p10"/>
          <p:cNvSpPr txBox="1"/>
          <p:nvPr>
            <p:ph idx="11" type="ftr"/>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1" i="1" sz="1200">
                <a:solidFill>
                  <a:srgbClr val="95959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1"/>
          <p:cNvSpPr txBox="1"/>
          <p:nvPr>
            <p:ph idx="12" type="sldNum"/>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1pPr>
            <a:lvl2pPr indent="0" lvl="1"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2pPr>
            <a:lvl3pPr indent="0" lvl="2"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3pPr>
            <a:lvl4pPr indent="0" lvl="3"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4pPr>
            <a:lvl5pPr indent="0" lvl="4"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5pPr>
            <a:lvl6pPr indent="0" lvl="5"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6pPr>
            <a:lvl7pPr indent="0" lvl="6"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7pPr>
            <a:lvl8pPr indent="0" lvl="7"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8pPr>
            <a:lvl9pPr indent="0" lvl="8" marL="0" marR="0" algn="r">
              <a:lnSpc>
                <a:spcPct val="100000"/>
              </a:lnSpc>
              <a:spcBef>
                <a:spcPts val="0"/>
              </a:spcBef>
              <a:spcAft>
                <a:spcPts val="0"/>
              </a:spcAft>
              <a:buClr>
                <a:srgbClr val="959595"/>
              </a:buClr>
              <a:buSzPts val="1200"/>
              <a:buFont typeface="Arial"/>
              <a:buNone/>
              <a:defRPr b="1" i="1" sz="1200" u="none">
                <a:solidFill>
                  <a:srgbClr val="959595"/>
                </a:solidFill>
                <a:latin typeface="Arial"/>
                <a:ea typeface="Arial"/>
                <a:cs typeface="Arial"/>
                <a:sym typeface="Arial"/>
              </a:defRPr>
            </a:lvl9pPr>
          </a:lstStyle>
          <a:p>
            <a:pPr indent="0" lvl="0" marL="0" rtl="0" algn="r">
              <a:spcBef>
                <a:spcPts val="0"/>
              </a:spcBef>
              <a:spcAft>
                <a:spcPts val="0"/>
              </a:spcAft>
              <a:buNone/>
            </a:pPr>
            <a:r>
              <a:rPr lang="en-US"/>
              <a:t>Page </a:t>
            </a:r>
            <a:fld id="{00000000-1234-1234-1234-123412341234}" type="slidenum">
              <a:rPr lang="en-US"/>
              <a:t>‹#›</a:t>
            </a:fld>
            <a:endParaRPr/>
          </a:p>
        </p:txBody>
      </p:sp>
      <p:sp>
        <p:nvSpPr>
          <p:cNvPr id="59" name="Google Shape;59;p11"/>
          <p:cNvSpPr txBox="1"/>
          <p:nvPr>
            <p:ph idx="11" type="ftr"/>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1" i="1" sz="1200">
                <a:solidFill>
                  <a:srgbClr val="95959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500" u="none" cap="none" strike="noStrike">
                <a:solidFill>
                  <a:srgbClr val="006454"/>
                </a:solidFill>
                <a:latin typeface="Century Gothic"/>
                <a:ea typeface="Century Gothic"/>
                <a:cs typeface="Century Gothic"/>
                <a:sym typeface="Century Gothic"/>
              </a:defRPr>
            </a:lvl1pPr>
            <a:lvl2pPr lvl="1" marR="0" rtl="0" algn="l">
              <a:spcBef>
                <a:spcPts val="0"/>
              </a:spcBef>
              <a:spcAft>
                <a:spcPts val="0"/>
              </a:spcAft>
              <a:buSzPts val="1400"/>
              <a:buNone/>
              <a:defRPr b="1" i="0" sz="2500" u="none" cap="none" strike="noStrike">
                <a:solidFill>
                  <a:srgbClr val="006454"/>
                </a:solidFill>
                <a:latin typeface="Century Gothic"/>
                <a:ea typeface="Century Gothic"/>
                <a:cs typeface="Century Gothic"/>
                <a:sym typeface="Century Gothic"/>
              </a:defRPr>
            </a:lvl2pPr>
            <a:lvl3pPr lvl="2" marR="0" rtl="0" algn="l">
              <a:spcBef>
                <a:spcPts val="0"/>
              </a:spcBef>
              <a:spcAft>
                <a:spcPts val="0"/>
              </a:spcAft>
              <a:buSzPts val="1400"/>
              <a:buNone/>
              <a:defRPr b="1" i="0" sz="2500" u="none" cap="none" strike="noStrike">
                <a:solidFill>
                  <a:srgbClr val="006454"/>
                </a:solidFill>
                <a:latin typeface="Century Gothic"/>
                <a:ea typeface="Century Gothic"/>
                <a:cs typeface="Century Gothic"/>
                <a:sym typeface="Century Gothic"/>
              </a:defRPr>
            </a:lvl3pPr>
            <a:lvl4pPr lvl="3" marR="0" rtl="0" algn="l">
              <a:spcBef>
                <a:spcPts val="0"/>
              </a:spcBef>
              <a:spcAft>
                <a:spcPts val="0"/>
              </a:spcAft>
              <a:buSzPts val="1400"/>
              <a:buNone/>
              <a:defRPr b="1" i="0" sz="2500" u="none" cap="none" strike="noStrike">
                <a:solidFill>
                  <a:srgbClr val="006454"/>
                </a:solidFill>
                <a:latin typeface="Century Gothic"/>
                <a:ea typeface="Century Gothic"/>
                <a:cs typeface="Century Gothic"/>
                <a:sym typeface="Century Gothic"/>
              </a:defRPr>
            </a:lvl4pPr>
            <a:lvl5pPr lvl="4" marR="0" rtl="0" algn="l">
              <a:spcBef>
                <a:spcPts val="0"/>
              </a:spcBef>
              <a:spcAft>
                <a:spcPts val="0"/>
              </a:spcAft>
              <a:buSzPts val="1400"/>
              <a:buNone/>
              <a:defRPr b="1" i="0" sz="2500" u="none" cap="none" strike="noStrike">
                <a:solidFill>
                  <a:srgbClr val="006454"/>
                </a:solidFill>
                <a:latin typeface="Century Gothic"/>
                <a:ea typeface="Century Gothic"/>
                <a:cs typeface="Century Gothic"/>
                <a:sym typeface="Century Gothic"/>
              </a:defRPr>
            </a:lvl5pPr>
            <a:lvl6pPr lvl="5" marR="0" rtl="0" algn="l">
              <a:spcBef>
                <a:spcPts val="0"/>
              </a:spcBef>
              <a:spcAft>
                <a:spcPts val="0"/>
              </a:spcAft>
              <a:buSzPts val="1400"/>
              <a:buNone/>
              <a:defRPr b="1" i="0" sz="2500" u="none" cap="none" strike="noStrike">
                <a:solidFill>
                  <a:srgbClr val="006454"/>
                </a:solidFill>
                <a:latin typeface="Century Gothic"/>
                <a:ea typeface="Century Gothic"/>
                <a:cs typeface="Century Gothic"/>
                <a:sym typeface="Century Gothic"/>
              </a:defRPr>
            </a:lvl6pPr>
            <a:lvl7pPr lvl="6" marR="0" rtl="0" algn="l">
              <a:spcBef>
                <a:spcPts val="0"/>
              </a:spcBef>
              <a:spcAft>
                <a:spcPts val="0"/>
              </a:spcAft>
              <a:buSzPts val="1400"/>
              <a:buNone/>
              <a:defRPr b="1" i="0" sz="2500" u="none" cap="none" strike="noStrike">
                <a:solidFill>
                  <a:srgbClr val="006454"/>
                </a:solidFill>
                <a:latin typeface="Century Gothic"/>
                <a:ea typeface="Century Gothic"/>
                <a:cs typeface="Century Gothic"/>
                <a:sym typeface="Century Gothic"/>
              </a:defRPr>
            </a:lvl7pPr>
            <a:lvl8pPr lvl="7" marR="0" rtl="0" algn="l">
              <a:spcBef>
                <a:spcPts val="0"/>
              </a:spcBef>
              <a:spcAft>
                <a:spcPts val="0"/>
              </a:spcAft>
              <a:buSzPts val="1400"/>
              <a:buNone/>
              <a:defRPr b="1" i="0" sz="2500" u="none" cap="none" strike="noStrike">
                <a:solidFill>
                  <a:srgbClr val="006454"/>
                </a:solidFill>
                <a:latin typeface="Century Gothic"/>
                <a:ea typeface="Century Gothic"/>
                <a:cs typeface="Century Gothic"/>
                <a:sym typeface="Century Gothic"/>
              </a:defRPr>
            </a:lvl8pPr>
            <a:lvl9pPr lvl="8" marR="0" rtl="0" algn="l">
              <a:spcBef>
                <a:spcPts val="0"/>
              </a:spcBef>
              <a:spcAft>
                <a:spcPts val="0"/>
              </a:spcAft>
              <a:buSzPts val="1400"/>
              <a:buNone/>
              <a:defRPr b="1" i="0" sz="2500" u="none" cap="none" strike="noStrike">
                <a:solidFill>
                  <a:srgbClr val="006454"/>
                </a:solidFill>
                <a:latin typeface="Century Gothic"/>
                <a:ea typeface="Century Gothic"/>
                <a:cs typeface="Century Gothic"/>
                <a:sym typeface="Century Gothic"/>
              </a:defRPr>
            </a:lvl9pPr>
          </a:lstStyle>
          <a:p/>
        </p:txBody>
      </p:sp>
      <p:sp>
        <p:nvSpPr>
          <p:cNvPr id="11" name="Google Shape;11;p1"/>
          <p:cNvSpPr txBox="1"/>
          <p:nvPr>
            <p:ph idx="1" type="body"/>
          </p:nvPr>
        </p:nvSpPr>
        <p:spPr>
          <a:xfrm>
            <a:off x="228600" y="914400"/>
            <a:ext cx="8686800" cy="5334000"/>
          </a:xfrm>
          <a:prstGeom prst="rect">
            <a:avLst/>
          </a:prstGeom>
          <a:noFill/>
          <a:ln>
            <a:noFill/>
          </a:ln>
        </p:spPr>
        <p:txBody>
          <a:bodyPr anchorCtr="0" anchor="t" bIns="45700" lIns="91425" spcFirstLastPara="1" rIns="91425" wrap="square" tIns="45700">
            <a:noAutofit/>
          </a:bodyPr>
          <a:lstStyle>
            <a:lvl1pPr indent="-381000" lvl="0" marL="457200" marR="0" rtl="0" algn="just">
              <a:spcBef>
                <a:spcPts val="480"/>
              </a:spcBef>
              <a:spcAft>
                <a:spcPts val="0"/>
              </a:spcAft>
              <a:buClr>
                <a:schemeClr val="dk1"/>
              </a:buClr>
              <a:buSzPts val="2400"/>
              <a:buFont typeface="Noto Sans Symbols"/>
              <a:buChar char="❑"/>
              <a:defRPr b="0" i="0" sz="2400" u="none" cap="none" strike="noStrike">
                <a:solidFill>
                  <a:schemeClr val="dk1"/>
                </a:solidFill>
                <a:latin typeface="Century Gothic"/>
                <a:ea typeface="Century Gothic"/>
                <a:cs typeface="Century Gothic"/>
                <a:sym typeface="Century Gothic"/>
              </a:defRPr>
            </a:lvl1pPr>
            <a:lvl2pPr indent="-419100" lvl="1" marL="914400" marR="0" rtl="0" algn="just">
              <a:spcBef>
                <a:spcPts val="400"/>
              </a:spcBef>
              <a:spcAft>
                <a:spcPts val="0"/>
              </a:spcAft>
              <a:buClr>
                <a:schemeClr val="dk1"/>
              </a:buClr>
              <a:buSzPts val="3000"/>
              <a:buFont typeface="Noto Sans Symbols"/>
              <a:buChar char="▪"/>
              <a:defRPr b="0" i="0" sz="2000" u="none" cap="none" strike="noStrike">
                <a:solidFill>
                  <a:schemeClr val="dk1"/>
                </a:solidFill>
                <a:latin typeface="Century Gothic"/>
                <a:ea typeface="Century Gothic"/>
                <a:cs typeface="Century Gothic"/>
                <a:sym typeface="Century Gothic"/>
              </a:defRPr>
            </a:lvl2pPr>
            <a:lvl3pPr indent="-457200" lvl="2" marL="1371600" marR="0" rtl="0" algn="just">
              <a:spcBef>
                <a:spcPts val="480"/>
              </a:spcBef>
              <a:spcAft>
                <a:spcPts val="0"/>
              </a:spcAft>
              <a:buClr>
                <a:schemeClr val="dk1"/>
              </a:buClr>
              <a:buSzPts val="3600"/>
              <a:buFont typeface="Century Gothic"/>
              <a:buChar char="•"/>
              <a:defRPr b="0" i="0" sz="2400" u="none" cap="none" strike="noStrike">
                <a:solidFill>
                  <a:schemeClr val="dk1"/>
                </a:solidFill>
                <a:latin typeface="Century Gothic"/>
                <a:ea typeface="Century Gothic"/>
                <a:cs typeface="Century Gothic"/>
                <a:sym typeface="Century Gothic"/>
              </a:defRPr>
            </a:lvl3pPr>
            <a:lvl4pPr indent="-304800" lvl="3" marL="1828800" marR="0" rtl="0" algn="just">
              <a:spcBef>
                <a:spcPts val="320"/>
              </a:spcBef>
              <a:spcAft>
                <a:spcPts val="0"/>
              </a:spcAft>
              <a:buClr>
                <a:schemeClr val="dk1"/>
              </a:buClr>
              <a:buSzPts val="1200"/>
              <a:buFont typeface="Noto Sans Symbols"/>
              <a:buChar char="⮚"/>
              <a:defRPr b="0" i="0" sz="1600" u="none" cap="none" strike="noStrike">
                <a:solidFill>
                  <a:schemeClr val="dk1"/>
                </a:solidFill>
                <a:latin typeface="Century Gothic"/>
                <a:ea typeface="Century Gothic"/>
                <a:cs typeface="Century Gothic"/>
                <a:sym typeface="Century Gothic"/>
              </a:defRPr>
            </a:lvl4pPr>
            <a:lvl5pPr indent="-299720" lvl="4" marL="2286000" marR="0" rtl="0" algn="just">
              <a:spcBef>
                <a:spcPts val="280"/>
              </a:spcBef>
              <a:spcAft>
                <a:spcPts val="0"/>
              </a:spcAft>
              <a:buClr>
                <a:schemeClr val="dk1"/>
              </a:buClr>
              <a:buSzPts val="1120"/>
              <a:buFont typeface="Century Gothic"/>
              <a:buChar char="o"/>
              <a:defRPr b="0" i="0" sz="1400" u="none" cap="none" strike="noStrike">
                <a:solidFill>
                  <a:schemeClr val="dk1"/>
                </a:solidFill>
                <a:latin typeface="Century Gothic"/>
                <a:ea typeface="Century Gothic"/>
                <a:cs typeface="Century Gothic"/>
                <a:sym typeface="Century Gothic"/>
              </a:defRPr>
            </a:lvl5pPr>
            <a:lvl6pPr indent="-299720" lvl="5" marL="2743200" marR="0" rtl="0" algn="just">
              <a:spcBef>
                <a:spcPts val="280"/>
              </a:spcBef>
              <a:spcAft>
                <a:spcPts val="0"/>
              </a:spcAft>
              <a:buClr>
                <a:schemeClr val="dk1"/>
              </a:buClr>
              <a:buSzPts val="1120"/>
              <a:buFont typeface="Century Gothic"/>
              <a:buChar char="o"/>
              <a:defRPr b="0" i="0" sz="1400" u="none" cap="none" strike="noStrike">
                <a:solidFill>
                  <a:schemeClr val="dk1"/>
                </a:solidFill>
                <a:latin typeface="Century Gothic"/>
                <a:ea typeface="Century Gothic"/>
                <a:cs typeface="Century Gothic"/>
                <a:sym typeface="Century Gothic"/>
              </a:defRPr>
            </a:lvl6pPr>
            <a:lvl7pPr indent="-299720" lvl="6" marL="3200400" marR="0" rtl="0" algn="just">
              <a:spcBef>
                <a:spcPts val="280"/>
              </a:spcBef>
              <a:spcAft>
                <a:spcPts val="0"/>
              </a:spcAft>
              <a:buClr>
                <a:schemeClr val="dk1"/>
              </a:buClr>
              <a:buSzPts val="1120"/>
              <a:buFont typeface="Century Gothic"/>
              <a:buChar char="o"/>
              <a:defRPr b="0" i="0" sz="1400" u="none" cap="none" strike="noStrike">
                <a:solidFill>
                  <a:schemeClr val="dk1"/>
                </a:solidFill>
                <a:latin typeface="Century Gothic"/>
                <a:ea typeface="Century Gothic"/>
                <a:cs typeface="Century Gothic"/>
                <a:sym typeface="Century Gothic"/>
              </a:defRPr>
            </a:lvl7pPr>
            <a:lvl8pPr indent="-299720" lvl="7" marL="3657600" marR="0" rtl="0" algn="just">
              <a:spcBef>
                <a:spcPts val="280"/>
              </a:spcBef>
              <a:spcAft>
                <a:spcPts val="0"/>
              </a:spcAft>
              <a:buClr>
                <a:schemeClr val="dk1"/>
              </a:buClr>
              <a:buSzPts val="1120"/>
              <a:buFont typeface="Century Gothic"/>
              <a:buChar char="o"/>
              <a:defRPr b="0" i="0" sz="1400" u="none" cap="none" strike="noStrike">
                <a:solidFill>
                  <a:schemeClr val="dk1"/>
                </a:solidFill>
                <a:latin typeface="Century Gothic"/>
                <a:ea typeface="Century Gothic"/>
                <a:cs typeface="Century Gothic"/>
                <a:sym typeface="Century Gothic"/>
              </a:defRPr>
            </a:lvl8pPr>
            <a:lvl9pPr indent="-299720" lvl="8" marL="4114800" marR="0" rtl="0" algn="just">
              <a:spcBef>
                <a:spcPts val="280"/>
              </a:spcBef>
              <a:spcAft>
                <a:spcPts val="0"/>
              </a:spcAft>
              <a:buClr>
                <a:schemeClr val="dk1"/>
              </a:buClr>
              <a:buSzPts val="1120"/>
              <a:buFont typeface="Century Gothic"/>
              <a:buChar char="o"/>
              <a:defRPr b="0" i="0" sz="1400" u="none" cap="none" strike="noStrike">
                <a:solidFill>
                  <a:schemeClr val="dk1"/>
                </a:solidFill>
                <a:latin typeface="Century Gothic"/>
                <a:ea typeface="Century Gothic"/>
                <a:cs typeface="Century Gothic"/>
                <a:sym typeface="Century Gothic"/>
              </a:defRPr>
            </a:lvl9pPr>
          </a:lstStyle>
          <a:p/>
        </p:txBody>
      </p:sp>
    </p:spTree>
  </p:cSld>
  <p:clrMap accent1="accent1" accent2="accent2" accent3="accent3" accent4="accent4" accent5="accent5" accent6="accent6" bg1="lt1" bg2="dk2" tx1="dk1" tx2="lt2" folHlink="folHlink" hlink="hlink"/>
  <p:sldLayoutIdLst>
    <p:sldLayoutId id="214748364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500" u="none" cap="none" strike="noStrike">
                <a:solidFill>
                  <a:srgbClr val="006454"/>
                </a:solidFill>
                <a:latin typeface="Century Gothic"/>
                <a:ea typeface="Century Gothic"/>
                <a:cs typeface="Century Gothic"/>
                <a:sym typeface="Century Gothic"/>
              </a:defRPr>
            </a:lvl1pPr>
            <a:lvl2pPr lvl="1" marR="0" rtl="0" algn="l">
              <a:spcBef>
                <a:spcPts val="0"/>
              </a:spcBef>
              <a:spcAft>
                <a:spcPts val="0"/>
              </a:spcAft>
              <a:buSzPts val="1400"/>
              <a:buNone/>
              <a:defRPr b="1" i="0" sz="2500" u="none" cap="none" strike="noStrike">
                <a:solidFill>
                  <a:srgbClr val="006454"/>
                </a:solidFill>
                <a:latin typeface="Century Gothic"/>
                <a:ea typeface="Century Gothic"/>
                <a:cs typeface="Century Gothic"/>
                <a:sym typeface="Century Gothic"/>
              </a:defRPr>
            </a:lvl2pPr>
            <a:lvl3pPr lvl="2" marR="0" rtl="0" algn="l">
              <a:spcBef>
                <a:spcPts val="0"/>
              </a:spcBef>
              <a:spcAft>
                <a:spcPts val="0"/>
              </a:spcAft>
              <a:buSzPts val="1400"/>
              <a:buNone/>
              <a:defRPr b="1" i="0" sz="2500" u="none" cap="none" strike="noStrike">
                <a:solidFill>
                  <a:srgbClr val="006454"/>
                </a:solidFill>
                <a:latin typeface="Century Gothic"/>
                <a:ea typeface="Century Gothic"/>
                <a:cs typeface="Century Gothic"/>
                <a:sym typeface="Century Gothic"/>
              </a:defRPr>
            </a:lvl3pPr>
            <a:lvl4pPr lvl="3" marR="0" rtl="0" algn="l">
              <a:spcBef>
                <a:spcPts val="0"/>
              </a:spcBef>
              <a:spcAft>
                <a:spcPts val="0"/>
              </a:spcAft>
              <a:buSzPts val="1400"/>
              <a:buNone/>
              <a:defRPr b="1" i="0" sz="2500" u="none" cap="none" strike="noStrike">
                <a:solidFill>
                  <a:srgbClr val="006454"/>
                </a:solidFill>
                <a:latin typeface="Century Gothic"/>
                <a:ea typeface="Century Gothic"/>
                <a:cs typeface="Century Gothic"/>
                <a:sym typeface="Century Gothic"/>
              </a:defRPr>
            </a:lvl4pPr>
            <a:lvl5pPr lvl="4" marR="0" rtl="0" algn="l">
              <a:spcBef>
                <a:spcPts val="0"/>
              </a:spcBef>
              <a:spcAft>
                <a:spcPts val="0"/>
              </a:spcAft>
              <a:buSzPts val="1400"/>
              <a:buNone/>
              <a:defRPr b="1" i="0" sz="2500" u="none" cap="none" strike="noStrike">
                <a:solidFill>
                  <a:srgbClr val="006454"/>
                </a:solidFill>
                <a:latin typeface="Century Gothic"/>
                <a:ea typeface="Century Gothic"/>
                <a:cs typeface="Century Gothic"/>
                <a:sym typeface="Century Gothic"/>
              </a:defRPr>
            </a:lvl5pPr>
            <a:lvl6pPr lvl="5" marR="0" rtl="0" algn="l">
              <a:spcBef>
                <a:spcPts val="0"/>
              </a:spcBef>
              <a:spcAft>
                <a:spcPts val="0"/>
              </a:spcAft>
              <a:buSzPts val="1400"/>
              <a:buNone/>
              <a:defRPr b="1" i="0" sz="2500" u="none" cap="none" strike="noStrike">
                <a:solidFill>
                  <a:srgbClr val="006454"/>
                </a:solidFill>
                <a:latin typeface="Century Gothic"/>
                <a:ea typeface="Century Gothic"/>
                <a:cs typeface="Century Gothic"/>
                <a:sym typeface="Century Gothic"/>
              </a:defRPr>
            </a:lvl6pPr>
            <a:lvl7pPr lvl="6" marR="0" rtl="0" algn="l">
              <a:spcBef>
                <a:spcPts val="0"/>
              </a:spcBef>
              <a:spcAft>
                <a:spcPts val="0"/>
              </a:spcAft>
              <a:buSzPts val="1400"/>
              <a:buNone/>
              <a:defRPr b="1" i="0" sz="2500" u="none" cap="none" strike="noStrike">
                <a:solidFill>
                  <a:srgbClr val="006454"/>
                </a:solidFill>
                <a:latin typeface="Century Gothic"/>
                <a:ea typeface="Century Gothic"/>
                <a:cs typeface="Century Gothic"/>
                <a:sym typeface="Century Gothic"/>
              </a:defRPr>
            </a:lvl7pPr>
            <a:lvl8pPr lvl="7" marR="0" rtl="0" algn="l">
              <a:spcBef>
                <a:spcPts val="0"/>
              </a:spcBef>
              <a:spcAft>
                <a:spcPts val="0"/>
              </a:spcAft>
              <a:buSzPts val="1400"/>
              <a:buNone/>
              <a:defRPr b="1" i="0" sz="2500" u="none" cap="none" strike="noStrike">
                <a:solidFill>
                  <a:srgbClr val="006454"/>
                </a:solidFill>
                <a:latin typeface="Century Gothic"/>
                <a:ea typeface="Century Gothic"/>
                <a:cs typeface="Century Gothic"/>
                <a:sym typeface="Century Gothic"/>
              </a:defRPr>
            </a:lvl8pPr>
            <a:lvl9pPr lvl="8" marR="0" rtl="0" algn="l">
              <a:spcBef>
                <a:spcPts val="0"/>
              </a:spcBef>
              <a:spcAft>
                <a:spcPts val="0"/>
              </a:spcAft>
              <a:buSzPts val="1400"/>
              <a:buNone/>
              <a:defRPr b="1" i="0" sz="2500" u="none" cap="none" strike="noStrike">
                <a:solidFill>
                  <a:srgbClr val="006454"/>
                </a:solidFill>
                <a:latin typeface="Century Gothic"/>
                <a:ea typeface="Century Gothic"/>
                <a:cs typeface="Century Gothic"/>
                <a:sym typeface="Century Gothic"/>
              </a:defRPr>
            </a:lvl9pPr>
          </a:lstStyle>
          <a:p/>
        </p:txBody>
      </p:sp>
      <p:sp>
        <p:nvSpPr>
          <p:cNvPr id="17" name="Google Shape;17;p3"/>
          <p:cNvSpPr txBox="1"/>
          <p:nvPr>
            <p:ph idx="1" type="body"/>
          </p:nvPr>
        </p:nvSpPr>
        <p:spPr>
          <a:xfrm>
            <a:off x="228600" y="914400"/>
            <a:ext cx="8686800" cy="5334000"/>
          </a:xfrm>
          <a:prstGeom prst="rect">
            <a:avLst/>
          </a:prstGeom>
          <a:noFill/>
          <a:ln>
            <a:noFill/>
          </a:ln>
        </p:spPr>
        <p:txBody>
          <a:bodyPr anchorCtr="0" anchor="t" bIns="45700" lIns="91425" spcFirstLastPara="1" rIns="91425" wrap="square" tIns="45700">
            <a:noAutofit/>
          </a:bodyPr>
          <a:lstStyle>
            <a:lvl1pPr indent="-381000" lvl="0" marL="457200" marR="0" rtl="0" algn="just">
              <a:spcBef>
                <a:spcPts val="480"/>
              </a:spcBef>
              <a:spcAft>
                <a:spcPts val="0"/>
              </a:spcAft>
              <a:buClr>
                <a:schemeClr val="dk1"/>
              </a:buClr>
              <a:buSzPts val="2400"/>
              <a:buFont typeface="Noto Sans Symbols"/>
              <a:buChar char="❑"/>
              <a:defRPr b="0" i="0" sz="2400" u="none" cap="none" strike="noStrike">
                <a:solidFill>
                  <a:schemeClr val="dk1"/>
                </a:solidFill>
                <a:latin typeface="Century Gothic"/>
                <a:ea typeface="Century Gothic"/>
                <a:cs typeface="Century Gothic"/>
                <a:sym typeface="Century Gothic"/>
              </a:defRPr>
            </a:lvl1pPr>
            <a:lvl2pPr indent="-419100" lvl="1" marL="914400" marR="0" rtl="0" algn="just">
              <a:spcBef>
                <a:spcPts val="400"/>
              </a:spcBef>
              <a:spcAft>
                <a:spcPts val="0"/>
              </a:spcAft>
              <a:buClr>
                <a:schemeClr val="dk1"/>
              </a:buClr>
              <a:buSzPts val="3000"/>
              <a:buFont typeface="Noto Sans Symbols"/>
              <a:buChar char="▪"/>
              <a:defRPr b="0" i="0" sz="2000" u="none" cap="none" strike="noStrike">
                <a:solidFill>
                  <a:schemeClr val="dk1"/>
                </a:solidFill>
                <a:latin typeface="Century Gothic"/>
                <a:ea typeface="Century Gothic"/>
                <a:cs typeface="Century Gothic"/>
                <a:sym typeface="Century Gothic"/>
              </a:defRPr>
            </a:lvl2pPr>
            <a:lvl3pPr indent="-457200" lvl="2" marL="1371600" marR="0" rtl="0" algn="just">
              <a:spcBef>
                <a:spcPts val="480"/>
              </a:spcBef>
              <a:spcAft>
                <a:spcPts val="0"/>
              </a:spcAft>
              <a:buClr>
                <a:schemeClr val="dk1"/>
              </a:buClr>
              <a:buSzPts val="3600"/>
              <a:buFont typeface="Century Gothic"/>
              <a:buChar char="•"/>
              <a:defRPr b="0" i="0" sz="2400" u="none" cap="none" strike="noStrike">
                <a:solidFill>
                  <a:schemeClr val="dk1"/>
                </a:solidFill>
                <a:latin typeface="Century Gothic"/>
                <a:ea typeface="Century Gothic"/>
                <a:cs typeface="Century Gothic"/>
                <a:sym typeface="Century Gothic"/>
              </a:defRPr>
            </a:lvl3pPr>
            <a:lvl4pPr indent="-304800" lvl="3" marL="1828800" marR="0" rtl="0" algn="just">
              <a:spcBef>
                <a:spcPts val="320"/>
              </a:spcBef>
              <a:spcAft>
                <a:spcPts val="0"/>
              </a:spcAft>
              <a:buClr>
                <a:schemeClr val="dk1"/>
              </a:buClr>
              <a:buSzPts val="1200"/>
              <a:buFont typeface="Noto Sans Symbols"/>
              <a:buChar char="⮚"/>
              <a:defRPr b="0" i="0" sz="1600" u="none" cap="none" strike="noStrike">
                <a:solidFill>
                  <a:schemeClr val="dk1"/>
                </a:solidFill>
                <a:latin typeface="Century Gothic"/>
                <a:ea typeface="Century Gothic"/>
                <a:cs typeface="Century Gothic"/>
                <a:sym typeface="Century Gothic"/>
              </a:defRPr>
            </a:lvl4pPr>
            <a:lvl5pPr indent="-299720" lvl="4" marL="2286000" marR="0" rtl="0" algn="just">
              <a:spcBef>
                <a:spcPts val="280"/>
              </a:spcBef>
              <a:spcAft>
                <a:spcPts val="0"/>
              </a:spcAft>
              <a:buClr>
                <a:schemeClr val="dk1"/>
              </a:buClr>
              <a:buSzPts val="1120"/>
              <a:buFont typeface="Century Gothic"/>
              <a:buChar char="o"/>
              <a:defRPr b="0" i="0" sz="1400" u="none" cap="none" strike="noStrike">
                <a:solidFill>
                  <a:schemeClr val="dk1"/>
                </a:solidFill>
                <a:latin typeface="Century Gothic"/>
                <a:ea typeface="Century Gothic"/>
                <a:cs typeface="Century Gothic"/>
                <a:sym typeface="Century Gothic"/>
              </a:defRPr>
            </a:lvl5pPr>
            <a:lvl6pPr indent="-299720" lvl="5" marL="2743200" marR="0" rtl="0" algn="just">
              <a:spcBef>
                <a:spcPts val="280"/>
              </a:spcBef>
              <a:spcAft>
                <a:spcPts val="0"/>
              </a:spcAft>
              <a:buClr>
                <a:schemeClr val="dk1"/>
              </a:buClr>
              <a:buSzPts val="1120"/>
              <a:buFont typeface="Century Gothic"/>
              <a:buChar char="o"/>
              <a:defRPr b="0" i="0" sz="1400" u="none" cap="none" strike="noStrike">
                <a:solidFill>
                  <a:schemeClr val="dk1"/>
                </a:solidFill>
                <a:latin typeface="Century Gothic"/>
                <a:ea typeface="Century Gothic"/>
                <a:cs typeface="Century Gothic"/>
                <a:sym typeface="Century Gothic"/>
              </a:defRPr>
            </a:lvl6pPr>
            <a:lvl7pPr indent="-299720" lvl="6" marL="3200400" marR="0" rtl="0" algn="just">
              <a:spcBef>
                <a:spcPts val="280"/>
              </a:spcBef>
              <a:spcAft>
                <a:spcPts val="0"/>
              </a:spcAft>
              <a:buClr>
                <a:schemeClr val="dk1"/>
              </a:buClr>
              <a:buSzPts val="1120"/>
              <a:buFont typeface="Century Gothic"/>
              <a:buChar char="o"/>
              <a:defRPr b="0" i="0" sz="1400" u="none" cap="none" strike="noStrike">
                <a:solidFill>
                  <a:schemeClr val="dk1"/>
                </a:solidFill>
                <a:latin typeface="Century Gothic"/>
                <a:ea typeface="Century Gothic"/>
                <a:cs typeface="Century Gothic"/>
                <a:sym typeface="Century Gothic"/>
              </a:defRPr>
            </a:lvl7pPr>
            <a:lvl8pPr indent="-299720" lvl="7" marL="3657600" marR="0" rtl="0" algn="just">
              <a:spcBef>
                <a:spcPts val="280"/>
              </a:spcBef>
              <a:spcAft>
                <a:spcPts val="0"/>
              </a:spcAft>
              <a:buClr>
                <a:schemeClr val="dk1"/>
              </a:buClr>
              <a:buSzPts val="1120"/>
              <a:buFont typeface="Century Gothic"/>
              <a:buChar char="o"/>
              <a:defRPr b="0" i="0" sz="1400" u="none" cap="none" strike="noStrike">
                <a:solidFill>
                  <a:schemeClr val="dk1"/>
                </a:solidFill>
                <a:latin typeface="Century Gothic"/>
                <a:ea typeface="Century Gothic"/>
                <a:cs typeface="Century Gothic"/>
                <a:sym typeface="Century Gothic"/>
              </a:defRPr>
            </a:lvl8pPr>
            <a:lvl9pPr indent="-299720" lvl="8" marL="4114800" marR="0" rtl="0" algn="just">
              <a:spcBef>
                <a:spcPts val="280"/>
              </a:spcBef>
              <a:spcAft>
                <a:spcPts val="0"/>
              </a:spcAft>
              <a:buClr>
                <a:schemeClr val="dk1"/>
              </a:buClr>
              <a:buSzPts val="1120"/>
              <a:buFont typeface="Century Gothic"/>
              <a:buChar char="o"/>
              <a:defRPr b="0" i="0" sz="1400" u="none" cap="none" strike="noStrike">
                <a:solidFill>
                  <a:schemeClr val="dk1"/>
                </a:solidFill>
                <a:latin typeface="Century Gothic"/>
                <a:ea typeface="Century Gothic"/>
                <a:cs typeface="Century Gothic"/>
                <a:sym typeface="Century Gothic"/>
              </a:defRPr>
            </a:lvl9pPr>
          </a:lstStyle>
          <a:p/>
        </p:txBody>
      </p:sp>
      <p:sp>
        <p:nvSpPr>
          <p:cNvPr id="18" name="Google Shape;18;p3"/>
          <p:cNvSpPr txBox="1"/>
          <p:nvPr>
            <p:ph idx="12" type="sldNum"/>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959595"/>
              </a:buClr>
              <a:buSzPts val="1200"/>
              <a:buFont typeface="Arial"/>
              <a:buNone/>
              <a:defRPr b="1" i="1" sz="1200" u="none" cap="none" strike="noStrike">
                <a:solidFill>
                  <a:srgbClr val="959595"/>
                </a:solidFill>
                <a:latin typeface="Arial"/>
                <a:ea typeface="Arial"/>
                <a:cs typeface="Arial"/>
                <a:sym typeface="Arial"/>
              </a:defRPr>
            </a:lvl1pPr>
            <a:lvl2pPr indent="0" lvl="1" marL="0" marR="0" rtl="0" algn="r">
              <a:lnSpc>
                <a:spcPct val="100000"/>
              </a:lnSpc>
              <a:spcBef>
                <a:spcPts val="0"/>
              </a:spcBef>
              <a:spcAft>
                <a:spcPts val="0"/>
              </a:spcAft>
              <a:buClr>
                <a:srgbClr val="959595"/>
              </a:buClr>
              <a:buSzPts val="1200"/>
              <a:buFont typeface="Arial"/>
              <a:buNone/>
              <a:defRPr b="1" i="1" sz="1200" u="none" cap="none" strike="noStrike">
                <a:solidFill>
                  <a:srgbClr val="959595"/>
                </a:solidFill>
                <a:latin typeface="Arial"/>
                <a:ea typeface="Arial"/>
                <a:cs typeface="Arial"/>
                <a:sym typeface="Arial"/>
              </a:defRPr>
            </a:lvl2pPr>
            <a:lvl3pPr indent="0" lvl="2" marL="0" marR="0" rtl="0" algn="r">
              <a:lnSpc>
                <a:spcPct val="100000"/>
              </a:lnSpc>
              <a:spcBef>
                <a:spcPts val="0"/>
              </a:spcBef>
              <a:spcAft>
                <a:spcPts val="0"/>
              </a:spcAft>
              <a:buClr>
                <a:srgbClr val="959595"/>
              </a:buClr>
              <a:buSzPts val="1200"/>
              <a:buFont typeface="Arial"/>
              <a:buNone/>
              <a:defRPr b="1" i="1" sz="1200" u="none" cap="none" strike="noStrike">
                <a:solidFill>
                  <a:srgbClr val="959595"/>
                </a:solidFill>
                <a:latin typeface="Arial"/>
                <a:ea typeface="Arial"/>
                <a:cs typeface="Arial"/>
                <a:sym typeface="Arial"/>
              </a:defRPr>
            </a:lvl3pPr>
            <a:lvl4pPr indent="0" lvl="3" marL="0" marR="0" rtl="0" algn="r">
              <a:lnSpc>
                <a:spcPct val="100000"/>
              </a:lnSpc>
              <a:spcBef>
                <a:spcPts val="0"/>
              </a:spcBef>
              <a:spcAft>
                <a:spcPts val="0"/>
              </a:spcAft>
              <a:buClr>
                <a:srgbClr val="959595"/>
              </a:buClr>
              <a:buSzPts val="1200"/>
              <a:buFont typeface="Arial"/>
              <a:buNone/>
              <a:defRPr b="1" i="1" sz="1200" u="none" cap="none" strike="noStrike">
                <a:solidFill>
                  <a:srgbClr val="959595"/>
                </a:solidFill>
                <a:latin typeface="Arial"/>
                <a:ea typeface="Arial"/>
                <a:cs typeface="Arial"/>
                <a:sym typeface="Arial"/>
              </a:defRPr>
            </a:lvl4pPr>
            <a:lvl5pPr indent="0" lvl="4" marL="0" marR="0" rtl="0" algn="r">
              <a:lnSpc>
                <a:spcPct val="100000"/>
              </a:lnSpc>
              <a:spcBef>
                <a:spcPts val="0"/>
              </a:spcBef>
              <a:spcAft>
                <a:spcPts val="0"/>
              </a:spcAft>
              <a:buClr>
                <a:srgbClr val="959595"/>
              </a:buClr>
              <a:buSzPts val="1200"/>
              <a:buFont typeface="Arial"/>
              <a:buNone/>
              <a:defRPr b="1" i="1" sz="1200" u="none" cap="none" strike="noStrike">
                <a:solidFill>
                  <a:srgbClr val="959595"/>
                </a:solidFill>
                <a:latin typeface="Arial"/>
                <a:ea typeface="Arial"/>
                <a:cs typeface="Arial"/>
                <a:sym typeface="Arial"/>
              </a:defRPr>
            </a:lvl5pPr>
            <a:lvl6pPr indent="0" lvl="5" marL="0" marR="0" rtl="0" algn="r">
              <a:lnSpc>
                <a:spcPct val="100000"/>
              </a:lnSpc>
              <a:spcBef>
                <a:spcPts val="0"/>
              </a:spcBef>
              <a:spcAft>
                <a:spcPts val="0"/>
              </a:spcAft>
              <a:buClr>
                <a:srgbClr val="959595"/>
              </a:buClr>
              <a:buSzPts val="1200"/>
              <a:buFont typeface="Arial"/>
              <a:buNone/>
              <a:defRPr b="1" i="1" sz="1200" u="none" cap="none" strike="noStrike">
                <a:solidFill>
                  <a:srgbClr val="959595"/>
                </a:solidFill>
                <a:latin typeface="Arial"/>
                <a:ea typeface="Arial"/>
                <a:cs typeface="Arial"/>
                <a:sym typeface="Arial"/>
              </a:defRPr>
            </a:lvl6pPr>
            <a:lvl7pPr indent="0" lvl="6" marL="0" marR="0" rtl="0" algn="r">
              <a:lnSpc>
                <a:spcPct val="100000"/>
              </a:lnSpc>
              <a:spcBef>
                <a:spcPts val="0"/>
              </a:spcBef>
              <a:spcAft>
                <a:spcPts val="0"/>
              </a:spcAft>
              <a:buClr>
                <a:srgbClr val="959595"/>
              </a:buClr>
              <a:buSzPts val="1200"/>
              <a:buFont typeface="Arial"/>
              <a:buNone/>
              <a:defRPr b="1" i="1" sz="1200" u="none" cap="none" strike="noStrike">
                <a:solidFill>
                  <a:srgbClr val="959595"/>
                </a:solidFill>
                <a:latin typeface="Arial"/>
                <a:ea typeface="Arial"/>
                <a:cs typeface="Arial"/>
                <a:sym typeface="Arial"/>
              </a:defRPr>
            </a:lvl7pPr>
            <a:lvl8pPr indent="0" lvl="7" marL="0" marR="0" rtl="0" algn="r">
              <a:lnSpc>
                <a:spcPct val="100000"/>
              </a:lnSpc>
              <a:spcBef>
                <a:spcPts val="0"/>
              </a:spcBef>
              <a:spcAft>
                <a:spcPts val="0"/>
              </a:spcAft>
              <a:buClr>
                <a:srgbClr val="959595"/>
              </a:buClr>
              <a:buSzPts val="1200"/>
              <a:buFont typeface="Arial"/>
              <a:buNone/>
              <a:defRPr b="1" i="1" sz="1200" u="none" cap="none" strike="noStrike">
                <a:solidFill>
                  <a:srgbClr val="959595"/>
                </a:solidFill>
                <a:latin typeface="Arial"/>
                <a:ea typeface="Arial"/>
                <a:cs typeface="Arial"/>
                <a:sym typeface="Arial"/>
              </a:defRPr>
            </a:lvl8pPr>
            <a:lvl9pPr indent="0" lvl="8" marL="0" marR="0" rtl="0" algn="r">
              <a:lnSpc>
                <a:spcPct val="100000"/>
              </a:lnSpc>
              <a:spcBef>
                <a:spcPts val="0"/>
              </a:spcBef>
              <a:spcAft>
                <a:spcPts val="0"/>
              </a:spcAft>
              <a:buClr>
                <a:srgbClr val="959595"/>
              </a:buClr>
              <a:buSzPts val="1200"/>
              <a:buFont typeface="Arial"/>
              <a:buNone/>
              <a:defRPr b="1" i="1" sz="1200" u="none" cap="none" strike="noStrike">
                <a:solidFill>
                  <a:srgbClr val="959595"/>
                </a:solidFill>
                <a:latin typeface="Arial"/>
                <a:ea typeface="Arial"/>
                <a:cs typeface="Arial"/>
                <a:sym typeface="Arial"/>
              </a:defRPr>
            </a:lvl9pPr>
          </a:lstStyle>
          <a:p>
            <a:pPr indent="0" lvl="0" marL="0" rtl="0" algn="r">
              <a:spcBef>
                <a:spcPts val="0"/>
              </a:spcBef>
              <a:spcAft>
                <a:spcPts val="0"/>
              </a:spcAft>
              <a:buNone/>
            </a:pPr>
            <a:r>
              <a:rPr lang="en-US"/>
              <a:t>Page </a:t>
            </a:r>
            <a:fld id="{00000000-1234-1234-1234-123412341234}" type="slidenum">
              <a:rPr lang="en-US"/>
              <a:t>‹#›</a:t>
            </a:fld>
            <a:endParaRPr b="0" i="0" sz="1400">
              <a:solidFill>
                <a:srgbClr val="000000"/>
              </a:solidFill>
            </a:endParaRPr>
          </a:p>
        </p:txBody>
      </p:sp>
      <p:sp>
        <p:nvSpPr>
          <p:cNvPr id="19" name="Google Shape;19;p3"/>
          <p:cNvSpPr txBox="1"/>
          <p:nvPr>
            <p:ph idx="11" type="ftr"/>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1" i="1" sz="1200" u="none" cap="none" strike="noStrike">
                <a:solidFill>
                  <a:srgbClr val="959595"/>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3.png"/><Relationship Id="rId9"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19.png"/><Relationship Id="rId7" Type="http://schemas.openxmlformats.org/officeDocument/2006/relationships/image" Target="../media/image11.png"/><Relationship Id="rId8"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1" Type="http://schemas.openxmlformats.org/officeDocument/2006/relationships/image" Target="../media/image17.png"/><Relationship Id="rId10" Type="http://schemas.openxmlformats.org/officeDocument/2006/relationships/image" Target="../media/image24.png"/><Relationship Id="rId13" Type="http://schemas.openxmlformats.org/officeDocument/2006/relationships/image" Target="../media/image18.png"/><Relationship Id="rId12"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15.png"/><Relationship Id="rId9" Type="http://schemas.openxmlformats.org/officeDocument/2006/relationships/image" Target="../media/image16.png"/><Relationship Id="rId15" Type="http://schemas.openxmlformats.org/officeDocument/2006/relationships/image" Target="../media/image21.png"/><Relationship Id="rId14" Type="http://schemas.openxmlformats.org/officeDocument/2006/relationships/image" Target="../media/image20.png"/><Relationship Id="rId5" Type="http://schemas.openxmlformats.org/officeDocument/2006/relationships/image" Target="../media/image14.png"/><Relationship Id="rId6" Type="http://schemas.openxmlformats.org/officeDocument/2006/relationships/image" Target="../media/image8.png"/><Relationship Id="rId7" Type="http://schemas.openxmlformats.org/officeDocument/2006/relationships/image" Target="../media/image13.png"/><Relationship Id="rId8"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jp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jp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jpg"/><Relationship Id="rId4" Type="http://schemas.openxmlformats.org/officeDocument/2006/relationships/image" Target="../media/image36.png"/><Relationship Id="rId5" Type="http://schemas.openxmlformats.org/officeDocument/2006/relationships/image" Target="../media/image30.png"/><Relationship Id="rId6"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jpg"/><Relationship Id="rId4" Type="http://schemas.openxmlformats.org/officeDocument/2006/relationships/image" Target="../media/image36.png"/><Relationship Id="rId5"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1" Type="http://schemas.openxmlformats.org/officeDocument/2006/relationships/image" Target="../media/image35.png"/><Relationship Id="rId10" Type="http://schemas.openxmlformats.org/officeDocument/2006/relationships/image" Target="../media/image38.png"/><Relationship Id="rId13" Type="http://schemas.openxmlformats.org/officeDocument/2006/relationships/image" Target="../media/image39.png"/><Relationship Id="rId12"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jpg"/><Relationship Id="rId4" Type="http://schemas.openxmlformats.org/officeDocument/2006/relationships/image" Target="../media/image23.png"/><Relationship Id="rId9" Type="http://schemas.openxmlformats.org/officeDocument/2006/relationships/image" Target="../media/image27.png"/><Relationship Id="rId14" Type="http://schemas.openxmlformats.org/officeDocument/2006/relationships/image" Target="../media/image42.png"/><Relationship Id="rId5" Type="http://schemas.openxmlformats.org/officeDocument/2006/relationships/image" Target="../media/image31.png"/><Relationship Id="rId6" Type="http://schemas.openxmlformats.org/officeDocument/2006/relationships/image" Target="../media/image34.png"/><Relationship Id="rId7" Type="http://schemas.openxmlformats.org/officeDocument/2006/relationships/image" Target="../media/image32.png"/><Relationship Id="rId8"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jpg"/><Relationship Id="rId4" Type="http://schemas.openxmlformats.org/officeDocument/2006/relationships/image" Target="../media/image50.png"/><Relationship Id="rId5" Type="http://schemas.openxmlformats.org/officeDocument/2006/relationships/image" Target="../media/image4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jpg"/><Relationship Id="rId4" Type="http://schemas.openxmlformats.org/officeDocument/2006/relationships/image" Target="../media/image41.jpg"/><Relationship Id="rId5" Type="http://schemas.openxmlformats.org/officeDocument/2006/relationships/image" Target="../media/image4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jpg"/><Relationship Id="rId4" Type="http://schemas.openxmlformats.org/officeDocument/2006/relationships/image" Target="../media/image40.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jpg"/><Relationship Id="rId4" Type="http://schemas.openxmlformats.org/officeDocument/2006/relationships/image" Target="../media/image47.jpg"/><Relationship Id="rId5" Type="http://schemas.openxmlformats.org/officeDocument/2006/relationships/image" Target="../media/image4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jpg"/><Relationship Id="rId4" Type="http://schemas.openxmlformats.org/officeDocument/2006/relationships/image" Target="../media/image54.png"/><Relationship Id="rId5" Type="http://schemas.openxmlformats.org/officeDocument/2006/relationships/image" Target="../media/image5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jpg"/><Relationship Id="rId4" Type="http://schemas.openxmlformats.org/officeDocument/2006/relationships/image" Target="../media/image41.jpg"/><Relationship Id="rId5" Type="http://schemas.openxmlformats.org/officeDocument/2006/relationships/image" Target="../media/image46.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jpg"/><Relationship Id="rId4" Type="http://schemas.openxmlformats.org/officeDocument/2006/relationships/image" Target="../media/image52.jpg"/><Relationship Id="rId5" Type="http://schemas.openxmlformats.org/officeDocument/2006/relationships/image" Target="../media/image48.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jpg"/><Relationship Id="rId4" Type="http://schemas.openxmlformats.org/officeDocument/2006/relationships/image" Target="../media/image6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jpg"/><Relationship Id="rId4" Type="http://schemas.openxmlformats.org/officeDocument/2006/relationships/image" Target="../media/image49.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jpg"/><Relationship Id="rId4" Type="http://schemas.openxmlformats.org/officeDocument/2006/relationships/image" Target="../media/image41.jpg"/><Relationship Id="rId5" Type="http://schemas.openxmlformats.org/officeDocument/2006/relationships/image" Target="../media/image56.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jpg"/><Relationship Id="rId4" Type="http://schemas.openxmlformats.org/officeDocument/2006/relationships/image" Target="../media/image55.jpg"/><Relationship Id="rId5" Type="http://schemas.openxmlformats.org/officeDocument/2006/relationships/image" Target="../media/image60.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jpg"/><Relationship Id="rId4" Type="http://schemas.openxmlformats.org/officeDocument/2006/relationships/image" Target="../media/image41.jpg"/><Relationship Id="rId5" Type="http://schemas.openxmlformats.org/officeDocument/2006/relationships/image" Target="../media/image58.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jpg"/><Relationship Id="rId4" Type="http://schemas.openxmlformats.org/officeDocument/2006/relationships/image" Target="../media/image69.jpg"/><Relationship Id="rId5" Type="http://schemas.openxmlformats.org/officeDocument/2006/relationships/image" Target="../media/image62.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jpg"/><Relationship Id="rId4" Type="http://schemas.openxmlformats.org/officeDocument/2006/relationships/image" Target="../media/image57.jpg"/><Relationship Id="rId5" Type="http://schemas.openxmlformats.org/officeDocument/2006/relationships/image" Target="../media/image53.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jpg"/><Relationship Id="rId4" Type="http://schemas.openxmlformats.org/officeDocument/2006/relationships/image" Target="../media/image5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jpg"/><Relationship Id="rId4" Type="http://schemas.openxmlformats.org/officeDocument/2006/relationships/image" Target="../media/image6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jpg"/><Relationship Id="rId4" Type="http://schemas.openxmlformats.org/officeDocument/2006/relationships/image" Target="../media/image66.png"/><Relationship Id="rId5" Type="http://schemas.openxmlformats.org/officeDocument/2006/relationships/image" Target="../media/image63.png"/><Relationship Id="rId6" Type="http://schemas.openxmlformats.org/officeDocument/2006/relationships/image" Target="../media/image65.png"/><Relationship Id="rId7" Type="http://schemas.openxmlformats.org/officeDocument/2006/relationships/image" Target="../media/image7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jpg"/><Relationship Id="rId4" Type="http://schemas.openxmlformats.org/officeDocument/2006/relationships/image" Target="../media/image6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7.png"/><Relationship Id="rId5" Type="http://schemas.openxmlformats.org/officeDocument/2006/relationships/image" Target="../media/image64.png"/><Relationship Id="rId6"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6" name="Shape 86"/>
        <p:cNvGrpSpPr/>
        <p:nvPr/>
      </p:nvGrpSpPr>
      <p:grpSpPr>
        <a:xfrm>
          <a:off x="0" y="0"/>
          <a:ext cx="0" cy="0"/>
          <a:chOff x="0" y="0"/>
          <a:chExt cx="0" cy="0"/>
        </a:xfrm>
      </p:grpSpPr>
      <p:sp>
        <p:nvSpPr>
          <p:cNvPr id="87" name="Google Shape;87;p16"/>
          <p:cNvSpPr txBox="1"/>
          <p:nvPr>
            <p:ph type="ctrTitle"/>
          </p:nvPr>
        </p:nvSpPr>
        <p:spPr>
          <a:xfrm>
            <a:off x="0" y="2209800"/>
            <a:ext cx="6096000" cy="10128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6454"/>
              </a:buClr>
              <a:buSzPts val="3000"/>
              <a:buFont typeface="Century Gothic"/>
              <a:buNone/>
            </a:pPr>
            <a:r>
              <a:rPr b="1" i="0" lang="en-US" sz="3000" u="none">
                <a:solidFill>
                  <a:srgbClr val="006454"/>
                </a:solidFill>
                <a:latin typeface="Century Gothic"/>
                <a:ea typeface="Century Gothic"/>
                <a:cs typeface="Century Gothic"/>
                <a:sym typeface="Century Gothic"/>
              </a:rPr>
              <a:t>JTest</a:t>
            </a:r>
            <a:endParaRPr/>
          </a:p>
        </p:txBody>
      </p:sp>
      <p:sp>
        <p:nvSpPr>
          <p:cNvPr id="88" name="Google Shape;88;p16"/>
          <p:cNvSpPr txBox="1"/>
          <p:nvPr/>
        </p:nvSpPr>
        <p:spPr>
          <a:xfrm>
            <a:off x="3352800" y="3886200"/>
            <a:ext cx="2819400" cy="1066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D3C58B"/>
              </a:buClr>
              <a:buSzPts val="1800"/>
              <a:buFont typeface="Arial"/>
              <a:buNone/>
            </a:pPr>
            <a:r>
              <a:rPr b="0" i="0" lang="en-US" sz="1800" u="none" cap="none" strike="noStrike">
                <a:solidFill>
                  <a:srgbClr val="D3C58B"/>
                </a:solidFill>
                <a:latin typeface="Arial"/>
                <a:ea typeface="Arial"/>
                <a:cs typeface="Arial"/>
                <a:sym typeface="Arial"/>
              </a:rPr>
              <a:t>By:</a:t>
            </a:r>
            <a:r>
              <a:rPr b="1" i="0" lang="en-US" sz="1800" u="none" cap="none" strike="noStrike">
                <a:solidFill>
                  <a:srgbClr val="D3C58B"/>
                </a:solidFill>
                <a:latin typeface="Arial"/>
                <a:ea typeface="Arial"/>
                <a:cs typeface="Arial"/>
                <a:sym typeface="Arial"/>
              </a:rPr>
              <a:t> FA Team</a:t>
            </a:r>
            <a:endParaRPr/>
          </a:p>
          <a:p>
            <a:pPr indent="0" lvl="0" marL="0" marR="0" rtl="0" algn="l">
              <a:lnSpc>
                <a:spcPct val="100000"/>
              </a:lnSpc>
              <a:spcBef>
                <a:spcPts val="450"/>
              </a:spcBef>
              <a:spcAft>
                <a:spcPts val="0"/>
              </a:spcAft>
              <a:buClr>
                <a:srgbClr val="D3C58B"/>
              </a:buClr>
              <a:buSzPts val="1800"/>
              <a:buFont typeface="Arial"/>
              <a:buNone/>
            </a:pPr>
            <a:r>
              <a:rPr b="0" i="0" lang="en-US" sz="1800" u="none" cap="none" strike="noStrike">
                <a:solidFill>
                  <a:srgbClr val="D3C58B"/>
                </a:solidFill>
                <a:latin typeface="Arial"/>
                <a:ea typeface="Arial"/>
                <a:cs typeface="Arial"/>
                <a:sym typeface="Arial"/>
              </a:rPr>
              <a:t>Course duration: </a:t>
            </a:r>
            <a:r>
              <a:rPr b="1" i="0" lang="en-US" sz="1800" u="none" cap="none" strike="noStrike">
                <a:solidFill>
                  <a:srgbClr val="D3C58B"/>
                </a:solidFill>
                <a:latin typeface="Arial"/>
                <a:ea typeface="Arial"/>
                <a:cs typeface="Arial"/>
                <a:sym typeface="Arial"/>
              </a:rPr>
              <a:t>4 hours</a:t>
            </a:r>
            <a:endParaRPr/>
          </a:p>
          <a:p>
            <a:pPr indent="0" lvl="0" marL="0" marR="0" rtl="0" algn="l">
              <a:lnSpc>
                <a:spcPct val="100000"/>
              </a:lnSpc>
              <a:spcBef>
                <a:spcPts val="450"/>
              </a:spcBef>
              <a:spcAft>
                <a:spcPts val="0"/>
              </a:spcAft>
              <a:buClr>
                <a:srgbClr val="D3C58B"/>
              </a:buClr>
              <a:buSzPts val="1800"/>
              <a:buFont typeface="Arial"/>
              <a:buNone/>
            </a:pPr>
            <a:r>
              <a:rPr b="0" i="0" lang="en-US" sz="1800" u="none" cap="none" strike="noStrike">
                <a:solidFill>
                  <a:srgbClr val="D3C58B"/>
                </a:solidFill>
                <a:latin typeface="Arial"/>
                <a:ea typeface="Arial"/>
                <a:cs typeface="Arial"/>
                <a:sym typeface="Arial"/>
              </a:rPr>
              <a:t>Last update: </a:t>
            </a:r>
            <a:r>
              <a:rPr b="1" i="0" lang="en-US" sz="1800" u="none" cap="none" strike="noStrike">
                <a:solidFill>
                  <a:srgbClr val="D3C58B"/>
                </a:solidFill>
                <a:latin typeface="Arial"/>
                <a:ea typeface="Arial"/>
                <a:cs typeface="Arial"/>
                <a:sym typeface="Arial"/>
              </a:rPr>
              <a:t>Jan 2008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34" name="Shape 234"/>
        <p:cNvGrpSpPr/>
        <p:nvPr/>
      </p:nvGrpSpPr>
      <p:grpSpPr>
        <a:xfrm>
          <a:off x="0" y="0"/>
          <a:ext cx="0" cy="0"/>
          <a:chOff x="0" y="0"/>
          <a:chExt cx="0" cy="0"/>
        </a:xfrm>
      </p:grpSpPr>
      <p:sp>
        <p:nvSpPr>
          <p:cNvPr id="235" name="Google Shape;235;p25"/>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6454"/>
              </a:buClr>
              <a:buSzPts val="2500"/>
              <a:buFont typeface="Century Gothic"/>
              <a:buNone/>
            </a:pPr>
            <a:r>
              <a:rPr b="1" i="0" lang="en-US" sz="2500" u="none">
                <a:solidFill>
                  <a:srgbClr val="006454"/>
                </a:solidFill>
                <a:latin typeface="Century Gothic"/>
                <a:ea typeface="Century Gothic"/>
                <a:cs typeface="Century Gothic"/>
                <a:sym typeface="Century Gothic"/>
              </a:rPr>
              <a:t>White-Box Testing</a:t>
            </a:r>
            <a:endParaRPr/>
          </a:p>
        </p:txBody>
      </p:sp>
      <p:sp>
        <p:nvSpPr>
          <p:cNvPr id="236" name="Google Shape;236;p25"/>
          <p:cNvSpPr txBox="1"/>
          <p:nvPr>
            <p:ph idx="1" type="body"/>
          </p:nvPr>
        </p:nvSpPr>
        <p:spPr>
          <a:xfrm>
            <a:off x="228600" y="914400"/>
            <a:ext cx="8686800" cy="5334000"/>
          </a:xfrm>
          <a:prstGeom prst="rect">
            <a:avLst/>
          </a:prstGeom>
          <a:noFill/>
          <a:ln>
            <a:noFill/>
          </a:ln>
        </p:spPr>
        <p:txBody>
          <a:bodyPr anchorCtr="0" anchor="t" bIns="45700" lIns="91425" spcFirstLastPara="1" rIns="91425" wrap="square" tIns="45700">
            <a:noAutofit/>
          </a:bodyPr>
          <a:lstStyle/>
          <a:p>
            <a:pPr indent="-341312" lvl="0" marL="341312" marR="0" rtl="0" algn="just">
              <a:lnSpc>
                <a:spcPct val="90000"/>
              </a:lnSpc>
              <a:spcBef>
                <a:spcPts val="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White-box testing doesn't test that the class behaves according to the specification, but instead, it ensures that the class doesn't crash and that it behaves correctly when passed unexpected input.</a:t>
            </a:r>
            <a:endParaRPr/>
          </a:p>
          <a:p>
            <a:pPr indent="-341312" lvl="0" marL="341312" marR="0" rtl="0" algn="just">
              <a:lnSpc>
                <a:spcPct val="90000"/>
              </a:lnSpc>
              <a:spcBef>
                <a:spcPts val="48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White-box involves looking at the class code and trying to find out if there are any possible class usages that will make the class crash (in Java this is equivalent to throwing an uncaught runtime exception).</a:t>
            </a:r>
            <a:endParaRPr/>
          </a:p>
          <a:p>
            <a:pPr indent="-341312" lvl="0" marL="341312" marR="0" rtl="0" algn="just">
              <a:lnSpc>
                <a:spcPct val="90000"/>
              </a:lnSpc>
              <a:spcBef>
                <a:spcPts val="48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White-box testing is a process that checks code using test data derived from the class's internal structure.</a:t>
            </a:r>
            <a:endParaRPr/>
          </a:p>
        </p:txBody>
      </p:sp>
      <p:sp>
        <p:nvSpPr>
          <p:cNvPr id="237" name="Google Shape;237;p25"/>
          <p:cNvSpPr txBox="1"/>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Page </a:t>
            </a:r>
            <a:fld id="{00000000-1234-1234-1234-123412341234}" type="slidenum">
              <a:rPr b="1" i="1" lang="en-US" sz="1200" u="none">
                <a:solidFill>
                  <a:srgbClr val="959595"/>
                </a:solidFill>
                <a:latin typeface="Arial"/>
                <a:ea typeface="Arial"/>
                <a:cs typeface="Arial"/>
                <a:sym typeface="Arial"/>
              </a:rPr>
              <a:t>‹#›</a:t>
            </a:fld>
            <a:endParaRPr/>
          </a:p>
        </p:txBody>
      </p:sp>
      <p:sp>
        <p:nvSpPr>
          <p:cNvPr id="238" name="Google Shape;238;p25"/>
          <p:cNvSpPr txBox="1"/>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Confidential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42" name="Shape 242"/>
        <p:cNvGrpSpPr/>
        <p:nvPr/>
      </p:nvGrpSpPr>
      <p:grpSpPr>
        <a:xfrm>
          <a:off x="0" y="0"/>
          <a:ext cx="0" cy="0"/>
          <a:chOff x="0" y="0"/>
          <a:chExt cx="0" cy="0"/>
        </a:xfrm>
      </p:grpSpPr>
      <p:sp>
        <p:nvSpPr>
          <p:cNvPr id="243" name="Google Shape;243;p26"/>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6454"/>
              </a:buClr>
              <a:buSzPts val="2500"/>
              <a:buFont typeface="Century Gothic"/>
              <a:buNone/>
            </a:pPr>
            <a:r>
              <a:rPr b="1" i="0" lang="en-US" sz="2500" u="none">
                <a:solidFill>
                  <a:srgbClr val="006454"/>
                </a:solidFill>
                <a:latin typeface="Century Gothic"/>
                <a:ea typeface="Century Gothic"/>
                <a:cs typeface="Century Gothic"/>
                <a:sym typeface="Century Gothic"/>
              </a:rPr>
              <a:t>Black-Box Testing</a:t>
            </a:r>
            <a:endParaRPr/>
          </a:p>
        </p:txBody>
      </p:sp>
      <p:sp>
        <p:nvSpPr>
          <p:cNvPr id="244" name="Google Shape;244;p26"/>
          <p:cNvSpPr txBox="1"/>
          <p:nvPr>
            <p:ph idx="1" type="body"/>
          </p:nvPr>
        </p:nvSpPr>
        <p:spPr>
          <a:xfrm>
            <a:off x="228600" y="914400"/>
            <a:ext cx="8686800" cy="5334000"/>
          </a:xfrm>
          <a:prstGeom prst="rect">
            <a:avLst/>
          </a:prstGeom>
          <a:noFill/>
          <a:ln>
            <a:noFill/>
          </a:ln>
        </p:spPr>
        <p:txBody>
          <a:bodyPr anchorCtr="0" anchor="t" bIns="45700" lIns="91425" spcFirstLastPara="1" rIns="91425" wrap="square" tIns="45700">
            <a:noAutofit/>
          </a:bodyPr>
          <a:lstStyle/>
          <a:p>
            <a:pPr indent="-341312" lvl="0" marL="341312"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Black-box testing checks that the class behaves according to the specification, meaning that the class produces the correct output for each input. </a:t>
            </a:r>
            <a:endParaRPr/>
          </a:p>
          <a:p>
            <a:pPr indent="-341312" lvl="0" marL="341312" marR="0" rtl="0" algn="just">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The tester does not know anything about how the program is coded. He simply takes any output, and compares it to what he thinks is the desired output. </a:t>
            </a:r>
            <a:endParaRPr/>
          </a:p>
          <a:p>
            <a:pPr indent="-341312" lvl="0" marL="341312" marR="0" rtl="0" algn="just">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We can view the program as a "black-box", whose behavior can be determined by studying its inputs and the related outputs.</a:t>
            </a:r>
            <a:endParaRPr/>
          </a:p>
        </p:txBody>
      </p:sp>
      <p:sp>
        <p:nvSpPr>
          <p:cNvPr id="245" name="Google Shape;245;p26"/>
          <p:cNvSpPr txBox="1"/>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Page </a:t>
            </a:r>
            <a:fld id="{00000000-1234-1234-1234-123412341234}" type="slidenum">
              <a:rPr b="1" i="1" lang="en-US" sz="1200" u="none">
                <a:solidFill>
                  <a:srgbClr val="959595"/>
                </a:solidFill>
                <a:latin typeface="Arial"/>
                <a:ea typeface="Arial"/>
                <a:cs typeface="Arial"/>
                <a:sym typeface="Arial"/>
              </a:rPr>
              <a:t>‹#›</a:t>
            </a:fld>
            <a:endParaRPr/>
          </a:p>
        </p:txBody>
      </p:sp>
      <p:sp>
        <p:nvSpPr>
          <p:cNvPr id="246" name="Google Shape;246;p26"/>
          <p:cNvSpPr txBox="1"/>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Confidential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50" name="Shape 250"/>
        <p:cNvGrpSpPr/>
        <p:nvPr/>
      </p:nvGrpSpPr>
      <p:grpSpPr>
        <a:xfrm>
          <a:off x="0" y="0"/>
          <a:ext cx="0" cy="0"/>
          <a:chOff x="0" y="0"/>
          <a:chExt cx="0" cy="0"/>
        </a:xfrm>
      </p:grpSpPr>
      <p:sp>
        <p:nvSpPr>
          <p:cNvPr id="251" name="Google Shape;251;p27"/>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6454"/>
              </a:buClr>
              <a:buSzPts val="2500"/>
              <a:buFont typeface="Century Gothic"/>
              <a:buNone/>
            </a:pPr>
            <a:r>
              <a:rPr b="1" i="0" lang="en-US" sz="2500" u="none">
                <a:solidFill>
                  <a:srgbClr val="006454"/>
                </a:solidFill>
                <a:latin typeface="Century Gothic"/>
                <a:ea typeface="Century Gothic"/>
                <a:cs typeface="Century Gothic"/>
                <a:sym typeface="Century Gothic"/>
              </a:rPr>
              <a:t>Regression Testing</a:t>
            </a:r>
            <a:endParaRPr/>
          </a:p>
        </p:txBody>
      </p:sp>
      <p:sp>
        <p:nvSpPr>
          <p:cNvPr id="252" name="Google Shape;252;p27"/>
          <p:cNvSpPr txBox="1"/>
          <p:nvPr>
            <p:ph idx="1" type="body"/>
          </p:nvPr>
        </p:nvSpPr>
        <p:spPr>
          <a:xfrm>
            <a:off x="228600" y="914400"/>
            <a:ext cx="8686800" cy="5334000"/>
          </a:xfrm>
          <a:prstGeom prst="rect">
            <a:avLst/>
          </a:prstGeom>
          <a:noFill/>
          <a:ln>
            <a:noFill/>
          </a:ln>
        </p:spPr>
        <p:txBody>
          <a:bodyPr anchorCtr="0" anchor="t" bIns="45700" lIns="91425" spcFirstLastPara="1" rIns="91425" wrap="square" tIns="45700">
            <a:noAutofit/>
          </a:bodyPr>
          <a:lstStyle/>
          <a:p>
            <a:pPr indent="-341312" lvl="0" marL="341312"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Regression testing checks that the class behavior doesn't break when the code is modified.</a:t>
            </a:r>
            <a:endParaRPr/>
          </a:p>
          <a:p>
            <a:pPr indent="-188911" lvl="0" marL="341312" marR="0" rtl="0" algn="just">
              <a:lnSpc>
                <a:spcPct val="100000"/>
              </a:lnSpc>
              <a:spcBef>
                <a:spcPts val="480"/>
              </a:spcBef>
              <a:spcAft>
                <a:spcPts val="0"/>
              </a:spcAft>
              <a:buClr>
                <a:schemeClr val="dk1"/>
              </a:buClr>
              <a:buSzPts val="2400"/>
              <a:buFont typeface="Noto Sans Symbols"/>
              <a:buNone/>
            </a:pPr>
            <a:r>
              <a:t/>
            </a:r>
            <a:endParaRPr b="0" i="0" sz="2400" u="none">
              <a:solidFill>
                <a:schemeClr val="dk1"/>
              </a:solidFill>
              <a:latin typeface="Century Gothic"/>
              <a:ea typeface="Century Gothic"/>
              <a:cs typeface="Century Gothic"/>
              <a:sym typeface="Century Gothic"/>
            </a:endParaRPr>
          </a:p>
          <a:p>
            <a:pPr indent="-341312" lvl="0" marL="341312" marR="0" rtl="0" algn="just">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Regression testing checks that the class continues to perform correctly after it has been modified.</a:t>
            </a:r>
            <a:endParaRPr/>
          </a:p>
          <a:p>
            <a:pPr indent="-188911" lvl="0" marL="341312" marR="0" rtl="0" algn="just">
              <a:lnSpc>
                <a:spcPct val="100000"/>
              </a:lnSpc>
              <a:spcBef>
                <a:spcPts val="480"/>
              </a:spcBef>
              <a:spcAft>
                <a:spcPts val="0"/>
              </a:spcAft>
              <a:buClr>
                <a:schemeClr val="dk1"/>
              </a:buClr>
              <a:buSzPts val="2400"/>
              <a:buFont typeface="Noto Sans Symbols"/>
              <a:buNone/>
            </a:pPr>
            <a:r>
              <a:t/>
            </a:r>
            <a:endParaRPr b="0" i="0" sz="2400" u="none">
              <a:solidFill>
                <a:schemeClr val="dk1"/>
              </a:solidFill>
              <a:latin typeface="Century Gothic"/>
              <a:ea typeface="Century Gothic"/>
              <a:cs typeface="Century Gothic"/>
              <a:sym typeface="Century Gothic"/>
            </a:endParaRPr>
          </a:p>
          <a:p>
            <a:pPr indent="-341312" lvl="0" marL="341312" marR="0" rtl="0" algn="just">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In regression we’re going back over our previous tests to ensure that the bug we previously found has been fixed and that no new bugs have been introduced.</a:t>
            </a:r>
            <a:endParaRPr/>
          </a:p>
        </p:txBody>
      </p:sp>
      <p:sp>
        <p:nvSpPr>
          <p:cNvPr id="253" name="Google Shape;253;p27"/>
          <p:cNvSpPr txBox="1"/>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Page </a:t>
            </a:r>
            <a:fld id="{00000000-1234-1234-1234-123412341234}" type="slidenum">
              <a:rPr b="1" i="1" lang="en-US" sz="1200" u="none">
                <a:solidFill>
                  <a:srgbClr val="959595"/>
                </a:solidFill>
                <a:latin typeface="Arial"/>
                <a:ea typeface="Arial"/>
                <a:cs typeface="Arial"/>
                <a:sym typeface="Arial"/>
              </a:rPr>
              <a:t>‹#›</a:t>
            </a:fld>
            <a:endParaRPr/>
          </a:p>
        </p:txBody>
      </p:sp>
      <p:sp>
        <p:nvSpPr>
          <p:cNvPr id="254" name="Google Shape;254;p27"/>
          <p:cNvSpPr txBox="1"/>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Confidential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58" name="Shape 258"/>
        <p:cNvGrpSpPr/>
        <p:nvPr/>
      </p:nvGrpSpPr>
      <p:grpSpPr>
        <a:xfrm>
          <a:off x="0" y="0"/>
          <a:ext cx="0" cy="0"/>
          <a:chOff x="0" y="0"/>
          <a:chExt cx="0" cy="0"/>
        </a:xfrm>
      </p:grpSpPr>
      <p:sp>
        <p:nvSpPr>
          <p:cNvPr id="259" name="Google Shape;259;p28"/>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6454"/>
              </a:buClr>
              <a:buSzPts val="2500"/>
              <a:buFont typeface="Century Gothic"/>
              <a:buNone/>
            </a:pPr>
            <a:r>
              <a:rPr b="1" i="0" lang="en-US" sz="2500" u="none">
                <a:solidFill>
                  <a:srgbClr val="006454"/>
                </a:solidFill>
                <a:latin typeface="Century Gothic"/>
                <a:ea typeface="Century Gothic"/>
                <a:cs typeface="Century Gothic"/>
                <a:sym typeface="Century Gothic"/>
              </a:rPr>
              <a:t>Iteration</a:t>
            </a:r>
            <a:endParaRPr/>
          </a:p>
        </p:txBody>
      </p:sp>
      <p:sp>
        <p:nvSpPr>
          <p:cNvPr id="260" name="Google Shape;260;p28"/>
          <p:cNvSpPr txBox="1"/>
          <p:nvPr>
            <p:ph idx="1" type="body"/>
          </p:nvPr>
        </p:nvSpPr>
        <p:spPr>
          <a:xfrm>
            <a:off x="228600" y="914400"/>
            <a:ext cx="8686800" cy="5334000"/>
          </a:xfrm>
          <a:prstGeom prst="rect">
            <a:avLst/>
          </a:prstGeom>
          <a:noFill/>
          <a:ln>
            <a:noFill/>
          </a:ln>
        </p:spPr>
        <p:txBody>
          <a:bodyPr anchorCtr="0" anchor="t" bIns="45700" lIns="91425" spcFirstLastPara="1" rIns="91425" wrap="square" tIns="45700">
            <a:noAutofit/>
          </a:bodyPr>
          <a:lstStyle/>
          <a:p>
            <a:pPr indent="-188913" lvl="0" marL="341313" marR="0" rtl="0" algn="just">
              <a:spcBef>
                <a:spcPts val="0"/>
              </a:spcBef>
              <a:spcAft>
                <a:spcPts val="0"/>
              </a:spcAft>
              <a:buClr>
                <a:schemeClr val="dk1"/>
              </a:buClr>
              <a:buSzPts val="2400"/>
              <a:buFont typeface="Noto Sans Symbols"/>
              <a:buNone/>
            </a:pPr>
            <a:r>
              <a:t/>
            </a:r>
            <a:endParaRPr sz="2400">
              <a:solidFill>
                <a:schemeClr val="dk1"/>
              </a:solidFill>
              <a:latin typeface="Century Gothic"/>
              <a:ea typeface="Century Gothic"/>
              <a:cs typeface="Century Gothic"/>
              <a:sym typeface="Century Gothic"/>
            </a:endParaRPr>
          </a:p>
        </p:txBody>
      </p:sp>
      <p:sp>
        <p:nvSpPr>
          <p:cNvPr id="261" name="Google Shape;261;p28"/>
          <p:cNvSpPr txBox="1"/>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Page </a:t>
            </a:r>
            <a:fld id="{00000000-1234-1234-1234-123412341234}" type="slidenum">
              <a:rPr b="1" i="1" lang="en-US" sz="1200" u="none">
                <a:solidFill>
                  <a:srgbClr val="959595"/>
                </a:solidFill>
                <a:latin typeface="Arial"/>
                <a:ea typeface="Arial"/>
                <a:cs typeface="Arial"/>
                <a:sym typeface="Arial"/>
              </a:rPr>
              <a:t>‹#›</a:t>
            </a:fld>
            <a:endParaRPr/>
          </a:p>
        </p:txBody>
      </p:sp>
      <p:sp>
        <p:nvSpPr>
          <p:cNvPr id="262" name="Google Shape;262;p28"/>
          <p:cNvSpPr txBox="1"/>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Confidential</a:t>
            </a:r>
            <a:endParaRPr/>
          </a:p>
        </p:txBody>
      </p:sp>
      <p:grpSp>
        <p:nvGrpSpPr>
          <p:cNvPr id="263" name="Google Shape;263;p28"/>
          <p:cNvGrpSpPr/>
          <p:nvPr/>
        </p:nvGrpSpPr>
        <p:grpSpPr>
          <a:xfrm>
            <a:off x="334962" y="914400"/>
            <a:ext cx="2895600" cy="5257800"/>
            <a:chOff x="0" y="576"/>
            <a:chExt cx="1824" cy="3504"/>
          </a:xfrm>
        </p:grpSpPr>
        <p:pic>
          <p:nvPicPr>
            <p:cNvPr id="264" name="Google Shape;264;p28"/>
            <p:cNvPicPr preferRelativeResize="0"/>
            <p:nvPr/>
          </p:nvPicPr>
          <p:blipFill rotWithShape="1">
            <a:blip r:embed="rId4">
              <a:alphaModFix/>
            </a:blip>
            <a:srcRect b="0" l="0" r="0" t="0"/>
            <a:stretch/>
          </p:blipFill>
          <p:spPr>
            <a:xfrm>
              <a:off x="0" y="576"/>
              <a:ext cx="1824" cy="3504"/>
            </a:xfrm>
            <a:prstGeom prst="rect">
              <a:avLst/>
            </a:prstGeom>
            <a:noFill/>
            <a:ln>
              <a:noFill/>
            </a:ln>
          </p:spPr>
        </p:pic>
        <p:pic>
          <p:nvPicPr>
            <p:cNvPr id="265" name="Google Shape;265;p28"/>
            <p:cNvPicPr preferRelativeResize="0"/>
            <p:nvPr/>
          </p:nvPicPr>
          <p:blipFill rotWithShape="1">
            <a:blip r:embed="rId5">
              <a:alphaModFix/>
            </a:blip>
            <a:srcRect b="0" l="0" r="0" t="0"/>
            <a:stretch/>
          </p:blipFill>
          <p:spPr>
            <a:xfrm>
              <a:off x="1056" y="576"/>
              <a:ext cx="728" cy="480"/>
            </a:xfrm>
            <a:prstGeom prst="rect">
              <a:avLst/>
            </a:prstGeom>
            <a:noFill/>
            <a:ln>
              <a:noFill/>
            </a:ln>
          </p:spPr>
        </p:pic>
      </p:grpSp>
      <p:pic>
        <p:nvPicPr>
          <p:cNvPr id="266" name="Google Shape;266;p28"/>
          <p:cNvPicPr preferRelativeResize="0"/>
          <p:nvPr/>
        </p:nvPicPr>
        <p:blipFill rotWithShape="1">
          <a:blip r:embed="rId6">
            <a:alphaModFix/>
          </a:blip>
          <a:srcRect b="0" l="0" r="0" t="0"/>
          <a:stretch/>
        </p:blipFill>
        <p:spPr>
          <a:xfrm>
            <a:off x="2595562" y="2171700"/>
            <a:ext cx="492125" cy="3619500"/>
          </a:xfrm>
          <a:prstGeom prst="rect">
            <a:avLst/>
          </a:prstGeom>
          <a:noFill/>
          <a:ln>
            <a:noFill/>
          </a:ln>
        </p:spPr>
      </p:pic>
      <p:pic>
        <p:nvPicPr>
          <p:cNvPr id="267" name="Google Shape;267;p28"/>
          <p:cNvPicPr preferRelativeResize="0"/>
          <p:nvPr/>
        </p:nvPicPr>
        <p:blipFill rotWithShape="1">
          <a:blip r:embed="rId7">
            <a:alphaModFix/>
          </a:blip>
          <a:srcRect b="0" l="0" r="0" t="0"/>
          <a:stretch/>
        </p:blipFill>
        <p:spPr>
          <a:xfrm>
            <a:off x="3352800" y="2257425"/>
            <a:ext cx="5534025" cy="2771775"/>
          </a:xfrm>
          <a:prstGeom prst="rect">
            <a:avLst/>
          </a:prstGeom>
          <a:noFill/>
          <a:ln>
            <a:noFill/>
          </a:ln>
        </p:spPr>
      </p:pic>
      <p:grpSp>
        <p:nvGrpSpPr>
          <p:cNvPr id="268" name="Google Shape;268;p28"/>
          <p:cNvGrpSpPr/>
          <p:nvPr/>
        </p:nvGrpSpPr>
        <p:grpSpPr>
          <a:xfrm>
            <a:off x="639762" y="5105400"/>
            <a:ext cx="1981200" cy="914400"/>
            <a:chOff x="192" y="3408"/>
            <a:chExt cx="1248" cy="576"/>
          </a:xfrm>
        </p:grpSpPr>
        <p:grpSp>
          <p:nvGrpSpPr>
            <p:cNvPr id="269" name="Google Shape;269;p28"/>
            <p:cNvGrpSpPr/>
            <p:nvPr/>
          </p:nvGrpSpPr>
          <p:grpSpPr>
            <a:xfrm>
              <a:off x="192" y="3448"/>
              <a:ext cx="1248" cy="536"/>
              <a:chOff x="192" y="3418"/>
              <a:chExt cx="1248" cy="614"/>
            </a:xfrm>
          </p:grpSpPr>
          <p:grpSp>
            <p:nvGrpSpPr>
              <p:cNvPr id="270" name="Google Shape;270;p28"/>
              <p:cNvGrpSpPr/>
              <p:nvPr/>
            </p:nvGrpSpPr>
            <p:grpSpPr>
              <a:xfrm>
                <a:off x="192" y="3552"/>
                <a:ext cx="1248" cy="480"/>
                <a:chOff x="187" y="965"/>
                <a:chExt cx="1071" cy="858"/>
              </a:xfrm>
            </p:grpSpPr>
            <p:sp>
              <p:nvSpPr>
                <p:cNvPr id="271" name="Google Shape;271;p28"/>
                <p:cNvSpPr txBox="1"/>
                <p:nvPr/>
              </p:nvSpPr>
              <p:spPr>
                <a:xfrm>
                  <a:off x="187" y="1129"/>
                  <a:ext cx="1071" cy="694"/>
                </a:xfrm>
                <a:prstGeom prst="rect">
                  <a:avLst/>
                </a:prstGeom>
                <a:solidFill>
                  <a:schemeClr val="folHlink"/>
                </a:solidFill>
                <a:ln cap="flat" cmpd="sng" w="9525">
                  <a:solidFill>
                    <a:schemeClr val="dk1"/>
                  </a:solidFill>
                  <a:prstDash val="solid"/>
                  <a:miter lim="800000"/>
                  <a:headEnd len="sm" w="sm" type="none"/>
                  <a:tailEnd len="sm" w="sm" type="none"/>
                </a:ln>
                <a:effectLst>
                  <a:outerShdw blurRad="63500" dir="2700000" dist="35921">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300"/>
                    <a:buFont typeface="Arial"/>
                    <a:buNone/>
                  </a:pPr>
                  <a:r>
                    <a:rPr b="0" i="0" lang="en-US" sz="1300" u="none">
                      <a:solidFill>
                        <a:schemeClr val="dk1"/>
                      </a:solidFill>
                      <a:latin typeface="Arial"/>
                      <a:ea typeface="Arial"/>
                      <a:cs typeface="Arial"/>
                      <a:sym typeface="Arial"/>
                    </a:rPr>
                    <a:t>Adding custom test</a:t>
                  </a:r>
                  <a:endParaRPr/>
                </a:p>
              </p:txBody>
            </p:sp>
            <p:sp>
              <p:nvSpPr>
                <p:cNvPr id="272" name="Google Shape;272;p28"/>
                <p:cNvSpPr/>
                <p:nvPr/>
              </p:nvSpPr>
              <p:spPr>
                <a:xfrm>
                  <a:off x="237" y="965"/>
                  <a:ext cx="281" cy="295"/>
                </a:xfrm>
                <a:prstGeom prst="ellipse">
                  <a:avLst/>
                </a:prstGeom>
                <a:solidFill>
                  <a:schemeClr val="folHlink"/>
                </a:solidFill>
                <a:ln cap="flat" cmpd="sng" w="9525">
                  <a:solidFill>
                    <a:schemeClr val="dk1"/>
                  </a:solidFill>
                  <a:prstDash val="solid"/>
                  <a:miter lim="800000"/>
                  <a:headEnd len="sm" w="sm" type="none"/>
                  <a:tailEnd len="sm" w="sm" type="none"/>
                </a:ln>
                <a:effectLst>
                  <a:outerShdw blurRad="63500" dir="2700000" dist="35921">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300"/>
                    <a:buFont typeface="Arial"/>
                    <a:buNone/>
                  </a:pPr>
                  <a:r>
                    <a:rPr b="0" i="0" lang="en-US" sz="1300" u="none">
                      <a:solidFill>
                        <a:schemeClr val="dk1"/>
                      </a:solidFill>
                      <a:latin typeface="Arial"/>
                      <a:ea typeface="Arial"/>
                      <a:cs typeface="Arial"/>
                      <a:sym typeface="Arial"/>
                    </a:rPr>
                    <a:t>5</a:t>
                  </a:r>
                  <a:endParaRPr/>
                </a:p>
              </p:txBody>
            </p:sp>
          </p:grpSp>
          <p:cxnSp>
            <p:nvCxnSpPr>
              <p:cNvPr id="273" name="Google Shape;273;p28"/>
              <p:cNvCxnSpPr/>
              <p:nvPr/>
            </p:nvCxnSpPr>
            <p:spPr>
              <a:xfrm>
                <a:off x="816" y="3418"/>
                <a:ext cx="0" cy="230"/>
              </a:xfrm>
              <a:prstGeom prst="straightConnector1">
                <a:avLst/>
              </a:prstGeom>
              <a:noFill/>
              <a:ln cap="flat" cmpd="sng" w="28575">
                <a:solidFill>
                  <a:srgbClr val="33CCCC"/>
                </a:solidFill>
                <a:prstDash val="solid"/>
                <a:miter lim="800000"/>
                <a:headEnd len="med" w="med" type="none"/>
                <a:tailEnd len="med" w="med" type="triangle"/>
              </a:ln>
            </p:spPr>
          </p:cxnSp>
        </p:grpSp>
        <p:sp>
          <p:nvSpPr>
            <p:cNvPr id="274" name="Google Shape;274;p28"/>
            <p:cNvSpPr/>
            <p:nvPr/>
          </p:nvSpPr>
          <p:spPr>
            <a:xfrm rot="5400000">
              <a:off x="700" y="3342"/>
              <a:ext cx="234" cy="366"/>
            </a:xfrm>
            <a:custGeom>
              <a:rect b="b" l="l" r="r" t="t"/>
              <a:pathLst>
                <a:path extrusionOk="0" h="21600" w="21600">
                  <a:moveTo>
                    <a:pt x="16200" y="0"/>
                  </a:moveTo>
                  <a:lnTo>
                    <a:pt x="16200" y="5400"/>
                  </a:lnTo>
                  <a:lnTo>
                    <a:pt x="3375" y="5400"/>
                  </a:lnTo>
                  <a:lnTo>
                    <a:pt x="3375" y="16200"/>
                  </a:lnTo>
                  <a:lnTo>
                    <a:pt x="16200" y="16200"/>
                  </a:lnTo>
                  <a:lnTo>
                    <a:pt x="16200" y="21600"/>
                  </a:lnTo>
                  <a:lnTo>
                    <a:pt x="21600" y="10800"/>
                  </a:lnTo>
                  <a:close/>
                </a:path>
                <a:path extrusionOk="0" h="21600" w="21600">
                  <a:moveTo>
                    <a:pt x="1350" y="5400"/>
                  </a:moveTo>
                  <a:lnTo>
                    <a:pt x="1350" y="16200"/>
                  </a:lnTo>
                  <a:lnTo>
                    <a:pt x="2700" y="16200"/>
                  </a:lnTo>
                  <a:lnTo>
                    <a:pt x="2700" y="5400"/>
                  </a:lnTo>
                  <a:close/>
                </a:path>
                <a:path extrusionOk="0" h="21600" w="21600">
                  <a:moveTo>
                    <a:pt x="0" y="5400"/>
                  </a:moveTo>
                  <a:lnTo>
                    <a:pt x="0" y="16200"/>
                  </a:lnTo>
                  <a:lnTo>
                    <a:pt x="675" y="16200"/>
                  </a:lnTo>
                  <a:lnTo>
                    <a:pt x="675" y="540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275" name="Google Shape;275;p28"/>
          <p:cNvGrpSpPr/>
          <p:nvPr/>
        </p:nvGrpSpPr>
        <p:grpSpPr>
          <a:xfrm>
            <a:off x="639762" y="4181475"/>
            <a:ext cx="1981200" cy="990600"/>
            <a:chOff x="192" y="2784"/>
            <a:chExt cx="1248" cy="624"/>
          </a:xfrm>
        </p:grpSpPr>
        <p:grpSp>
          <p:nvGrpSpPr>
            <p:cNvPr id="276" name="Google Shape;276;p28"/>
            <p:cNvGrpSpPr/>
            <p:nvPr/>
          </p:nvGrpSpPr>
          <p:grpSpPr>
            <a:xfrm>
              <a:off x="192" y="2928"/>
              <a:ext cx="1248" cy="480"/>
              <a:chOff x="187" y="965"/>
              <a:chExt cx="1071" cy="858"/>
            </a:xfrm>
          </p:grpSpPr>
          <p:sp>
            <p:nvSpPr>
              <p:cNvPr id="277" name="Google Shape;277;p28"/>
              <p:cNvSpPr txBox="1"/>
              <p:nvPr/>
            </p:nvSpPr>
            <p:spPr>
              <a:xfrm>
                <a:off x="187" y="1128"/>
                <a:ext cx="1071" cy="695"/>
              </a:xfrm>
              <a:prstGeom prst="rect">
                <a:avLst/>
              </a:prstGeom>
              <a:solidFill>
                <a:schemeClr val="folHlink"/>
              </a:solidFill>
              <a:ln cap="flat" cmpd="sng" w="9525">
                <a:solidFill>
                  <a:schemeClr val="dk1"/>
                </a:solidFill>
                <a:prstDash val="solid"/>
                <a:miter lim="800000"/>
                <a:headEnd len="sm" w="sm" type="none"/>
                <a:tailEnd len="sm" w="sm" type="none"/>
              </a:ln>
              <a:effectLst>
                <a:outerShdw blurRad="63500" dir="2700000" dist="35921">
                  <a:schemeClr val="lt2"/>
                </a:outerShdw>
              </a:effectLst>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300"/>
                  <a:buFont typeface="Arial"/>
                  <a:buNone/>
                </a:pPr>
                <a:r>
                  <a:rPr b="0" i="0" lang="en-US" sz="1300" u="none">
                    <a:solidFill>
                      <a:schemeClr val="dk1"/>
                    </a:solidFill>
                    <a:latin typeface="Arial"/>
                    <a:ea typeface="Arial"/>
                    <a:cs typeface="Arial"/>
                    <a:sym typeface="Arial"/>
                  </a:rPr>
                  <a:t>Fix bugs and coding conversion violation</a:t>
                </a:r>
                <a:endParaRPr/>
              </a:p>
            </p:txBody>
          </p:sp>
          <p:sp>
            <p:nvSpPr>
              <p:cNvPr id="278" name="Google Shape;278;p28"/>
              <p:cNvSpPr/>
              <p:nvPr/>
            </p:nvSpPr>
            <p:spPr>
              <a:xfrm>
                <a:off x="237" y="965"/>
                <a:ext cx="281" cy="293"/>
              </a:xfrm>
              <a:prstGeom prst="ellipse">
                <a:avLst/>
              </a:prstGeom>
              <a:solidFill>
                <a:schemeClr val="folHlink"/>
              </a:solidFill>
              <a:ln cap="flat" cmpd="sng" w="9525">
                <a:solidFill>
                  <a:schemeClr val="dk1"/>
                </a:solidFill>
                <a:prstDash val="solid"/>
                <a:miter lim="800000"/>
                <a:headEnd len="sm" w="sm" type="none"/>
                <a:tailEnd len="sm" w="sm" type="none"/>
              </a:ln>
              <a:effectLst>
                <a:outerShdw blurRad="63500" dir="2700000" dist="35921">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300"/>
                  <a:buFont typeface="Arial"/>
                  <a:buNone/>
                </a:pPr>
                <a:r>
                  <a:rPr b="0" i="0" lang="en-US" sz="1300" u="none">
                    <a:solidFill>
                      <a:schemeClr val="dk1"/>
                    </a:solidFill>
                    <a:latin typeface="Arial"/>
                    <a:ea typeface="Arial"/>
                    <a:cs typeface="Arial"/>
                    <a:sym typeface="Arial"/>
                  </a:rPr>
                  <a:t>4</a:t>
                </a:r>
                <a:endParaRPr/>
              </a:p>
            </p:txBody>
          </p:sp>
        </p:grpSp>
        <p:sp>
          <p:nvSpPr>
            <p:cNvPr id="279" name="Google Shape;279;p28"/>
            <p:cNvSpPr/>
            <p:nvPr/>
          </p:nvSpPr>
          <p:spPr>
            <a:xfrm rot="5400000">
              <a:off x="711" y="2718"/>
              <a:ext cx="234" cy="366"/>
            </a:xfrm>
            <a:custGeom>
              <a:rect b="b" l="l" r="r" t="t"/>
              <a:pathLst>
                <a:path extrusionOk="0" h="21600" w="21600">
                  <a:moveTo>
                    <a:pt x="16200" y="0"/>
                  </a:moveTo>
                  <a:lnTo>
                    <a:pt x="16200" y="5400"/>
                  </a:lnTo>
                  <a:lnTo>
                    <a:pt x="3375" y="5400"/>
                  </a:lnTo>
                  <a:lnTo>
                    <a:pt x="3375" y="16200"/>
                  </a:lnTo>
                  <a:lnTo>
                    <a:pt x="16200" y="16200"/>
                  </a:lnTo>
                  <a:lnTo>
                    <a:pt x="16200" y="21600"/>
                  </a:lnTo>
                  <a:lnTo>
                    <a:pt x="21600" y="10800"/>
                  </a:lnTo>
                  <a:close/>
                </a:path>
                <a:path extrusionOk="0" h="21600" w="21600">
                  <a:moveTo>
                    <a:pt x="1350" y="5400"/>
                  </a:moveTo>
                  <a:lnTo>
                    <a:pt x="1350" y="16200"/>
                  </a:lnTo>
                  <a:lnTo>
                    <a:pt x="2700" y="16200"/>
                  </a:lnTo>
                  <a:lnTo>
                    <a:pt x="2700" y="5400"/>
                  </a:lnTo>
                  <a:close/>
                </a:path>
                <a:path extrusionOk="0" h="21600" w="21600">
                  <a:moveTo>
                    <a:pt x="0" y="5400"/>
                  </a:moveTo>
                  <a:lnTo>
                    <a:pt x="0" y="16200"/>
                  </a:lnTo>
                  <a:lnTo>
                    <a:pt x="675" y="16200"/>
                  </a:lnTo>
                  <a:lnTo>
                    <a:pt x="675" y="540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pic>
        <p:nvPicPr>
          <p:cNvPr descr="internet cloud smaller" id="280" name="Google Shape;280;p28"/>
          <p:cNvPicPr preferRelativeResize="0"/>
          <p:nvPr/>
        </p:nvPicPr>
        <p:blipFill rotWithShape="1">
          <a:blip r:embed="rId8">
            <a:alphaModFix/>
          </a:blip>
          <a:srcRect b="0" l="0" r="0" t="0"/>
          <a:stretch/>
        </p:blipFill>
        <p:spPr>
          <a:xfrm>
            <a:off x="3886200" y="2333625"/>
            <a:ext cx="1482725" cy="952500"/>
          </a:xfrm>
          <a:prstGeom prst="rect">
            <a:avLst/>
          </a:prstGeom>
          <a:noFill/>
          <a:ln>
            <a:noFill/>
          </a:ln>
        </p:spPr>
      </p:pic>
      <p:pic>
        <p:nvPicPr>
          <p:cNvPr descr="internet cloud smaller" id="281" name="Google Shape;281;p28"/>
          <p:cNvPicPr preferRelativeResize="0"/>
          <p:nvPr/>
        </p:nvPicPr>
        <p:blipFill rotWithShape="1">
          <a:blip r:embed="rId8">
            <a:alphaModFix/>
          </a:blip>
          <a:srcRect b="0" l="0" r="0" t="0"/>
          <a:stretch/>
        </p:blipFill>
        <p:spPr>
          <a:xfrm>
            <a:off x="6553200" y="3484562"/>
            <a:ext cx="1981200" cy="1249362"/>
          </a:xfrm>
          <a:prstGeom prst="rect">
            <a:avLst/>
          </a:prstGeom>
          <a:noFill/>
          <a:ln>
            <a:noFill/>
          </a:ln>
        </p:spPr>
      </p:pic>
      <p:pic>
        <p:nvPicPr>
          <p:cNvPr descr="internet cloud smaller" id="282" name="Google Shape;282;p28"/>
          <p:cNvPicPr preferRelativeResize="0"/>
          <p:nvPr/>
        </p:nvPicPr>
        <p:blipFill rotWithShape="1">
          <a:blip r:embed="rId8">
            <a:alphaModFix/>
          </a:blip>
          <a:srcRect b="0" l="0" r="0" t="0"/>
          <a:stretch/>
        </p:blipFill>
        <p:spPr>
          <a:xfrm>
            <a:off x="5943600" y="2257425"/>
            <a:ext cx="1828800" cy="1152525"/>
          </a:xfrm>
          <a:prstGeom prst="rect">
            <a:avLst/>
          </a:prstGeom>
          <a:noFill/>
          <a:ln>
            <a:noFill/>
          </a:ln>
        </p:spPr>
      </p:pic>
      <p:sp>
        <p:nvSpPr>
          <p:cNvPr id="283" name="Google Shape;283;p28"/>
          <p:cNvSpPr txBox="1"/>
          <p:nvPr/>
        </p:nvSpPr>
        <p:spPr>
          <a:xfrm>
            <a:off x="3656012" y="2638425"/>
            <a:ext cx="1863725"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666699"/>
              </a:buClr>
              <a:buSzPts val="1800"/>
              <a:buFont typeface="Arial"/>
              <a:buNone/>
            </a:pPr>
            <a:r>
              <a:rPr b="0" i="0" lang="en-US" sz="1800" u="none">
                <a:solidFill>
                  <a:srgbClr val="666699"/>
                </a:solidFill>
                <a:latin typeface="Arial"/>
                <a:ea typeface="Arial"/>
                <a:cs typeface="Arial"/>
                <a:sym typeface="Arial"/>
              </a:rPr>
              <a:t>auto-generate</a:t>
            </a:r>
            <a:endParaRPr/>
          </a:p>
        </p:txBody>
      </p:sp>
      <p:sp>
        <p:nvSpPr>
          <p:cNvPr id="284" name="Google Shape;284;p28"/>
          <p:cNvSpPr txBox="1"/>
          <p:nvPr/>
        </p:nvSpPr>
        <p:spPr>
          <a:xfrm>
            <a:off x="6494462" y="2714625"/>
            <a:ext cx="593725"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666699"/>
              </a:buClr>
              <a:buSzPts val="1800"/>
              <a:buFont typeface="Arial"/>
              <a:buNone/>
            </a:pPr>
            <a:r>
              <a:rPr b="0" i="0" lang="en-US" sz="1800" u="none">
                <a:solidFill>
                  <a:srgbClr val="666699"/>
                </a:solidFill>
                <a:latin typeface="Arial"/>
                <a:ea typeface="Arial"/>
                <a:cs typeface="Arial"/>
                <a:sym typeface="Arial"/>
              </a:rPr>
              <a:t>run</a:t>
            </a:r>
            <a:endParaRPr/>
          </a:p>
        </p:txBody>
      </p:sp>
      <p:sp>
        <p:nvSpPr>
          <p:cNvPr id="285" name="Google Shape;285;p28"/>
          <p:cNvSpPr txBox="1"/>
          <p:nvPr/>
        </p:nvSpPr>
        <p:spPr>
          <a:xfrm>
            <a:off x="6718300" y="4086225"/>
            <a:ext cx="1425575"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666699"/>
              </a:buClr>
              <a:buSzPts val="1800"/>
              <a:buFont typeface="Arial"/>
              <a:buNone/>
            </a:pPr>
            <a:r>
              <a:rPr b="0" i="0" lang="en-US" sz="1800" u="none">
                <a:solidFill>
                  <a:srgbClr val="666699"/>
                </a:solidFill>
                <a:latin typeface="Arial"/>
                <a:ea typeface="Arial"/>
                <a:cs typeface="Arial"/>
                <a:sym typeface="Arial"/>
              </a:rPr>
              <a:t>customize</a:t>
            </a:r>
            <a:endParaRPr/>
          </a:p>
        </p:txBody>
      </p:sp>
      <p:grpSp>
        <p:nvGrpSpPr>
          <p:cNvPr id="286" name="Google Shape;286;p28"/>
          <p:cNvGrpSpPr/>
          <p:nvPr/>
        </p:nvGrpSpPr>
        <p:grpSpPr>
          <a:xfrm>
            <a:off x="639762" y="3352800"/>
            <a:ext cx="1981200" cy="904875"/>
            <a:chOff x="192" y="2214"/>
            <a:chExt cx="1248" cy="570"/>
          </a:xfrm>
        </p:grpSpPr>
        <p:grpSp>
          <p:nvGrpSpPr>
            <p:cNvPr id="287" name="Google Shape;287;p28"/>
            <p:cNvGrpSpPr/>
            <p:nvPr/>
          </p:nvGrpSpPr>
          <p:grpSpPr>
            <a:xfrm>
              <a:off x="192" y="2352"/>
              <a:ext cx="1248" cy="432"/>
              <a:chOff x="187" y="965"/>
              <a:chExt cx="1071" cy="858"/>
            </a:xfrm>
          </p:grpSpPr>
          <p:sp>
            <p:nvSpPr>
              <p:cNvPr id="288" name="Google Shape;288;p28"/>
              <p:cNvSpPr txBox="1"/>
              <p:nvPr/>
            </p:nvSpPr>
            <p:spPr>
              <a:xfrm>
                <a:off x="187" y="1128"/>
                <a:ext cx="1071" cy="695"/>
              </a:xfrm>
              <a:prstGeom prst="rect">
                <a:avLst/>
              </a:prstGeom>
              <a:solidFill>
                <a:schemeClr val="folHlink"/>
              </a:solidFill>
              <a:ln cap="flat" cmpd="sng" w="9525">
                <a:solidFill>
                  <a:schemeClr val="dk1"/>
                </a:solidFill>
                <a:prstDash val="solid"/>
                <a:miter lim="800000"/>
                <a:headEnd len="sm" w="sm" type="none"/>
                <a:tailEnd len="sm" w="sm" type="none"/>
              </a:ln>
              <a:effectLst>
                <a:outerShdw blurRad="63500" dir="2700000" dist="35921">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300"/>
                  <a:buFont typeface="Arial"/>
                  <a:buNone/>
                </a:pPr>
                <a:r>
                  <a:rPr b="0" i="0" lang="en-US" sz="1300" u="none">
                    <a:solidFill>
                      <a:schemeClr val="dk1"/>
                    </a:solidFill>
                    <a:latin typeface="Arial"/>
                    <a:ea typeface="Arial"/>
                    <a:cs typeface="Arial"/>
                    <a:sym typeface="Arial"/>
                  </a:rPr>
                  <a:t>Perform unit tests</a:t>
                </a:r>
                <a:endParaRPr/>
              </a:p>
            </p:txBody>
          </p:sp>
          <p:sp>
            <p:nvSpPr>
              <p:cNvPr id="289" name="Google Shape;289;p28"/>
              <p:cNvSpPr/>
              <p:nvPr/>
            </p:nvSpPr>
            <p:spPr>
              <a:xfrm>
                <a:off x="237" y="965"/>
                <a:ext cx="281" cy="294"/>
              </a:xfrm>
              <a:prstGeom prst="ellipse">
                <a:avLst/>
              </a:prstGeom>
              <a:solidFill>
                <a:schemeClr val="folHlink"/>
              </a:solidFill>
              <a:ln cap="flat" cmpd="sng" w="9525">
                <a:solidFill>
                  <a:schemeClr val="dk1"/>
                </a:solidFill>
                <a:prstDash val="solid"/>
                <a:miter lim="800000"/>
                <a:headEnd len="sm" w="sm" type="none"/>
                <a:tailEnd len="sm" w="sm" type="none"/>
              </a:ln>
              <a:effectLst>
                <a:outerShdw blurRad="63500" dir="2700000" dist="35921">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300"/>
                  <a:buFont typeface="Arial"/>
                  <a:buNone/>
                </a:pPr>
                <a:r>
                  <a:rPr b="0" i="0" lang="en-US" sz="1300" u="none">
                    <a:solidFill>
                      <a:schemeClr val="dk1"/>
                    </a:solidFill>
                    <a:latin typeface="Arial"/>
                    <a:ea typeface="Arial"/>
                    <a:cs typeface="Arial"/>
                    <a:sym typeface="Arial"/>
                  </a:rPr>
                  <a:t>3</a:t>
                </a:r>
                <a:endParaRPr/>
              </a:p>
            </p:txBody>
          </p:sp>
        </p:grpSp>
        <p:sp>
          <p:nvSpPr>
            <p:cNvPr id="290" name="Google Shape;290;p28"/>
            <p:cNvSpPr/>
            <p:nvPr/>
          </p:nvSpPr>
          <p:spPr>
            <a:xfrm rot="5400000">
              <a:off x="713" y="2141"/>
              <a:ext cx="220" cy="366"/>
            </a:xfrm>
            <a:custGeom>
              <a:rect b="b" l="l" r="r" t="t"/>
              <a:pathLst>
                <a:path extrusionOk="0" h="21600" w="21600">
                  <a:moveTo>
                    <a:pt x="16200" y="0"/>
                  </a:moveTo>
                  <a:lnTo>
                    <a:pt x="16200" y="5400"/>
                  </a:lnTo>
                  <a:lnTo>
                    <a:pt x="3375" y="5400"/>
                  </a:lnTo>
                  <a:lnTo>
                    <a:pt x="3375" y="16200"/>
                  </a:lnTo>
                  <a:lnTo>
                    <a:pt x="16200" y="16200"/>
                  </a:lnTo>
                  <a:lnTo>
                    <a:pt x="16200" y="21600"/>
                  </a:lnTo>
                  <a:lnTo>
                    <a:pt x="21600" y="10800"/>
                  </a:lnTo>
                  <a:close/>
                </a:path>
                <a:path extrusionOk="0" h="21600" w="21600">
                  <a:moveTo>
                    <a:pt x="1350" y="5400"/>
                  </a:moveTo>
                  <a:lnTo>
                    <a:pt x="1350" y="16200"/>
                  </a:lnTo>
                  <a:lnTo>
                    <a:pt x="2700" y="16200"/>
                  </a:lnTo>
                  <a:lnTo>
                    <a:pt x="2700" y="5400"/>
                  </a:lnTo>
                  <a:close/>
                </a:path>
                <a:path extrusionOk="0" h="21600" w="21600">
                  <a:moveTo>
                    <a:pt x="0" y="5400"/>
                  </a:moveTo>
                  <a:lnTo>
                    <a:pt x="0" y="16200"/>
                  </a:lnTo>
                  <a:lnTo>
                    <a:pt x="675" y="16200"/>
                  </a:lnTo>
                  <a:lnTo>
                    <a:pt x="675" y="540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291" name="Google Shape;291;p28"/>
          <p:cNvGrpSpPr/>
          <p:nvPr/>
        </p:nvGrpSpPr>
        <p:grpSpPr>
          <a:xfrm>
            <a:off x="639762" y="2438400"/>
            <a:ext cx="1981200" cy="1009650"/>
            <a:chOff x="192" y="1572"/>
            <a:chExt cx="1248" cy="636"/>
          </a:xfrm>
        </p:grpSpPr>
        <p:grpSp>
          <p:nvGrpSpPr>
            <p:cNvPr id="292" name="Google Shape;292;p28"/>
            <p:cNvGrpSpPr/>
            <p:nvPr/>
          </p:nvGrpSpPr>
          <p:grpSpPr>
            <a:xfrm>
              <a:off x="192" y="1728"/>
              <a:ext cx="1248" cy="480"/>
              <a:chOff x="187" y="965"/>
              <a:chExt cx="1071" cy="858"/>
            </a:xfrm>
          </p:grpSpPr>
          <p:sp>
            <p:nvSpPr>
              <p:cNvPr id="293" name="Google Shape;293;p28"/>
              <p:cNvSpPr txBox="1"/>
              <p:nvPr/>
            </p:nvSpPr>
            <p:spPr>
              <a:xfrm>
                <a:off x="187" y="1128"/>
                <a:ext cx="1071" cy="695"/>
              </a:xfrm>
              <a:prstGeom prst="rect">
                <a:avLst/>
              </a:prstGeom>
              <a:solidFill>
                <a:schemeClr val="folHlink"/>
              </a:solidFill>
              <a:ln cap="flat" cmpd="sng" w="9525">
                <a:solidFill>
                  <a:schemeClr val="dk1"/>
                </a:solidFill>
                <a:prstDash val="solid"/>
                <a:miter lim="800000"/>
                <a:headEnd len="sm" w="sm" type="none"/>
                <a:tailEnd len="sm" w="sm" type="none"/>
              </a:ln>
              <a:effectLst>
                <a:outerShdw blurRad="63500" dir="2700000" dist="35921">
                  <a:schemeClr val="lt2"/>
                </a:outerShdw>
              </a:effectLst>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300"/>
                  <a:buFont typeface="Arial"/>
                  <a:buNone/>
                </a:pPr>
                <a:r>
                  <a:rPr b="0" i="0" lang="en-US" sz="1300" u="none">
                    <a:solidFill>
                      <a:schemeClr val="dk1"/>
                    </a:solidFill>
                    <a:latin typeface="Arial"/>
                    <a:ea typeface="Arial"/>
                    <a:cs typeface="Arial"/>
                    <a:sym typeface="Arial"/>
                  </a:rPr>
                  <a:t>Auto-generate</a:t>
                </a:r>
                <a:endParaRPr/>
              </a:p>
              <a:p>
                <a:pPr indent="0" lvl="0" marL="0" marR="0" rtl="0" algn="l">
                  <a:lnSpc>
                    <a:spcPct val="100000"/>
                  </a:lnSpc>
                  <a:spcBef>
                    <a:spcPts val="0"/>
                  </a:spcBef>
                  <a:spcAft>
                    <a:spcPts val="0"/>
                  </a:spcAft>
                  <a:buClr>
                    <a:schemeClr val="dk1"/>
                  </a:buClr>
                  <a:buSzPts val="1300"/>
                  <a:buFont typeface="Arial"/>
                  <a:buNone/>
                </a:pPr>
                <a:r>
                  <a:rPr b="0" i="0" lang="en-US" sz="1300" u="none">
                    <a:solidFill>
                      <a:schemeClr val="dk1"/>
                    </a:solidFill>
                    <a:latin typeface="Arial"/>
                    <a:ea typeface="Arial"/>
                    <a:cs typeface="Arial"/>
                    <a:sym typeface="Arial"/>
                  </a:rPr>
                  <a:t>unit tests</a:t>
                </a:r>
                <a:endParaRPr/>
              </a:p>
            </p:txBody>
          </p:sp>
          <p:sp>
            <p:nvSpPr>
              <p:cNvPr id="294" name="Google Shape;294;p28"/>
              <p:cNvSpPr/>
              <p:nvPr/>
            </p:nvSpPr>
            <p:spPr>
              <a:xfrm>
                <a:off x="237" y="965"/>
                <a:ext cx="281" cy="293"/>
              </a:xfrm>
              <a:prstGeom prst="ellipse">
                <a:avLst/>
              </a:prstGeom>
              <a:solidFill>
                <a:schemeClr val="folHlink"/>
              </a:solidFill>
              <a:ln cap="flat" cmpd="sng" w="9525">
                <a:solidFill>
                  <a:schemeClr val="dk1"/>
                </a:solidFill>
                <a:prstDash val="solid"/>
                <a:miter lim="800000"/>
                <a:headEnd len="sm" w="sm" type="none"/>
                <a:tailEnd len="sm" w="sm" type="none"/>
              </a:ln>
              <a:effectLst>
                <a:outerShdw blurRad="63500" dir="2700000" dist="35921">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300"/>
                  <a:buFont typeface="Arial"/>
                  <a:buNone/>
                </a:pPr>
                <a:r>
                  <a:rPr b="0" i="0" lang="en-US" sz="1300" u="none">
                    <a:solidFill>
                      <a:schemeClr val="dk1"/>
                    </a:solidFill>
                    <a:latin typeface="Arial"/>
                    <a:ea typeface="Arial"/>
                    <a:cs typeface="Arial"/>
                    <a:sym typeface="Arial"/>
                  </a:rPr>
                  <a:t>2</a:t>
                </a:r>
                <a:endParaRPr/>
              </a:p>
            </p:txBody>
          </p:sp>
        </p:grpSp>
        <p:sp>
          <p:nvSpPr>
            <p:cNvPr id="295" name="Google Shape;295;p28"/>
            <p:cNvSpPr/>
            <p:nvPr/>
          </p:nvSpPr>
          <p:spPr>
            <a:xfrm rot="5400000">
              <a:off x="709" y="1509"/>
              <a:ext cx="240" cy="366"/>
            </a:xfrm>
            <a:custGeom>
              <a:rect b="b" l="l" r="r" t="t"/>
              <a:pathLst>
                <a:path extrusionOk="0" h="21600" w="21600">
                  <a:moveTo>
                    <a:pt x="16200" y="0"/>
                  </a:moveTo>
                  <a:lnTo>
                    <a:pt x="16200" y="5400"/>
                  </a:lnTo>
                  <a:lnTo>
                    <a:pt x="3375" y="5400"/>
                  </a:lnTo>
                  <a:lnTo>
                    <a:pt x="3375" y="16200"/>
                  </a:lnTo>
                  <a:lnTo>
                    <a:pt x="16200" y="16200"/>
                  </a:lnTo>
                  <a:lnTo>
                    <a:pt x="16200" y="21600"/>
                  </a:lnTo>
                  <a:lnTo>
                    <a:pt x="21600" y="10800"/>
                  </a:lnTo>
                  <a:close/>
                </a:path>
                <a:path extrusionOk="0" h="21600" w="21600">
                  <a:moveTo>
                    <a:pt x="1350" y="5400"/>
                  </a:moveTo>
                  <a:lnTo>
                    <a:pt x="1350" y="16200"/>
                  </a:lnTo>
                  <a:lnTo>
                    <a:pt x="2700" y="16200"/>
                  </a:lnTo>
                  <a:lnTo>
                    <a:pt x="2700" y="5400"/>
                  </a:lnTo>
                  <a:close/>
                </a:path>
                <a:path extrusionOk="0" h="21600" w="21600">
                  <a:moveTo>
                    <a:pt x="0" y="5400"/>
                  </a:moveTo>
                  <a:lnTo>
                    <a:pt x="0" y="16200"/>
                  </a:lnTo>
                  <a:lnTo>
                    <a:pt x="675" y="16200"/>
                  </a:lnTo>
                  <a:lnTo>
                    <a:pt x="675" y="540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296" name="Google Shape;296;p28"/>
          <p:cNvGrpSpPr/>
          <p:nvPr/>
        </p:nvGrpSpPr>
        <p:grpSpPr>
          <a:xfrm>
            <a:off x="639762" y="1524000"/>
            <a:ext cx="1981200" cy="990600"/>
            <a:chOff x="192" y="960"/>
            <a:chExt cx="1248" cy="624"/>
          </a:xfrm>
        </p:grpSpPr>
        <p:grpSp>
          <p:nvGrpSpPr>
            <p:cNvPr id="297" name="Google Shape;297;p28"/>
            <p:cNvGrpSpPr/>
            <p:nvPr/>
          </p:nvGrpSpPr>
          <p:grpSpPr>
            <a:xfrm>
              <a:off x="192" y="1110"/>
              <a:ext cx="1248" cy="474"/>
              <a:chOff x="187" y="965"/>
              <a:chExt cx="1071" cy="858"/>
            </a:xfrm>
          </p:grpSpPr>
          <p:sp>
            <p:nvSpPr>
              <p:cNvPr id="298" name="Google Shape;298;p28"/>
              <p:cNvSpPr txBox="1"/>
              <p:nvPr/>
            </p:nvSpPr>
            <p:spPr>
              <a:xfrm>
                <a:off x="187" y="1128"/>
                <a:ext cx="1071" cy="695"/>
              </a:xfrm>
              <a:prstGeom prst="rect">
                <a:avLst/>
              </a:prstGeom>
              <a:solidFill>
                <a:schemeClr val="folHlink"/>
              </a:solidFill>
              <a:ln cap="flat" cmpd="sng" w="9525">
                <a:solidFill>
                  <a:schemeClr val="dk1"/>
                </a:solidFill>
                <a:prstDash val="solid"/>
                <a:miter lim="800000"/>
                <a:headEnd len="sm" w="sm" type="none"/>
                <a:tailEnd len="sm" w="sm" type="none"/>
              </a:ln>
              <a:effectLst>
                <a:outerShdw blurRad="63500" dir="2700000" dist="35921">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300"/>
                  <a:buFont typeface="Arial"/>
                  <a:buNone/>
                </a:pPr>
                <a:r>
                  <a:rPr b="0" i="0" lang="en-US" sz="1300" u="none">
                    <a:solidFill>
                      <a:schemeClr val="dk1"/>
                    </a:solidFill>
                    <a:latin typeface="Arial"/>
                    <a:ea typeface="Arial"/>
                    <a:cs typeface="Arial"/>
                    <a:sym typeface="Arial"/>
                  </a:rPr>
                  <a:t>Adding DbC comments</a:t>
                </a:r>
                <a:endParaRPr/>
              </a:p>
            </p:txBody>
          </p:sp>
          <p:sp>
            <p:nvSpPr>
              <p:cNvPr id="299" name="Google Shape;299;p28"/>
              <p:cNvSpPr/>
              <p:nvPr/>
            </p:nvSpPr>
            <p:spPr>
              <a:xfrm>
                <a:off x="237" y="965"/>
                <a:ext cx="281" cy="293"/>
              </a:xfrm>
              <a:prstGeom prst="ellipse">
                <a:avLst/>
              </a:prstGeom>
              <a:solidFill>
                <a:schemeClr val="folHlink"/>
              </a:solidFill>
              <a:ln cap="flat" cmpd="sng" w="9525">
                <a:solidFill>
                  <a:schemeClr val="dk1"/>
                </a:solidFill>
                <a:prstDash val="solid"/>
                <a:miter lim="800000"/>
                <a:headEnd len="sm" w="sm" type="none"/>
                <a:tailEnd len="sm" w="sm" type="none"/>
              </a:ln>
              <a:effectLst>
                <a:outerShdw blurRad="63500" dir="2700000" dist="35921">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300"/>
                  <a:buFont typeface="Arial"/>
                  <a:buNone/>
                </a:pPr>
                <a:r>
                  <a:rPr b="0" i="0" lang="en-US" sz="1300" u="none">
                    <a:solidFill>
                      <a:schemeClr val="dk1"/>
                    </a:solidFill>
                    <a:latin typeface="Arial"/>
                    <a:ea typeface="Arial"/>
                    <a:cs typeface="Arial"/>
                    <a:sym typeface="Arial"/>
                  </a:rPr>
                  <a:t>1</a:t>
                </a:r>
                <a:endParaRPr/>
              </a:p>
            </p:txBody>
          </p:sp>
        </p:grpSp>
        <p:sp>
          <p:nvSpPr>
            <p:cNvPr id="300" name="Google Shape;300;p28"/>
            <p:cNvSpPr/>
            <p:nvPr/>
          </p:nvSpPr>
          <p:spPr>
            <a:xfrm rot="5400000">
              <a:off x="713" y="899"/>
              <a:ext cx="244" cy="366"/>
            </a:xfrm>
            <a:custGeom>
              <a:rect b="b" l="l" r="r" t="t"/>
              <a:pathLst>
                <a:path extrusionOk="0" h="21600" w="21600">
                  <a:moveTo>
                    <a:pt x="16200" y="0"/>
                  </a:moveTo>
                  <a:lnTo>
                    <a:pt x="16200" y="5400"/>
                  </a:lnTo>
                  <a:lnTo>
                    <a:pt x="3375" y="5400"/>
                  </a:lnTo>
                  <a:lnTo>
                    <a:pt x="3375" y="16200"/>
                  </a:lnTo>
                  <a:lnTo>
                    <a:pt x="16200" y="16200"/>
                  </a:lnTo>
                  <a:lnTo>
                    <a:pt x="16200" y="21600"/>
                  </a:lnTo>
                  <a:lnTo>
                    <a:pt x="21600" y="10800"/>
                  </a:lnTo>
                  <a:close/>
                </a:path>
                <a:path extrusionOk="0" h="21600" w="21600">
                  <a:moveTo>
                    <a:pt x="1350" y="5400"/>
                  </a:moveTo>
                  <a:lnTo>
                    <a:pt x="1350" y="16200"/>
                  </a:lnTo>
                  <a:lnTo>
                    <a:pt x="2700" y="16200"/>
                  </a:lnTo>
                  <a:lnTo>
                    <a:pt x="2700" y="5400"/>
                  </a:lnTo>
                  <a:close/>
                </a:path>
                <a:path extrusionOk="0" h="21600" w="21600">
                  <a:moveTo>
                    <a:pt x="0" y="5400"/>
                  </a:moveTo>
                  <a:lnTo>
                    <a:pt x="0" y="16200"/>
                  </a:lnTo>
                  <a:lnTo>
                    <a:pt x="675" y="16200"/>
                  </a:lnTo>
                  <a:lnTo>
                    <a:pt x="675" y="540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301" name="Google Shape;301;p28"/>
          <p:cNvGrpSpPr/>
          <p:nvPr/>
        </p:nvGrpSpPr>
        <p:grpSpPr>
          <a:xfrm>
            <a:off x="1328737" y="939800"/>
            <a:ext cx="606425" cy="606425"/>
            <a:chOff x="592" y="592"/>
            <a:chExt cx="382" cy="382"/>
          </a:xfrm>
        </p:grpSpPr>
        <p:sp>
          <p:nvSpPr>
            <p:cNvPr id="302" name="Google Shape;302;p28"/>
            <p:cNvSpPr/>
            <p:nvPr/>
          </p:nvSpPr>
          <p:spPr>
            <a:xfrm>
              <a:off x="592" y="592"/>
              <a:ext cx="382" cy="382"/>
            </a:xfrm>
            <a:custGeom>
              <a:rect b="b" l="l" r="r" t="t"/>
              <a:pathLst>
                <a:path extrusionOk="0" h="763" w="762">
                  <a:moveTo>
                    <a:pt x="0" y="716"/>
                  </a:moveTo>
                  <a:lnTo>
                    <a:pt x="72" y="763"/>
                  </a:lnTo>
                  <a:lnTo>
                    <a:pt x="738" y="763"/>
                  </a:lnTo>
                  <a:lnTo>
                    <a:pt x="762" y="739"/>
                  </a:lnTo>
                  <a:lnTo>
                    <a:pt x="762" y="48"/>
                  </a:lnTo>
                  <a:lnTo>
                    <a:pt x="738" y="0"/>
                  </a:lnTo>
                  <a:lnTo>
                    <a:pt x="24" y="0"/>
                  </a:lnTo>
                  <a:lnTo>
                    <a:pt x="0" y="48"/>
                  </a:lnTo>
                  <a:lnTo>
                    <a:pt x="0" y="716"/>
                  </a:ln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3" name="Google Shape;303;p28"/>
            <p:cNvSpPr txBox="1"/>
            <p:nvPr/>
          </p:nvSpPr>
          <p:spPr>
            <a:xfrm>
              <a:off x="640" y="592"/>
              <a:ext cx="287" cy="192"/>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4" name="Google Shape;304;p28"/>
            <p:cNvSpPr/>
            <p:nvPr/>
          </p:nvSpPr>
          <p:spPr>
            <a:xfrm>
              <a:off x="682" y="831"/>
              <a:ext cx="202" cy="143"/>
            </a:xfrm>
            <a:custGeom>
              <a:rect b="b" l="l" r="r" t="t"/>
              <a:pathLst>
                <a:path extrusionOk="0" h="286" w="405">
                  <a:moveTo>
                    <a:pt x="405" y="286"/>
                  </a:moveTo>
                  <a:lnTo>
                    <a:pt x="405" y="59"/>
                  </a:lnTo>
                  <a:lnTo>
                    <a:pt x="357" y="0"/>
                  </a:lnTo>
                  <a:lnTo>
                    <a:pt x="47" y="0"/>
                  </a:lnTo>
                  <a:lnTo>
                    <a:pt x="0" y="59"/>
                  </a:lnTo>
                  <a:lnTo>
                    <a:pt x="0" y="286"/>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5" name="Google Shape;305;p28"/>
            <p:cNvSpPr txBox="1"/>
            <p:nvPr/>
          </p:nvSpPr>
          <p:spPr>
            <a:xfrm>
              <a:off x="938" y="616"/>
              <a:ext cx="24" cy="31"/>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6" name="Google Shape;306;p28"/>
            <p:cNvSpPr txBox="1"/>
            <p:nvPr/>
          </p:nvSpPr>
          <p:spPr>
            <a:xfrm>
              <a:off x="604" y="616"/>
              <a:ext cx="25" cy="31"/>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7" name="Google Shape;307;p28"/>
            <p:cNvSpPr/>
            <p:nvPr/>
          </p:nvSpPr>
          <p:spPr>
            <a:xfrm>
              <a:off x="717" y="861"/>
              <a:ext cx="54" cy="89"/>
            </a:xfrm>
            <a:custGeom>
              <a:rect b="b" l="l" r="r" t="t"/>
              <a:pathLst>
                <a:path extrusionOk="0" h="180" w="107">
                  <a:moveTo>
                    <a:pt x="0" y="180"/>
                  </a:moveTo>
                  <a:lnTo>
                    <a:pt x="107" y="180"/>
                  </a:lnTo>
                  <a:lnTo>
                    <a:pt x="107" y="0"/>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8" name="Google Shape;308;p28"/>
            <p:cNvSpPr/>
            <p:nvPr/>
          </p:nvSpPr>
          <p:spPr>
            <a:xfrm>
              <a:off x="717" y="861"/>
              <a:ext cx="54" cy="89"/>
            </a:xfrm>
            <a:custGeom>
              <a:rect b="b" l="l" r="r" t="t"/>
              <a:pathLst>
                <a:path extrusionOk="0" h="180" w="107">
                  <a:moveTo>
                    <a:pt x="107" y="0"/>
                  </a:moveTo>
                  <a:lnTo>
                    <a:pt x="0" y="0"/>
                  </a:lnTo>
                  <a:lnTo>
                    <a:pt x="0" y="180"/>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9" name="Google Shape;309;p28"/>
            <p:cNvSpPr/>
            <p:nvPr/>
          </p:nvSpPr>
          <p:spPr>
            <a:xfrm>
              <a:off x="592" y="592"/>
              <a:ext cx="382" cy="382"/>
            </a:xfrm>
            <a:custGeom>
              <a:rect b="b" l="l" r="r" t="t"/>
              <a:pathLst>
                <a:path extrusionOk="0" h="763" w="762">
                  <a:moveTo>
                    <a:pt x="0" y="716"/>
                  </a:moveTo>
                  <a:lnTo>
                    <a:pt x="72" y="763"/>
                  </a:lnTo>
                  <a:lnTo>
                    <a:pt x="738" y="763"/>
                  </a:lnTo>
                  <a:lnTo>
                    <a:pt x="762" y="739"/>
                  </a:lnTo>
                  <a:lnTo>
                    <a:pt x="762" y="48"/>
                  </a:lnTo>
                  <a:lnTo>
                    <a:pt x="738" y="0"/>
                  </a:lnTo>
                  <a:lnTo>
                    <a:pt x="24" y="0"/>
                  </a:lnTo>
                  <a:lnTo>
                    <a:pt x="0" y="48"/>
                  </a:lnTo>
                  <a:lnTo>
                    <a:pt x="0" y="716"/>
                  </a:ln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0" name="Google Shape;310;p28"/>
            <p:cNvSpPr txBox="1"/>
            <p:nvPr/>
          </p:nvSpPr>
          <p:spPr>
            <a:xfrm>
              <a:off x="640" y="592"/>
              <a:ext cx="287" cy="192"/>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1" name="Google Shape;311;p28"/>
            <p:cNvSpPr/>
            <p:nvPr/>
          </p:nvSpPr>
          <p:spPr>
            <a:xfrm>
              <a:off x="682" y="831"/>
              <a:ext cx="202" cy="143"/>
            </a:xfrm>
            <a:custGeom>
              <a:rect b="b" l="l" r="r" t="t"/>
              <a:pathLst>
                <a:path extrusionOk="0" h="286" w="405">
                  <a:moveTo>
                    <a:pt x="405" y="286"/>
                  </a:moveTo>
                  <a:lnTo>
                    <a:pt x="405" y="59"/>
                  </a:lnTo>
                  <a:lnTo>
                    <a:pt x="357" y="0"/>
                  </a:lnTo>
                  <a:lnTo>
                    <a:pt x="47" y="0"/>
                  </a:lnTo>
                  <a:lnTo>
                    <a:pt x="0" y="59"/>
                  </a:lnTo>
                  <a:lnTo>
                    <a:pt x="0" y="286"/>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2" name="Google Shape;312;p28"/>
            <p:cNvSpPr txBox="1"/>
            <p:nvPr/>
          </p:nvSpPr>
          <p:spPr>
            <a:xfrm>
              <a:off x="938" y="616"/>
              <a:ext cx="24" cy="31"/>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3" name="Google Shape;313;p28"/>
            <p:cNvSpPr txBox="1"/>
            <p:nvPr/>
          </p:nvSpPr>
          <p:spPr>
            <a:xfrm>
              <a:off x="604" y="616"/>
              <a:ext cx="25" cy="31"/>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4" name="Google Shape;314;p28"/>
            <p:cNvSpPr/>
            <p:nvPr/>
          </p:nvSpPr>
          <p:spPr>
            <a:xfrm>
              <a:off x="717" y="861"/>
              <a:ext cx="54" cy="89"/>
            </a:xfrm>
            <a:custGeom>
              <a:rect b="b" l="l" r="r" t="t"/>
              <a:pathLst>
                <a:path extrusionOk="0" h="180" w="107">
                  <a:moveTo>
                    <a:pt x="0" y="180"/>
                  </a:moveTo>
                  <a:lnTo>
                    <a:pt x="107" y="180"/>
                  </a:lnTo>
                  <a:lnTo>
                    <a:pt x="107" y="0"/>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5" name="Google Shape;315;p28"/>
            <p:cNvSpPr/>
            <p:nvPr/>
          </p:nvSpPr>
          <p:spPr>
            <a:xfrm>
              <a:off x="717" y="861"/>
              <a:ext cx="54" cy="89"/>
            </a:xfrm>
            <a:custGeom>
              <a:rect b="b" l="l" r="r" t="t"/>
              <a:pathLst>
                <a:path extrusionOk="0" h="180" w="107">
                  <a:moveTo>
                    <a:pt x="107" y="0"/>
                  </a:moveTo>
                  <a:lnTo>
                    <a:pt x="0" y="0"/>
                  </a:lnTo>
                  <a:lnTo>
                    <a:pt x="0" y="180"/>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316" name="Google Shape;316;p28"/>
          <p:cNvGrpSpPr/>
          <p:nvPr/>
        </p:nvGrpSpPr>
        <p:grpSpPr>
          <a:xfrm>
            <a:off x="2660650" y="1219200"/>
            <a:ext cx="6254750" cy="4889500"/>
            <a:chOff x="2660904" y="1219200"/>
            <a:chExt cx="6254496" cy="4888992"/>
          </a:xfrm>
        </p:grpSpPr>
        <p:sp>
          <p:nvSpPr>
            <p:cNvPr id="317" name="Google Shape;317;p28"/>
            <p:cNvSpPr/>
            <p:nvPr/>
          </p:nvSpPr>
          <p:spPr>
            <a:xfrm>
              <a:off x="4572000" y="1676400"/>
              <a:ext cx="4343400" cy="4419600"/>
            </a:xfrm>
            <a:prstGeom prst="rect">
              <a:avLst/>
            </a:prstGeom>
            <a:gradFill>
              <a:gsLst>
                <a:gs pos="0">
                  <a:srgbClr val="A3A3A3"/>
                </a:gs>
                <a:gs pos="100000">
                  <a:srgbClr val="4A4A4A"/>
                </a:gs>
              </a:gsLst>
              <a:path path="circle">
                <a:fillToRect b="50%" l="50%" r="50%" t="50%"/>
              </a:path>
              <a:tileRect/>
            </a:gradFill>
            <a:ln cap="flat" cmpd="sng" w="9525">
              <a:solidFill>
                <a:srgbClr val="B5DADD"/>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101600" lvl="0" marL="0" marR="0" rtl="0" algn="l">
                <a:lnSpc>
                  <a:spcPct val="100000"/>
                </a:lnSpc>
                <a:spcBef>
                  <a:spcPts val="0"/>
                </a:spcBef>
                <a:spcAft>
                  <a:spcPts val="0"/>
                </a:spcAft>
                <a:buClr>
                  <a:schemeClr val="lt1"/>
                </a:buClr>
                <a:buSzPts val="1600"/>
                <a:buFont typeface="Noto Sans Symbols"/>
                <a:buChar char="❑"/>
              </a:pPr>
              <a:r>
                <a:rPr b="0" i="0" lang="en-US" sz="1600" u="none" cap="none" strike="noStrike">
                  <a:solidFill>
                    <a:schemeClr val="lt1"/>
                  </a:solidFill>
                  <a:latin typeface="Century Gothic"/>
                  <a:ea typeface="Century Gothic"/>
                  <a:cs typeface="Century Gothic"/>
                  <a:sym typeface="Century Gothic"/>
                </a:rPr>
                <a:t> Design by Contract (DbC) is a formalism that allows the programmer to annotate code with “contracts”(pre– and post– conditions) by using Javadoc comments.</a:t>
              </a:r>
              <a:endParaRPr/>
            </a:p>
            <a:p>
              <a:pPr indent="-101600" lvl="0" marL="0" marR="0" rtl="0" algn="l">
                <a:lnSpc>
                  <a:spcPct val="100000"/>
                </a:lnSpc>
                <a:spcBef>
                  <a:spcPts val="0"/>
                </a:spcBef>
                <a:spcAft>
                  <a:spcPts val="0"/>
                </a:spcAft>
                <a:buClr>
                  <a:schemeClr val="lt1"/>
                </a:buClr>
                <a:buSzPts val="1600"/>
                <a:buFont typeface="Noto Sans Symbols"/>
                <a:buChar char="❑"/>
              </a:pPr>
              <a:r>
                <a:rPr b="0" i="0" lang="en-US" sz="1600" u="none" cap="none" strike="noStrike">
                  <a:solidFill>
                    <a:schemeClr val="lt1"/>
                  </a:solidFill>
                  <a:latin typeface="Century Gothic"/>
                  <a:ea typeface="Century Gothic"/>
                  <a:cs typeface="Century Gothic"/>
                  <a:sym typeface="Century Gothic"/>
                </a:rPr>
                <a:t> Jtest automates black-box testing for classes or components which contain DbC contracts.</a:t>
              </a:r>
              <a:endParaRPr/>
            </a:p>
            <a:p>
              <a:pPr indent="-101600" lvl="0" marL="0" marR="0" rtl="0" algn="l">
                <a:lnSpc>
                  <a:spcPct val="100000"/>
                </a:lnSpc>
                <a:spcBef>
                  <a:spcPts val="0"/>
                </a:spcBef>
                <a:spcAft>
                  <a:spcPts val="0"/>
                </a:spcAft>
                <a:buClr>
                  <a:schemeClr val="lt1"/>
                </a:buClr>
                <a:buSzPts val="1600"/>
                <a:buFont typeface="Noto Sans Symbols"/>
                <a:buChar char="❑"/>
              </a:pPr>
              <a:r>
                <a:rPr b="0" i="0" lang="en-US" sz="1600" u="none" cap="none" strike="noStrike">
                  <a:solidFill>
                    <a:schemeClr val="lt1"/>
                  </a:solidFill>
                  <a:latin typeface="Century Gothic"/>
                  <a:ea typeface="Century Gothic"/>
                  <a:cs typeface="Century Gothic"/>
                  <a:sym typeface="Century Gothic"/>
                </a:rPr>
                <a:t> The benefits of using DbC</a:t>
              </a:r>
              <a:endParaRPr b="0" i="0" sz="1600" u="none" cap="none" strike="noStrike">
                <a:solidFill>
                  <a:schemeClr val="lt1"/>
                </a:solidFill>
                <a:latin typeface="Century Gothic"/>
                <a:ea typeface="Century Gothic"/>
                <a:cs typeface="Century Gothic"/>
                <a:sym typeface="Century Gothic"/>
              </a:endParaRPr>
            </a:p>
            <a:p>
              <a:pPr indent="-88900" lvl="1" marL="457200" marR="0" rtl="0" algn="l">
                <a:lnSpc>
                  <a:spcPct val="100000"/>
                </a:lnSpc>
                <a:spcBef>
                  <a:spcPts val="0"/>
                </a:spcBef>
                <a:spcAft>
                  <a:spcPts val="0"/>
                </a:spcAft>
                <a:buClr>
                  <a:schemeClr val="lt1"/>
                </a:buClr>
                <a:buSzPts val="1400"/>
                <a:buFont typeface="Noto Sans Symbols"/>
                <a:buChar char="❖"/>
              </a:pPr>
              <a:r>
                <a:rPr b="0" i="0" lang="en-US" sz="1400" u="none" cap="none" strike="noStrike">
                  <a:solidFill>
                    <a:schemeClr val="lt1"/>
                  </a:solidFill>
                  <a:latin typeface="Century Gothic"/>
                  <a:ea typeface="Century Gothic"/>
                  <a:cs typeface="Century Gothic"/>
                  <a:sym typeface="Century Gothic"/>
                </a:rPr>
                <a:t> Automatically create black-box test cases.</a:t>
              </a:r>
              <a:endParaRPr/>
            </a:p>
            <a:p>
              <a:pPr indent="-88900" lvl="1" marL="457200" marR="0" rtl="0" algn="l">
                <a:lnSpc>
                  <a:spcPct val="100000"/>
                </a:lnSpc>
                <a:spcBef>
                  <a:spcPts val="0"/>
                </a:spcBef>
                <a:spcAft>
                  <a:spcPts val="0"/>
                </a:spcAft>
                <a:buClr>
                  <a:schemeClr val="lt1"/>
                </a:buClr>
                <a:buSzPts val="1400"/>
                <a:buFont typeface="Noto Sans Symbols"/>
                <a:buChar char="❖"/>
              </a:pPr>
              <a:r>
                <a:rPr b="0" i="0" lang="en-US" sz="1400" u="none" cap="none" strike="noStrike">
                  <a:solidFill>
                    <a:schemeClr val="lt1"/>
                  </a:solidFill>
                  <a:latin typeface="Century Gothic"/>
                  <a:ea typeface="Century Gothic"/>
                  <a:cs typeface="Century Gothic"/>
                  <a:sym typeface="Century Gothic"/>
                </a:rPr>
                <a:t> Automatically update black-box test cases.</a:t>
              </a:r>
              <a:endParaRPr/>
            </a:p>
            <a:p>
              <a:pPr indent="-88900" lvl="1" marL="457200" marR="0" rtl="0" algn="l">
                <a:lnSpc>
                  <a:spcPct val="100000"/>
                </a:lnSpc>
                <a:spcBef>
                  <a:spcPts val="0"/>
                </a:spcBef>
                <a:spcAft>
                  <a:spcPts val="0"/>
                </a:spcAft>
                <a:buClr>
                  <a:schemeClr val="lt1"/>
                </a:buClr>
                <a:buSzPts val="1400"/>
                <a:buFont typeface="Noto Sans Symbols"/>
                <a:buChar char="❖"/>
              </a:pPr>
              <a:r>
                <a:rPr b="0" i="0" lang="en-US" sz="1400" u="none" cap="none" strike="noStrike">
                  <a:solidFill>
                    <a:schemeClr val="lt1"/>
                  </a:solidFill>
                  <a:latin typeface="Century Gothic"/>
                  <a:ea typeface="Century Gothic"/>
                  <a:cs typeface="Century Gothic"/>
                  <a:sym typeface="Century Gothic"/>
                </a:rPr>
                <a:t> Automatically detect misuse class/component.</a:t>
              </a:r>
              <a:endParaRPr/>
            </a:p>
            <a:p>
              <a:pPr indent="-88900" lvl="1" marL="457200" marR="0" rtl="0" algn="l">
                <a:lnSpc>
                  <a:spcPct val="100000"/>
                </a:lnSpc>
                <a:spcBef>
                  <a:spcPts val="0"/>
                </a:spcBef>
                <a:spcAft>
                  <a:spcPts val="0"/>
                </a:spcAft>
                <a:buClr>
                  <a:schemeClr val="lt1"/>
                </a:buClr>
                <a:buSzPts val="1400"/>
                <a:buFont typeface="Noto Sans Symbols"/>
                <a:buChar char="❖"/>
              </a:pPr>
              <a:r>
                <a:rPr b="0" i="0" lang="en-US" sz="1400" u="none" cap="none" strike="noStrike">
                  <a:solidFill>
                    <a:schemeClr val="lt1"/>
                  </a:solidFill>
                  <a:latin typeface="Century Gothic"/>
                  <a:ea typeface="Century Gothic"/>
                  <a:cs typeface="Century Gothic"/>
                  <a:sym typeface="Century Gothic"/>
                </a:rPr>
                <a:t> Can assume that input arguments satisfy the preconditions.</a:t>
              </a:r>
              <a:endParaRPr/>
            </a:p>
            <a:p>
              <a:pPr indent="-88900" lvl="1" marL="457200" marR="0" rtl="0" algn="l">
                <a:lnSpc>
                  <a:spcPct val="100000"/>
                </a:lnSpc>
                <a:spcBef>
                  <a:spcPts val="0"/>
                </a:spcBef>
                <a:spcAft>
                  <a:spcPts val="0"/>
                </a:spcAft>
                <a:buClr>
                  <a:schemeClr val="lt1"/>
                </a:buClr>
                <a:buSzPts val="1400"/>
                <a:buFont typeface="Noto Sans Symbols"/>
                <a:buChar char="❖"/>
              </a:pPr>
              <a:r>
                <a:rPr b="0" i="0" lang="en-US" sz="1400" u="none" cap="none" strike="noStrike">
                  <a:solidFill>
                    <a:schemeClr val="lt1"/>
                  </a:solidFill>
                  <a:latin typeface="Century Gothic"/>
                  <a:ea typeface="Century Gothic"/>
                  <a:cs typeface="Century Gothic"/>
                  <a:sym typeface="Century Gothic"/>
                </a:rPr>
                <a:t> Guarantee the results will satisfy the post conditions.</a:t>
              </a:r>
              <a:endParaRPr/>
            </a:p>
          </p:txBody>
        </p:sp>
        <p:sp>
          <p:nvSpPr>
            <p:cNvPr id="318" name="Google Shape;318;p28"/>
            <p:cNvSpPr/>
            <p:nvPr/>
          </p:nvSpPr>
          <p:spPr>
            <a:xfrm>
              <a:off x="4572000" y="1219200"/>
              <a:ext cx="4343400" cy="457200"/>
            </a:xfrm>
            <a:prstGeom prst="rect">
              <a:avLst/>
            </a:prstGeom>
            <a:gradFill>
              <a:gsLst>
                <a:gs pos="0">
                  <a:srgbClr val="A3A3A3"/>
                </a:gs>
                <a:gs pos="100000">
                  <a:srgbClr val="4A4A4A"/>
                </a:gs>
              </a:gsLst>
              <a:path path="circle">
                <a:fillToRect b="50%" l="50%" r="50%" t="50%"/>
              </a:path>
              <a:tileRect/>
            </a:gradFill>
            <a:ln cap="flat" cmpd="sng" w="38100">
              <a:solidFill>
                <a:srgbClr val="FFFF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rPr b="0" i="0" lang="en-US" sz="1800" u="none" cap="none" strike="noStrike">
                  <a:solidFill>
                    <a:schemeClr val="lt1"/>
                  </a:solidFill>
                  <a:latin typeface="Century Gothic"/>
                  <a:ea typeface="Century Gothic"/>
                  <a:cs typeface="Century Gothic"/>
                  <a:sym typeface="Century Gothic"/>
                </a:rPr>
                <a:t>Design by Contract</a:t>
              </a:r>
              <a:endParaRPr/>
            </a:p>
          </p:txBody>
        </p:sp>
        <p:sp>
          <p:nvSpPr>
            <p:cNvPr id="319" name="Google Shape;319;p28"/>
            <p:cNvSpPr/>
            <p:nvPr/>
          </p:nvSpPr>
          <p:spPr>
            <a:xfrm>
              <a:off x="2660904" y="1225549"/>
              <a:ext cx="1920797" cy="4882643"/>
            </a:xfrm>
            <a:custGeom>
              <a:rect b="b" l="l" r="r" t="t"/>
              <a:pathLst>
                <a:path extrusionOk="0" h="4882896" w="1920240">
                  <a:moveTo>
                    <a:pt x="0" y="676656"/>
                  </a:moveTo>
                  <a:lnTo>
                    <a:pt x="1920240" y="0"/>
                  </a:lnTo>
                  <a:lnTo>
                    <a:pt x="1911096" y="4882896"/>
                  </a:lnTo>
                  <a:lnTo>
                    <a:pt x="0" y="1307592"/>
                  </a:lnTo>
                </a:path>
              </a:pathLst>
            </a:custGeom>
            <a:gradFill>
              <a:gsLst>
                <a:gs pos="0">
                  <a:srgbClr val="FFFF80"/>
                </a:gs>
                <a:gs pos="50000">
                  <a:srgbClr val="FFFFB3"/>
                </a:gs>
                <a:gs pos="100000">
                  <a:srgbClr val="FFFFDA"/>
                </a:gs>
              </a:gsLst>
              <a:lin ang="0" scaled="0"/>
            </a:gradFill>
            <a:ln cap="flat" cmpd="sng" w="9525">
              <a:solidFill>
                <a:srgbClr val="B6DCDF"/>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C:\Program Files\Microsoft Office\MEDIA\CAGCAT10\j0292020.wmf" id="320" name="Google Shape;320;p28"/>
            <p:cNvPicPr preferRelativeResize="0"/>
            <p:nvPr/>
          </p:nvPicPr>
          <p:blipFill rotWithShape="1">
            <a:blip r:embed="rId9">
              <a:alphaModFix/>
            </a:blip>
            <a:srcRect b="0" l="0" r="0" t="0"/>
            <a:stretch/>
          </p:blipFill>
          <p:spPr>
            <a:xfrm>
              <a:off x="2743200" y="1752600"/>
              <a:ext cx="1204274" cy="1143000"/>
            </a:xfrm>
            <a:prstGeom prst="rect">
              <a:avLst/>
            </a:prstGeom>
            <a:noFill/>
            <a:ln>
              <a:noFill/>
            </a:ln>
          </p:spPr>
        </p:pic>
      </p:grpSp>
      <p:grpSp>
        <p:nvGrpSpPr>
          <p:cNvPr id="321" name="Google Shape;321;p28"/>
          <p:cNvGrpSpPr/>
          <p:nvPr/>
        </p:nvGrpSpPr>
        <p:grpSpPr>
          <a:xfrm>
            <a:off x="2651125" y="2806700"/>
            <a:ext cx="6270625" cy="2093912"/>
            <a:chOff x="2651760" y="2807208"/>
            <a:chExt cx="6269736" cy="2093976"/>
          </a:xfrm>
        </p:grpSpPr>
        <p:sp>
          <p:nvSpPr>
            <p:cNvPr id="322" name="Google Shape;322;p28"/>
            <p:cNvSpPr/>
            <p:nvPr/>
          </p:nvSpPr>
          <p:spPr>
            <a:xfrm>
              <a:off x="4578096" y="3276600"/>
              <a:ext cx="4343400" cy="1612392"/>
            </a:xfrm>
            <a:prstGeom prst="rect">
              <a:avLst/>
            </a:prstGeom>
            <a:gradFill>
              <a:gsLst>
                <a:gs pos="0">
                  <a:srgbClr val="A3A3A3"/>
                </a:gs>
                <a:gs pos="100000">
                  <a:srgbClr val="4A4A4A"/>
                </a:gs>
              </a:gsLst>
              <a:path path="circle">
                <a:fillToRect b="50%" l="50%" r="50%" t="50%"/>
              </a:path>
              <a:tileRect/>
            </a:gradFill>
            <a:ln cap="flat" cmpd="sng" w="9525">
              <a:solidFill>
                <a:srgbClr val="B5DADD"/>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101600" lvl="0" marL="0" marR="0" rtl="0" algn="l">
                <a:lnSpc>
                  <a:spcPct val="100000"/>
                </a:lnSpc>
                <a:spcBef>
                  <a:spcPts val="0"/>
                </a:spcBef>
                <a:spcAft>
                  <a:spcPts val="0"/>
                </a:spcAft>
                <a:buClr>
                  <a:schemeClr val="lt1"/>
                </a:buClr>
                <a:buSzPts val="1600"/>
                <a:buFont typeface="Noto Sans Symbols"/>
                <a:buChar char="❑"/>
              </a:pPr>
              <a:r>
                <a:rPr b="0" i="0" lang="en-US" sz="1600" u="none" cap="none" strike="noStrike">
                  <a:solidFill>
                    <a:schemeClr val="lt1"/>
                  </a:solidFill>
                  <a:latin typeface="Century Gothic"/>
                  <a:ea typeface="Century Gothic"/>
                  <a:cs typeface="Century Gothic"/>
                  <a:sym typeface="Century Gothic"/>
                </a:rPr>
                <a:t> Automatically generate JUnitformat test cases</a:t>
              </a:r>
              <a:endParaRPr/>
            </a:p>
            <a:p>
              <a:pPr indent="-88900" lvl="1" marL="457200" marR="0" rtl="0" algn="l">
                <a:lnSpc>
                  <a:spcPct val="100000"/>
                </a:lnSpc>
                <a:spcBef>
                  <a:spcPts val="0"/>
                </a:spcBef>
                <a:spcAft>
                  <a:spcPts val="0"/>
                </a:spcAft>
                <a:buClr>
                  <a:schemeClr val="lt1"/>
                </a:buClr>
                <a:buSzPts val="1400"/>
                <a:buFont typeface="Noto Sans Symbols"/>
                <a:buChar char="❖"/>
              </a:pPr>
              <a:r>
                <a:rPr b="0" i="0" lang="en-US" sz="1400" u="none" cap="none" strike="noStrike">
                  <a:solidFill>
                    <a:schemeClr val="lt1"/>
                  </a:solidFill>
                  <a:latin typeface="Century Gothic"/>
                  <a:ea typeface="Century Gothic"/>
                  <a:cs typeface="Century Gothic"/>
                  <a:sym typeface="Century Gothic"/>
                </a:rPr>
                <a:t> White Box test cases are auto-generated.</a:t>
              </a:r>
              <a:endParaRPr/>
            </a:p>
            <a:p>
              <a:pPr indent="-88900" lvl="1" marL="457200" marR="0" rtl="0" algn="l">
                <a:lnSpc>
                  <a:spcPct val="100000"/>
                </a:lnSpc>
                <a:spcBef>
                  <a:spcPts val="0"/>
                </a:spcBef>
                <a:spcAft>
                  <a:spcPts val="0"/>
                </a:spcAft>
                <a:buClr>
                  <a:schemeClr val="lt1"/>
                </a:buClr>
                <a:buSzPts val="1400"/>
                <a:buFont typeface="Noto Sans Symbols"/>
                <a:buChar char="❖"/>
              </a:pPr>
              <a:r>
                <a:rPr b="0" i="0" lang="en-US" sz="1400" u="none" cap="none" strike="noStrike">
                  <a:solidFill>
                    <a:schemeClr val="lt1"/>
                  </a:solidFill>
                  <a:latin typeface="Century Gothic"/>
                  <a:ea typeface="Century Gothic"/>
                  <a:cs typeface="Century Gothic"/>
                  <a:sym typeface="Century Gothic"/>
                </a:rPr>
                <a:t> Black-box test cases are automatically created base on DbC comments.</a:t>
              </a:r>
              <a:endParaRPr/>
            </a:p>
          </p:txBody>
        </p:sp>
        <p:sp>
          <p:nvSpPr>
            <p:cNvPr id="323" name="Google Shape;323;p28"/>
            <p:cNvSpPr/>
            <p:nvPr/>
          </p:nvSpPr>
          <p:spPr>
            <a:xfrm>
              <a:off x="4578096" y="2819400"/>
              <a:ext cx="4343400" cy="457200"/>
            </a:xfrm>
            <a:prstGeom prst="rect">
              <a:avLst/>
            </a:prstGeom>
            <a:gradFill>
              <a:gsLst>
                <a:gs pos="0">
                  <a:srgbClr val="A3A3A3"/>
                </a:gs>
                <a:gs pos="100000">
                  <a:srgbClr val="4A4A4A"/>
                </a:gs>
              </a:gsLst>
              <a:path path="circle">
                <a:fillToRect b="50%" l="50%" r="50%" t="50%"/>
              </a:path>
              <a:tileRect/>
            </a:gradFill>
            <a:ln cap="flat" cmpd="sng" w="38100">
              <a:solidFill>
                <a:srgbClr val="FFFF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rPr b="0" i="0" lang="en-US" sz="1800" u="none" cap="none" strike="noStrike">
                  <a:solidFill>
                    <a:schemeClr val="lt1"/>
                  </a:solidFill>
                  <a:latin typeface="Century Gothic"/>
                  <a:ea typeface="Century Gothic"/>
                  <a:cs typeface="Century Gothic"/>
                  <a:sym typeface="Century Gothic"/>
                </a:rPr>
                <a:t>Auto-generate unit test</a:t>
              </a:r>
              <a:endParaRPr/>
            </a:p>
          </p:txBody>
        </p:sp>
        <p:sp>
          <p:nvSpPr>
            <p:cNvPr id="324" name="Google Shape;324;p28"/>
            <p:cNvSpPr/>
            <p:nvPr/>
          </p:nvSpPr>
          <p:spPr>
            <a:xfrm>
              <a:off x="2651760" y="2807208"/>
              <a:ext cx="1930126" cy="2093976"/>
            </a:xfrm>
            <a:custGeom>
              <a:rect b="b" l="l" r="r" t="t"/>
              <a:pathLst>
                <a:path extrusionOk="0" h="2093976" w="1929384">
                  <a:moveTo>
                    <a:pt x="1911096" y="0"/>
                  </a:moveTo>
                  <a:lnTo>
                    <a:pt x="0" y="64008"/>
                  </a:lnTo>
                  <a:lnTo>
                    <a:pt x="9144" y="667512"/>
                  </a:lnTo>
                  <a:lnTo>
                    <a:pt x="1929384" y="2093976"/>
                  </a:lnTo>
                </a:path>
              </a:pathLst>
            </a:custGeom>
            <a:gradFill>
              <a:gsLst>
                <a:gs pos="0">
                  <a:srgbClr val="FFFF80"/>
                </a:gs>
                <a:gs pos="50000">
                  <a:srgbClr val="FFFFB3"/>
                </a:gs>
                <a:gs pos="100000">
                  <a:srgbClr val="FFFFDA"/>
                </a:gs>
              </a:gsLst>
              <a:lin ang="0" scaled="0"/>
            </a:gradFill>
            <a:ln cap="flat" cmpd="sng" w="9525">
              <a:solidFill>
                <a:srgbClr val="B6DCDF"/>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325" name="Google Shape;325;p28"/>
            <p:cNvGrpSpPr/>
            <p:nvPr/>
          </p:nvGrpSpPr>
          <p:grpSpPr>
            <a:xfrm>
              <a:off x="2895600" y="2895600"/>
              <a:ext cx="1149571" cy="979837"/>
              <a:chOff x="1632" y="1248"/>
              <a:chExt cx="2682" cy="2286"/>
            </a:xfrm>
          </p:grpSpPr>
          <p:sp>
            <p:nvSpPr>
              <p:cNvPr id="326" name="Google Shape;326;p28"/>
              <p:cNvSpPr/>
              <p:nvPr/>
            </p:nvSpPr>
            <p:spPr>
              <a:xfrm>
                <a:off x="3119" y="1248"/>
                <a:ext cx="1195" cy="1048"/>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7" name="Google Shape;327;p28"/>
              <p:cNvSpPr/>
              <p:nvPr/>
            </p:nvSpPr>
            <p:spPr>
              <a:xfrm>
                <a:off x="1632" y="1680"/>
                <a:ext cx="1429" cy="1253"/>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8" name="Google Shape;328;p28"/>
              <p:cNvSpPr/>
              <p:nvPr/>
            </p:nvSpPr>
            <p:spPr>
              <a:xfrm>
                <a:off x="2559" y="2142"/>
                <a:ext cx="1588" cy="1392"/>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grpSp>
        <p:nvGrpSpPr>
          <p:cNvPr id="329" name="Google Shape;329;p28"/>
          <p:cNvGrpSpPr/>
          <p:nvPr/>
        </p:nvGrpSpPr>
        <p:grpSpPr>
          <a:xfrm>
            <a:off x="2651125" y="2825750"/>
            <a:ext cx="6284912" cy="2752725"/>
            <a:chOff x="2651760" y="2825496"/>
            <a:chExt cx="6284976" cy="2752344"/>
          </a:xfrm>
        </p:grpSpPr>
        <p:sp>
          <p:nvSpPr>
            <p:cNvPr id="330" name="Google Shape;330;p28"/>
            <p:cNvSpPr/>
            <p:nvPr/>
          </p:nvSpPr>
          <p:spPr>
            <a:xfrm>
              <a:off x="4593336" y="3288792"/>
              <a:ext cx="4343400" cy="2273808"/>
            </a:xfrm>
            <a:prstGeom prst="rect">
              <a:avLst/>
            </a:prstGeom>
            <a:gradFill>
              <a:gsLst>
                <a:gs pos="0">
                  <a:srgbClr val="A3A3A3"/>
                </a:gs>
                <a:gs pos="100000">
                  <a:srgbClr val="4A4A4A"/>
                </a:gs>
              </a:gsLst>
              <a:path path="circle">
                <a:fillToRect b="50%" l="50%" r="50%" t="50%"/>
              </a:path>
              <a:tileRect/>
            </a:gradFill>
            <a:ln cap="flat" cmpd="sng" w="9525">
              <a:solidFill>
                <a:srgbClr val="B5DADD"/>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101600" lvl="0" marL="0" marR="0" rtl="0" algn="l">
                <a:lnSpc>
                  <a:spcPct val="100000"/>
                </a:lnSpc>
                <a:spcBef>
                  <a:spcPts val="0"/>
                </a:spcBef>
                <a:spcAft>
                  <a:spcPts val="0"/>
                </a:spcAft>
                <a:buClr>
                  <a:schemeClr val="lt1"/>
                </a:buClr>
                <a:buSzPts val="1600"/>
                <a:buFont typeface="Noto Sans Symbols"/>
                <a:buChar char="❑"/>
              </a:pPr>
              <a:r>
                <a:rPr b="0" i="0" lang="en-US" sz="1600" u="none" cap="none" strike="noStrike">
                  <a:solidFill>
                    <a:schemeClr val="lt1"/>
                  </a:solidFill>
                  <a:latin typeface="Century Gothic"/>
                  <a:ea typeface="Century Gothic"/>
                  <a:cs typeface="Century Gothic"/>
                  <a:sym typeface="Century Gothic"/>
                </a:rPr>
                <a:t>Check coding standards</a:t>
              </a:r>
              <a:endParaRPr/>
            </a:p>
            <a:p>
              <a:pPr indent="-101600" lvl="0" marL="0" marR="0" rtl="0" algn="l">
                <a:lnSpc>
                  <a:spcPct val="100000"/>
                </a:lnSpc>
                <a:spcBef>
                  <a:spcPts val="0"/>
                </a:spcBef>
                <a:spcAft>
                  <a:spcPts val="0"/>
                </a:spcAft>
                <a:buClr>
                  <a:schemeClr val="lt1"/>
                </a:buClr>
                <a:buSzPts val="1600"/>
                <a:buFont typeface="Noto Sans Symbols"/>
                <a:buChar char="❑"/>
              </a:pPr>
              <a:r>
                <a:rPr b="0" i="0" lang="en-US" sz="1600" u="none" cap="none" strike="noStrike">
                  <a:solidFill>
                    <a:schemeClr val="lt1"/>
                  </a:solidFill>
                  <a:latin typeface="Century Gothic"/>
                  <a:ea typeface="Century Gothic"/>
                  <a:cs typeface="Century Gothic"/>
                  <a:sym typeface="Century Gothic"/>
                </a:rPr>
                <a:t>Executes the generated test case</a:t>
              </a:r>
              <a:endParaRPr/>
            </a:p>
            <a:p>
              <a:pPr indent="-101600" lvl="0" marL="0" marR="0" rtl="0" algn="l">
                <a:lnSpc>
                  <a:spcPct val="100000"/>
                </a:lnSpc>
                <a:spcBef>
                  <a:spcPts val="0"/>
                </a:spcBef>
                <a:spcAft>
                  <a:spcPts val="0"/>
                </a:spcAft>
                <a:buClr>
                  <a:schemeClr val="lt1"/>
                </a:buClr>
                <a:buSzPts val="1600"/>
                <a:buFont typeface="Noto Sans Symbols"/>
                <a:buChar char="❑"/>
              </a:pPr>
              <a:r>
                <a:rPr b="0" i="0" lang="en-US" sz="1600" u="none" cap="none" strike="noStrike">
                  <a:solidFill>
                    <a:schemeClr val="lt1"/>
                  </a:solidFill>
                  <a:latin typeface="Century Gothic"/>
                  <a:ea typeface="Century Gothic"/>
                  <a:cs typeface="Century Gothic"/>
                  <a:sym typeface="Century Gothic"/>
                </a:rPr>
                <a:t>Checking DbC comments</a:t>
              </a:r>
              <a:endParaRPr/>
            </a:p>
            <a:p>
              <a:pPr indent="-101600" lvl="0" marL="0" marR="0" rtl="0" algn="l">
                <a:lnSpc>
                  <a:spcPct val="100000"/>
                </a:lnSpc>
                <a:spcBef>
                  <a:spcPts val="0"/>
                </a:spcBef>
                <a:spcAft>
                  <a:spcPts val="0"/>
                </a:spcAft>
                <a:buClr>
                  <a:schemeClr val="lt1"/>
                </a:buClr>
                <a:buSzPts val="1600"/>
                <a:buFont typeface="Noto Sans Symbols"/>
                <a:buChar char="❑"/>
              </a:pPr>
              <a:r>
                <a:rPr b="0" i="0" lang="en-US" sz="1600" u="none" cap="none" strike="noStrike">
                  <a:solidFill>
                    <a:schemeClr val="lt1"/>
                  </a:solidFill>
                  <a:latin typeface="Century Gothic"/>
                  <a:ea typeface="Century Gothic"/>
                  <a:cs typeface="Century Gothic"/>
                  <a:sym typeface="Century Gothic"/>
                </a:rPr>
                <a:t>Performing regression testing</a:t>
              </a:r>
              <a:endParaRPr/>
            </a:p>
            <a:p>
              <a:pPr indent="-101600" lvl="0" marL="0" marR="0" rtl="0" algn="l">
                <a:lnSpc>
                  <a:spcPct val="100000"/>
                </a:lnSpc>
                <a:spcBef>
                  <a:spcPts val="0"/>
                </a:spcBef>
                <a:spcAft>
                  <a:spcPts val="0"/>
                </a:spcAft>
                <a:buClr>
                  <a:schemeClr val="lt1"/>
                </a:buClr>
                <a:buSzPts val="1600"/>
                <a:buFont typeface="Noto Sans Symbols"/>
                <a:buChar char="❑"/>
              </a:pPr>
              <a:r>
                <a:rPr b="0" i="0" lang="en-US" sz="1600" u="none" cap="none" strike="noStrike">
                  <a:solidFill>
                    <a:schemeClr val="lt1"/>
                  </a:solidFill>
                  <a:latin typeface="Century Gothic"/>
                  <a:ea typeface="Century Gothic"/>
                  <a:cs typeface="Century Gothic"/>
                  <a:sym typeface="Century Gothic"/>
                </a:rPr>
                <a:t>Calculating real coverage</a:t>
              </a:r>
              <a:endParaRPr/>
            </a:p>
            <a:p>
              <a:pPr indent="-101600" lvl="0" marL="0" marR="0" rtl="0" algn="l">
                <a:lnSpc>
                  <a:spcPct val="100000"/>
                </a:lnSpc>
                <a:spcBef>
                  <a:spcPts val="0"/>
                </a:spcBef>
                <a:spcAft>
                  <a:spcPts val="0"/>
                </a:spcAft>
                <a:buClr>
                  <a:schemeClr val="lt1"/>
                </a:buClr>
                <a:buSzPts val="1600"/>
                <a:buFont typeface="Noto Sans Symbols"/>
                <a:buChar char="❑"/>
              </a:pPr>
              <a:r>
                <a:rPr b="0" i="0" lang="en-US" sz="1600" u="none" cap="none" strike="noStrike">
                  <a:solidFill>
                    <a:schemeClr val="lt1"/>
                  </a:solidFill>
                  <a:latin typeface="Century Gothic"/>
                  <a:ea typeface="Century Gothic"/>
                  <a:cs typeface="Century Gothic"/>
                  <a:sym typeface="Century Gothic"/>
                </a:rPr>
                <a:t>Detect memory leaks (optional)</a:t>
              </a:r>
              <a:endParaRPr/>
            </a:p>
            <a:p>
              <a:pPr indent="-101600" lvl="0" marL="0" marR="0" rtl="0" algn="l">
                <a:lnSpc>
                  <a:spcPct val="100000"/>
                </a:lnSpc>
                <a:spcBef>
                  <a:spcPts val="0"/>
                </a:spcBef>
                <a:spcAft>
                  <a:spcPts val="0"/>
                </a:spcAft>
                <a:buClr>
                  <a:schemeClr val="lt1"/>
                </a:buClr>
                <a:buSzPts val="1600"/>
                <a:buFont typeface="Noto Sans Symbols"/>
                <a:buChar char="❑"/>
              </a:pPr>
              <a:r>
                <a:rPr b="0" i="0" lang="en-US" sz="1600" u="none" cap="none" strike="noStrike">
                  <a:solidFill>
                    <a:schemeClr val="lt1"/>
                  </a:solidFill>
                  <a:latin typeface="Century Gothic"/>
                  <a:ea typeface="Century Gothic"/>
                  <a:cs typeface="Century Gothic"/>
                  <a:sym typeface="Century Gothic"/>
                </a:rPr>
                <a:t>Assigns any errors to the appropriate user</a:t>
              </a:r>
              <a:endParaRPr/>
            </a:p>
            <a:p>
              <a:pPr indent="-101600" lvl="0" marL="0" marR="0" rtl="0" algn="l">
                <a:lnSpc>
                  <a:spcPct val="100000"/>
                </a:lnSpc>
                <a:spcBef>
                  <a:spcPts val="0"/>
                </a:spcBef>
                <a:spcAft>
                  <a:spcPts val="0"/>
                </a:spcAft>
                <a:buClr>
                  <a:schemeClr val="lt1"/>
                </a:buClr>
                <a:buSzPts val="1600"/>
                <a:buFont typeface="Noto Sans Symbols"/>
                <a:buChar char="❑"/>
              </a:pPr>
              <a:r>
                <a:rPr b="0" i="0" lang="en-US" sz="1600" u="none" cap="none" strike="noStrike">
                  <a:solidFill>
                    <a:schemeClr val="lt1"/>
                  </a:solidFill>
                  <a:latin typeface="Century Gothic"/>
                  <a:ea typeface="Century Gothic"/>
                  <a:cs typeface="Century Gothic"/>
                  <a:sym typeface="Century Gothic"/>
                </a:rPr>
                <a:t>Generate HTML/XML reports</a:t>
              </a:r>
              <a:endParaRPr b="0" i="0" sz="1400" u="none" cap="none" strike="noStrike">
                <a:solidFill>
                  <a:schemeClr val="lt1"/>
                </a:solidFill>
                <a:latin typeface="Century Gothic"/>
                <a:ea typeface="Century Gothic"/>
                <a:cs typeface="Century Gothic"/>
                <a:sym typeface="Century Gothic"/>
              </a:endParaRPr>
            </a:p>
          </p:txBody>
        </p:sp>
        <p:sp>
          <p:nvSpPr>
            <p:cNvPr id="331" name="Google Shape;331;p28"/>
            <p:cNvSpPr/>
            <p:nvPr/>
          </p:nvSpPr>
          <p:spPr>
            <a:xfrm>
              <a:off x="4593336" y="2831592"/>
              <a:ext cx="4343400" cy="457200"/>
            </a:xfrm>
            <a:prstGeom prst="rect">
              <a:avLst/>
            </a:prstGeom>
            <a:gradFill>
              <a:gsLst>
                <a:gs pos="0">
                  <a:srgbClr val="A3A3A3"/>
                </a:gs>
                <a:gs pos="100000">
                  <a:srgbClr val="4A4A4A"/>
                </a:gs>
              </a:gsLst>
              <a:path path="circle">
                <a:fillToRect b="50%" l="50%" r="50%" t="50%"/>
              </a:path>
              <a:tileRect/>
            </a:gradFill>
            <a:ln cap="flat" cmpd="sng" w="38100">
              <a:solidFill>
                <a:srgbClr val="FFFF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rPr b="0" i="0" lang="en-US" sz="1800" u="none" cap="none" strike="noStrike">
                  <a:solidFill>
                    <a:schemeClr val="lt1"/>
                  </a:solidFill>
                  <a:latin typeface="Century Gothic"/>
                  <a:ea typeface="Century Gothic"/>
                  <a:cs typeface="Century Gothic"/>
                  <a:sym typeface="Century Gothic"/>
                </a:rPr>
                <a:t>Perform unit test</a:t>
              </a:r>
              <a:endParaRPr/>
            </a:p>
          </p:txBody>
        </p:sp>
        <p:sp>
          <p:nvSpPr>
            <p:cNvPr id="332" name="Google Shape;332;p28"/>
            <p:cNvSpPr/>
            <p:nvPr/>
          </p:nvSpPr>
          <p:spPr>
            <a:xfrm>
              <a:off x="2651760" y="2825496"/>
              <a:ext cx="1938357" cy="2752344"/>
            </a:xfrm>
            <a:custGeom>
              <a:rect b="b" l="l" r="r" t="t"/>
              <a:pathLst>
                <a:path extrusionOk="0" h="2752344" w="1938528">
                  <a:moveTo>
                    <a:pt x="1920240" y="0"/>
                  </a:moveTo>
                  <a:lnTo>
                    <a:pt x="0" y="896112"/>
                  </a:lnTo>
                  <a:lnTo>
                    <a:pt x="9144" y="1463040"/>
                  </a:lnTo>
                  <a:lnTo>
                    <a:pt x="1938528" y="2752344"/>
                  </a:lnTo>
                </a:path>
              </a:pathLst>
            </a:custGeom>
            <a:gradFill>
              <a:gsLst>
                <a:gs pos="0">
                  <a:srgbClr val="FFFF80"/>
                </a:gs>
                <a:gs pos="50000">
                  <a:srgbClr val="FFFFB3"/>
                </a:gs>
                <a:gs pos="100000">
                  <a:srgbClr val="FFFFDA"/>
                </a:gs>
              </a:gsLst>
              <a:lin ang="0" scaled="0"/>
            </a:gradFill>
            <a:ln cap="flat" cmpd="sng" w="9525">
              <a:solidFill>
                <a:srgbClr val="B6DCDF"/>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333" name="Google Shape;333;p28"/>
            <p:cNvGrpSpPr/>
            <p:nvPr/>
          </p:nvGrpSpPr>
          <p:grpSpPr>
            <a:xfrm>
              <a:off x="2895600" y="3505200"/>
              <a:ext cx="1225770" cy="1044786"/>
              <a:chOff x="1632" y="1248"/>
              <a:chExt cx="2682" cy="2286"/>
            </a:xfrm>
          </p:grpSpPr>
          <p:sp>
            <p:nvSpPr>
              <p:cNvPr id="334" name="Google Shape;334;p28"/>
              <p:cNvSpPr/>
              <p:nvPr/>
            </p:nvSpPr>
            <p:spPr>
              <a:xfrm>
                <a:off x="3119" y="1248"/>
                <a:ext cx="1195" cy="1048"/>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5" name="Google Shape;335;p28"/>
              <p:cNvSpPr/>
              <p:nvPr/>
            </p:nvSpPr>
            <p:spPr>
              <a:xfrm>
                <a:off x="1632" y="1680"/>
                <a:ext cx="1429" cy="1253"/>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6" name="Google Shape;336;p28"/>
              <p:cNvSpPr/>
              <p:nvPr/>
            </p:nvSpPr>
            <p:spPr>
              <a:xfrm>
                <a:off x="2559" y="2142"/>
                <a:ext cx="1588" cy="1392"/>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grpSp>
        <p:nvGrpSpPr>
          <p:cNvPr id="337" name="Google Shape;337;p28"/>
          <p:cNvGrpSpPr/>
          <p:nvPr/>
        </p:nvGrpSpPr>
        <p:grpSpPr>
          <a:xfrm>
            <a:off x="2651125" y="3648075"/>
            <a:ext cx="6283325" cy="2305050"/>
            <a:chOff x="2651760" y="3648456"/>
            <a:chExt cx="6281928" cy="2304288"/>
          </a:xfrm>
        </p:grpSpPr>
        <p:sp>
          <p:nvSpPr>
            <p:cNvPr id="338" name="Google Shape;338;p28"/>
            <p:cNvSpPr/>
            <p:nvPr/>
          </p:nvSpPr>
          <p:spPr>
            <a:xfrm>
              <a:off x="4590288" y="4111752"/>
              <a:ext cx="4343400" cy="1831848"/>
            </a:xfrm>
            <a:prstGeom prst="rect">
              <a:avLst/>
            </a:prstGeom>
            <a:gradFill>
              <a:gsLst>
                <a:gs pos="0">
                  <a:srgbClr val="A3A3A3"/>
                </a:gs>
                <a:gs pos="100000">
                  <a:srgbClr val="4A4A4A"/>
                </a:gs>
              </a:gsLst>
              <a:path path="circle">
                <a:fillToRect b="50%" l="50%" r="50%" t="50%"/>
              </a:path>
              <a:tileRect/>
            </a:gradFill>
            <a:ln cap="flat" cmpd="sng" w="9525">
              <a:solidFill>
                <a:srgbClr val="B5DADD"/>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101600" lvl="0" marL="0" marR="0" rtl="0" algn="l">
                <a:lnSpc>
                  <a:spcPct val="100000"/>
                </a:lnSpc>
                <a:spcBef>
                  <a:spcPts val="0"/>
                </a:spcBef>
                <a:spcAft>
                  <a:spcPts val="0"/>
                </a:spcAft>
                <a:buClr>
                  <a:schemeClr val="lt1"/>
                </a:buClr>
                <a:buSzPts val="1600"/>
                <a:buFont typeface="Noto Sans Symbols"/>
                <a:buChar char="❑"/>
              </a:pPr>
              <a:r>
                <a:rPr b="0" i="0" lang="en-US" sz="1600" u="none" cap="none" strike="noStrike">
                  <a:solidFill>
                    <a:schemeClr val="lt1"/>
                  </a:solidFill>
                  <a:latin typeface="Century Gothic"/>
                  <a:ea typeface="Century Gothic"/>
                  <a:cs typeface="Century Gothic"/>
                  <a:sym typeface="Century Gothic"/>
                </a:rPr>
                <a:t> Quick fixing coding standard errors (200+ rules)</a:t>
              </a:r>
              <a:endParaRPr/>
            </a:p>
            <a:p>
              <a:pPr indent="-101600" lvl="0" marL="0" marR="0" rtl="0" algn="l">
                <a:lnSpc>
                  <a:spcPct val="100000"/>
                </a:lnSpc>
                <a:spcBef>
                  <a:spcPts val="0"/>
                </a:spcBef>
                <a:spcAft>
                  <a:spcPts val="0"/>
                </a:spcAft>
                <a:buClr>
                  <a:schemeClr val="lt1"/>
                </a:buClr>
                <a:buSzPts val="1600"/>
                <a:buFont typeface="Noto Sans Symbols"/>
                <a:buChar char="❑"/>
              </a:pPr>
              <a:r>
                <a:rPr b="0" i="0" lang="en-US" sz="1600" u="none" cap="none" strike="noStrike">
                  <a:solidFill>
                    <a:schemeClr val="lt1"/>
                  </a:solidFill>
                  <a:latin typeface="Century Gothic"/>
                  <a:ea typeface="Century Gothic"/>
                  <a:cs typeface="Century Gothic"/>
                  <a:sym typeface="Century Gothic"/>
                </a:rPr>
                <a:t> Suppressing and un-suppressing reported errors</a:t>
              </a:r>
              <a:endParaRPr/>
            </a:p>
            <a:p>
              <a:pPr indent="-101600" lvl="0" marL="0" marR="0" rtl="0" algn="l">
                <a:lnSpc>
                  <a:spcPct val="100000"/>
                </a:lnSpc>
                <a:spcBef>
                  <a:spcPts val="0"/>
                </a:spcBef>
                <a:spcAft>
                  <a:spcPts val="0"/>
                </a:spcAft>
                <a:buClr>
                  <a:schemeClr val="lt1"/>
                </a:buClr>
                <a:buSzPts val="1600"/>
                <a:buFont typeface="Noto Sans Symbols"/>
                <a:buChar char="❑"/>
              </a:pPr>
              <a:r>
                <a:rPr b="0" i="0" lang="en-US" sz="1600" u="none" cap="none" strike="noStrike">
                  <a:solidFill>
                    <a:schemeClr val="lt1"/>
                  </a:solidFill>
                  <a:latin typeface="Century Gothic"/>
                  <a:ea typeface="Century Gothic"/>
                  <a:cs typeface="Century Gothic"/>
                  <a:sym typeface="Century Gothic"/>
                </a:rPr>
                <a:t> Provide Error found View and Test Class Outline View to help you identify errors and debugs</a:t>
              </a:r>
              <a:endParaRPr b="0" i="0" sz="1400" u="none" cap="none" strike="noStrike">
                <a:solidFill>
                  <a:schemeClr val="lt1"/>
                </a:solidFill>
                <a:latin typeface="Century Gothic"/>
                <a:ea typeface="Century Gothic"/>
                <a:cs typeface="Century Gothic"/>
                <a:sym typeface="Century Gothic"/>
              </a:endParaRPr>
            </a:p>
          </p:txBody>
        </p:sp>
        <p:sp>
          <p:nvSpPr>
            <p:cNvPr id="339" name="Google Shape;339;p28"/>
            <p:cNvSpPr/>
            <p:nvPr/>
          </p:nvSpPr>
          <p:spPr>
            <a:xfrm>
              <a:off x="4590288" y="3654552"/>
              <a:ext cx="4343400" cy="457200"/>
            </a:xfrm>
            <a:prstGeom prst="rect">
              <a:avLst/>
            </a:prstGeom>
            <a:gradFill>
              <a:gsLst>
                <a:gs pos="0">
                  <a:srgbClr val="A3A3A3"/>
                </a:gs>
                <a:gs pos="100000">
                  <a:srgbClr val="4A4A4A"/>
                </a:gs>
              </a:gsLst>
              <a:path path="circle">
                <a:fillToRect b="50%" l="50%" r="50%" t="50%"/>
              </a:path>
              <a:tileRect/>
            </a:gradFill>
            <a:ln cap="flat" cmpd="sng" w="38100">
              <a:solidFill>
                <a:srgbClr val="FFFF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rPr b="0" i="0" lang="en-US" sz="1800" u="none" cap="none" strike="noStrike">
                  <a:solidFill>
                    <a:schemeClr val="lt1"/>
                  </a:solidFill>
                  <a:latin typeface="Century Gothic"/>
                  <a:ea typeface="Century Gothic"/>
                  <a:cs typeface="Century Gothic"/>
                  <a:sym typeface="Century Gothic"/>
                </a:rPr>
                <a:t>Jtest Quick Fix</a:t>
              </a:r>
              <a:endParaRPr/>
            </a:p>
          </p:txBody>
        </p:sp>
        <p:sp>
          <p:nvSpPr>
            <p:cNvPr id="340" name="Google Shape;340;p28"/>
            <p:cNvSpPr/>
            <p:nvPr/>
          </p:nvSpPr>
          <p:spPr>
            <a:xfrm>
              <a:off x="2651760" y="3648456"/>
              <a:ext cx="1937907" cy="2304288"/>
            </a:xfrm>
            <a:custGeom>
              <a:rect b="b" l="l" r="r" t="t"/>
              <a:pathLst>
                <a:path extrusionOk="0" h="2304288" w="1938528">
                  <a:moveTo>
                    <a:pt x="1929384" y="0"/>
                  </a:moveTo>
                  <a:lnTo>
                    <a:pt x="0" y="923544"/>
                  </a:lnTo>
                  <a:lnTo>
                    <a:pt x="0" y="1536192"/>
                  </a:lnTo>
                  <a:lnTo>
                    <a:pt x="1938528" y="2304288"/>
                  </a:lnTo>
                </a:path>
              </a:pathLst>
            </a:custGeom>
            <a:gradFill>
              <a:gsLst>
                <a:gs pos="0">
                  <a:srgbClr val="FFFF80"/>
                </a:gs>
                <a:gs pos="50000">
                  <a:srgbClr val="FFFFB3"/>
                </a:gs>
                <a:gs pos="100000">
                  <a:srgbClr val="FFFFDA"/>
                </a:gs>
              </a:gsLst>
              <a:lin ang="0" scaled="0"/>
            </a:gradFill>
            <a:ln cap="flat" cmpd="sng" w="9525">
              <a:solidFill>
                <a:srgbClr val="B6DCDF"/>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C:\Program Files\Microsoft Office\MEDIA\CAGCAT10\j0292020.wmf" id="341" name="Google Shape;341;p28"/>
            <p:cNvPicPr preferRelativeResize="0"/>
            <p:nvPr/>
          </p:nvPicPr>
          <p:blipFill rotWithShape="1">
            <a:blip r:embed="rId9">
              <a:alphaModFix/>
            </a:blip>
            <a:srcRect b="0" l="0" r="0" t="0"/>
            <a:stretch/>
          </p:blipFill>
          <p:spPr>
            <a:xfrm>
              <a:off x="2895600" y="4419600"/>
              <a:ext cx="990600" cy="940198"/>
            </a:xfrm>
            <a:prstGeom prst="rect">
              <a:avLst/>
            </a:prstGeom>
            <a:noFill/>
            <a:ln>
              <a:noFill/>
            </a:ln>
          </p:spPr>
        </p:pic>
      </p:grpSp>
      <p:grpSp>
        <p:nvGrpSpPr>
          <p:cNvPr id="342" name="Google Shape;342;p28"/>
          <p:cNvGrpSpPr/>
          <p:nvPr/>
        </p:nvGrpSpPr>
        <p:grpSpPr>
          <a:xfrm>
            <a:off x="2633662" y="3309937"/>
            <a:ext cx="6297612" cy="2928937"/>
            <a:chOff x="2633472" y="3310128"/>
            <a:chExt cx="6297168" cy="2929128"/>
          </a:xfrm>
        </p:grpSpPr>
        <p:sp>
          <p:nvSpPr>
            <p:cNvPr id="343" name="Google Shape;343;p28"/>
            <p:cNvSpPr/>
            <p:nvPr/>
          </p:nvSpPr>
          <p:spPr>
            <a:xfrm>
              <a:off x="4587240" y="3788664"/>
              <a:ext cx="4343400" cy="2450592"/>
            </a:xfrm>
            <a:prstGeom prst="rect">
              <a:avLst/>
            </a:prstGeom>
            <a:gradFill>
              <a:gsLst>
                <a:gs pos="0">
                  <a:srgbClr val="A3A3A3"/>
                </a:gs>
                <a:gs pos="100000">
                  <a:srgbClr val="4A4A4A"/>
                </a:gs>
              </a:gsLst>
              <a:path path="circle">
                <a:fillToRect b="50%" l="50%" r="50%" t="50%"/>
              </a:path>
              <a:tileRect/>
            </a:gradFill>
            <a:ln cap="flat" cmpd="sng" w="9525">
              <a:solidFill>
                <a:srgbClr val="B5DADD"/>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101600" lvl="0" marL="0" marR="0" rtl="0" algn="l">
                <a:lnSpc>
                  <a:spcPct val="100000"/>
                </a:lnSpc>
                <a:spcBef>
                  <a:spcPts val="0"/>
                </a:spcBef>
                <a:spcAft>
                  <a:spcPts val="0"/>
                </a:spcAft>
                <a:buClr>
                  <a:schemeClr val="lt1"/>
                </a:buClr>
                <a:buSzPts val="1600"/>
                <a:buFont typeface="Noto Sans Symbols"/>
                <a:buChar char="❑"/>
              </a:pPr>
              <a:r>
                <a:rPr b="0" i="0" lang="en-US" sz="1600" u="none" cap="none" strike="noStrike">
                  <a:solidFill>
                    <a:schemeClr val="lt1"/>
                  </a:solidFill>
                  <a:latin typeface="Century Gothic"/>
                  <a:ea typeface="Century Gothic"/>
                  <a:cs typeface="Century Gothic"/>
                  <a:sym typeface="Century Gothic"/>
                </a:rPr>
                <a:t> Define/Customize the coding conversion rules</a:t>
              </a:r>
              <a:endParaRPr/>
            </a:p>
            <a:p>
              <a:pPr indent="-101600" lvl="0" marL="0" marR="0" rtl="0" algn="l">
                <a:lnSpc>
                  <a:spcPct val="100000"/>
                </a:lnSpc>
                <a:spcBef>
                  <a:spcPts val="0"/>
                </a:spcBef>
                <a:spcAft>
                  <a:spcPts val="0"/>
                </a:spcAft>
                <a:buClr>
                  <a:schemeClr val="lt1"/>
                </a:buClr>
                <a:buSzPts val="1600"/>
                <a:buFont typeface="Noto Sans Symbols"/>
                <a:buChar char="❑"/>
              </a:pPr>
              <a:r>
                <a:rPr b="0" i="0" lang="en-US" sz="1600" u="none" cap="none" strike="noStrike">
                  <a:solidFill>
                    <a:schemeClr val="lt1"/>
                  </a:solidFill>
                  <a:latin typeface="Century Gothic"/>
                  <a:ea typeface="Century Gothic"/>
                  <a:cs typeface="Century Gothic"/>
                  <a:sym typeface="Century Gothic"/>
                </a:rPr>
                <a:t> Perform Black Box Test with “Design by Contract” feature</a:t>
              </a:r>
              <a:endParaRPr/>
            </a:p>
            <a:p>
              <a:pPr indent="-101600" lvl="0" marL="0" marR="0" rtl="0" algn="l">
                <a:lnSpc>
                  <a:spcPct val="100000"/>
                </a:lnSpc>
                <a:spcBef>
                  <a:spcPts val="0"/>
                </a:spcBef>
                <a:spcAft>
                  <a:spcPts val="0"/>
                </a:spcAft>
                <a:buClr>
                  <a:schemeClr val="lt1"/>
                </a:buClr>
                <a:buSzPts val="1600"/>
                <a:buFont typeface="Noto Sans Symbols"/>
                <a:buChar char="❑"/>
              </a:pPr>
              <a:r>
                <a:rPr b="0" i="0" lang="en-US" sz="1600" u="none" cap="none" strike="noStrike">
                  <a:solidFill>
                    <a:schemeClr val="lt1"/>
                  </a:solidFill>
                  <a:latin typeface="Century Gothic"/>
                  <a:ea typeface="Century Gothic"/>
                  <a:cs typeface="Century Gothic"/>
                  <a:sym typeface="Century Gothic"/>
                </a:rPr>
                <a:t> Extend these automatically-generated test cases to</a:t>
              </a:r>
              <a:endParaRPr/>
            </a:p>
            <a:p>
              <a:pPr indent="-88900" lvl="1" marL="457200" marR="0" rtl="0" algn="l">
                <a:lnSpc>
                  <a:spcPct val="100000"/>
                </a:lnSpc>
                <a:spcBef>
                  <a:spcPts val="0"/>
                </a:spcBef>
                <a:spcAft>
                  <a:spcPts val="0"/>
                </a:spcAft>
                <a:buClr>
                  <a:schemeClr val="lt1"/>
                </a:buClr>
                <a:buSzPts val="1400"/>
                <a:buFont typeface="Noto Sans Symbols"/>
                <a:buChar char="❖"/>
              </a:pPr>
              <a:r>
                <a:rPr b="0" i="0" lang="en-US" sz="1400" u="none" cap="none" strike="noStrike">
                  <a:solidFill>
                    <a:schemeClr val="lt1"/>
                  </a:solidFill>
                  <a:latin typeface="Century Gothic"/>
                  <a:ea typeface="Century Gothic"/>
                  <a:cs typeface="Century Gothic"/>
                  <a:sym typeface="Century Gothic"/>
                </a:rPr>
                <a:t> Increase test coverage.</a:t>
              </a:r>
              <a:endParaRPr/>
            </a:p>
            <a:p>
              <a:pPr indent="-88900" lvl="1" marL="457200" marR="0" rtl="0" algn="l">
                <a:lnSpc>
                  <a:spcPct val="100000"/>
                </a:lnSpc>
                <a:spcBef>
                  <a:spcPts val="0"/>
                </a:spcBef>
                <a:spcAft>
                  <a:spcPts val="0"/>
                </a:spcAft>
                <a:buClr>
                  <a:schemeClr val="lt1"/>
                </a:buClr>
                <a:buSzPts val="1400"/>
                <a:buFont typeface="Noto Sans Symbols"/>
                <a:buChar char="❖"/>
              </a:pPr>
              <a:r>
                <a:rPr b="0" i="0" lang="en-US" sz="1400" u="none" cap="none" strike="noStrike">
                  <a:solidFill>
                    <a:schemeClr val="lt1"/>
                  </a:solidFill>
                  <a:latin typeface="Century Gothic"/>
                  <a:ea typeface="Century Gothic"/>
                  <a:cs typeface="Century Gothic"/>
                  <a:sym typeface="Century Gothic"/>
                </a:rPr>
                <a:t> Verify unit-level functionality.</a:t>
              </a:r>
              <a:endParaRPr/>
            </a:p>
            <a:p>
              <a:pPr indent="-88900" lvl="1" marL="457200" marR="0" rtl="0" algn="l">
                <a:lnSpc>
                  <a:spcPct val="100000"/>
                </a:lnSpc>
                <a:spcBef>
                  <a:spcPts val="0"/>
                </a:spcBef>
                <a:spcAft>
                  <a:spcPts val="0"/>
                </a:spcAft>
                <a:buClr>
                  <a:schemeClr val="lt1"/>
                </a:buClr>
                <a:buSzPts val="1400"/>
                <a:buFont typeface="Noto Sans Symbols"/>
                <a:buChar char="❖"/>
              </a:pPr>
              <a:r>
                <a:rPr b="0" i="0" lang="en-US" sz="1400" u="none" cap="none" strike="noStrike">
                  <a:solidFill>
                    <a:schemeClr val="lt1"/>
                  </a:solidFill>
                  <a:latin typeface="Century Gothic"/>
                  <a:ea typeface="Century Gothic"/>
                  <a:cs typeface="Century Gothic"/>
                  <a:sym typeface="Century Gothic"/>
                </a:rPr>
                <a:t> Verify sub-module, module, and system-level functionality</a:t>
              </a:r>
              <a:endParaRPr/>
            </a:p>
          </p:txBody>
        </p:sp>
        <p:sp>
          <p:nvSpPr>
            <p:cNvPr id="344" name="Google Shape;344;p28"/>
            <p:cNvSpPr/>
            <p:nvPr/>
          </p:nvSpPr>
          <p:spPr>
            <a:xfrm>
              <a:off x="4587240" y="3331464"/>
              <a:ext cx="4343400" cy="457200"/>
            </a:xfrm>
            <a:prstGeom prst="rect">
              <a:avLst/>
            </a:prstGeom>
            <a:gradFill>
              <a:gsLst>
                <a:gs pos="0">
                  <a:srgbClr val="A3A3A3"/>
                </a:gs>
                <a:gs pos="100000">
                  <a:srgbClr val="4A4A4A"/>
                </a:gs>
              </a:gsLst>
              <a:path path="circle">
                <a:fillToRect b="50%" l="50%" r="50%" t="50%"/>
              </a:path>
              <a:tileRect/>
            </a:gradFill>
            <a:ln cap="flat" cmpd="sng" w="38100">
              <a:solidFill>
                <a:srgbClr val="FFFF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rPr b="0" i="0" lang="en-US" sz="1800" u="none" cap="none" strike="noStrike">
                  <a:solidFill>
                    <a:schemeClr val="lt1"/>
                  </a:solidFill>
                  <a:latin typeface="Century Gothic"/>
                  <a:ea typeface="Century Gothic"/>
                  <a:cs typeface="Century Gothic"/>
                  <a:sym typeface="Century Gothic"/>
                </a:rPr>
                <a:t>Customizable</a:t>
              </a:r>
              <a:endParaRPr/>
            </a:p>
          </p:txBody>
        </p:sp>
        <p:sp>
          <p:nvSpPr>
            <p:cNvPr id="345" name="Google Shape;345;p28"/>
            <p:cNvSpPr/>
            <p:nvPr/>
          </p:nvSpPr>
          <p:spPr>
            <a:xfrm>
              <a:off x="2633472" y="3310128"/>
              <a:ext cx="1957249" cy="2925953"/>
            </a:xfrm>
            <a:custGeom>
              <a:rect b="b" l="l" r="r" t="t"/>
              <a:pathLst>
                <a:path extrusionOk="0" h="2926080" w="1956816">
                  <a:moveTo>
                    <a:pt x="1938528" y="0"/>
                  </a:moveTo>
                  <a:lnTo>
                    <a:pt x="9144" y="2185416"/>
                  </a:lnTo>
                  <a:lnTo>
                    <a:pt x="0" y="2724912"/>
                  </a:lnTo>
                  <a:lnTo>
                    <a:pt x="1956816" y="2926080"/>
                  </a:lnTo>
                </a:path>
              </a:pathLst>
            </a:custGeom>
            <a:gradFill>
              <a:gsLst>
                <a:gs pos="0">
                  <a:srgbClr val="FFFF80"/>
                </a:gs>
                <a:gs pos="50000">
                  <a:srgbClr val="FFFFB3"/>
                </a:gs>
                <a:gs pos="100000">
                  <a:srgbClr val="FFFFDA"/>
                </a:gs>
              </a:gsLst>
              <a:lin ang="0" scaled="0"/>
            </a:gradFill>
            <a:ln cap="flat" cmpd="sng" w="9525">
              <a:solidFill>
                <a:srgbClr val="B6DCDF"/>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C:\Program Files\Microsoft Office\MEDIA\CAGCAT10\j0292020.wmf" id="346" name="Google Shape;346;p28"/>
            <p:cNvPicPr preferRelativeResize="0"/>
            <p:nvPr/>
          </p:nvPicPr>
          <p:blipFill rotWithShape="1">
            <a:blip r:embed="rId9">
              <a:alphaModFix/>
            </a:blip>
            <a:srcRect b="0" l="0" r="0" t="0"/>
            <a:stretch/>
          </p:blipFill>
          <p:spPr>
            <a:xfrm>
              <a:off x="2819400" y="5105400"/>
              <a:ext cx="990600" cy="940198"/>
            </a:xfrm>
            <a:prstGeom prst="rect">
              <a:avLst/>
            </a:prstGeom>
            <a:noFill/>
            <a:ln>
              <a:noFill/>
            </a:ln>
          </p:spPr>
        </p:pic>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50" name="Shape 350"/>
        <p:cNvGrpSpPr/>
        <p:nvPr/>
      </p:nvGrpSpPr>
      <p:grpSpPr>
        <a:xfrm>
          <a:off x="0" y="0"/>
          <a:ext cx="0" cy="0"/>
          <a:chOff x="0" y="0"/>
          <a:chExt cx="0" cy="0"/>
        </a:xfrm>
      </p:grpSpPr>
      <p:sp>
        <p:nvSpPr>
          <p:cNvPr id="351" name="Google Shape;351;p29"/>
          <p:cNvSpPr txBox="1"/>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Page </a:t>
            </a:r>
            <a:fld id="{00000000-1234-1234-1234-123412341234}" type="slidenum">
              <a:rPr b="1" i="1" lang="en-US" sz="1200" u="none">
                <a:solidFill>
                  <a:srgbClr val="959595"/>
                </a:solidFill>
                <a:latin typeface="Arial"/>
                <a:ea typeface="Arial"/>
                <a:cs typeface="Arial"/>
                <a:sym typeface="Arial"/>
              </a:rPr>
              <a:t>‹#›</a:t>
            </a:fld>
            <a:endParaRPr/>
          </a:p>
        </p:txBody>
      </p:sp>
      <p:sp>
        <p:nvSpPr>
          <p:cNvPr id="352" name="Google Shape;352;p29"/>
          <p:cNvSpPr txBox="1"/>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Confidential</a:t>
            </a:r>
            <a:endParaRPr/>
          </a:p>
        </p:txBody>
      </p:sp>
      <p:sp>
        <p:nvSpPr>
          <p:cNvPr id="353" name="Google Shape;353;p29"/>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6454"/>
              </a:buClr>
              <a:buSzPts val="2500"/>
              <a:buFont typeface="Century Gothic"/>
              <a:buNone/>
            </a:pPr>
            <a:r>
              <a:rPr b="1" i="0" lang="en-US" sz="2500" u="none">
                <a:solidFill>
                  <a:srgbClr val="006454"/>
                </a:solidFill>
                <a:latin typeface="Century Gothic"/>
                <a:ea typeface="Century Gothic"/>
                <a:cs typeface="Century Gothic"/>
                <a:sym typeface="Century Gothic"/>
              </a:rPr>
              <a:t>Section #2</a:t>
            </a:r>
            <a:endParaRPr/>
          </a:p>
        </p:txBody>
      </p:sp>
      <p:sp>
        <p:nvSpPr>
          <p:cNvPr id="354" name="Google Shape;354;p29"/>
          <p:cNvSpPr txBox="1"/>
          <p:nvPr>
            <p:ph idx="1" type="body"/>
          </p:nvPr>
        </p:nvSpPr>
        <p:spPr>
          <a:xfrm>
            <a:off x="3505200" y="3505200"/>
            <a:ext cx="5410200" cy="2743200"/>
          </a:xfrm>
          <a:prstGeom prst="rect">
            <a:avLst/>
          </a:prstGeom>
          <a:noFill/>
          <a:ln>
            <a:noFill/>
          </a:ln>
        </p:spPr>
        <p:txBody>
          <a:bodyPr anchorCtr="0" anchor="t" bIns="45700" lIns="91425" spcFirstLastPara="1" rIns="91425" wrap="square" tIns="45700">
            <a:noAutofit/>
          </a:bodyPr>
          <a:lstStyle/>
          <a:p>
            <a:pPr indent="-341312" lvl="0" marL="341312"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Generate and Run Jtest</a:t>
            </a:r>
            <a:endParaRPr/>
          </a:p>
          <a:p>
            <a:pPr indent="-341312" lvl="0" marL="341312" rtl="0" algn="just">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Play button</a:t>
            </a:r>
            <a:endParaRPr/>
          </a:p>
          <a:p>
            <a:pPr indent="-341312" lvl="0" marL="341312" rtl="0" algn="just">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Test Case Outline View</a:t>
            </a:r>
            <a:endParaRPr/>
          </a:p>
          <a:p>
            <a:pPr indent="-341312" lvl="0" marL="341312" rtl="0" algn="just">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View coding standard violation</a:t>
            </a:r>
            <a:endParaRPr/>
          </a:p>
          <a:p>
            <a:pPr indent="-341312" lvl="0" marL="341312" rtl="0" algn="just">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View Unit Test Errors</a:t>
            </a:r>
            <a:endParaRPr/>
          </a:p>
          <a:p>
            <a:pPr indent="-341312" lvl="0" marL="341312" rtl="0" algn="just">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Coverage View</a:t>
            </a:r>
            <a:endParaRPr/>
          </a:p>
        </p:txBody>
      </p:sp>
      <p:sp>
        <p:nvSpPr>
          <p:cNvPr id="355" name="Google Shape;355;p29"/>
          <p:cNvSpPr txBox="1"/>
          <p:nvPr/>
        </p:nvSpPr>
        <p:spPr>
          <a:xfrm>
            <a:off x="1143000" y="1600200"/>
            <a:ext cx="6934200" cy="7016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4000"/>
              <a:buFont typeface="Century Gothic"/>
              <a:buNone/>
            </a:pPr>
            <a:r>
              <a:rPr b="1" i="0" lang="en-US" sz="4000" u="none">
                <a:solidFill>
                  <a:srgbClr val="0000FF"/>
                </a:solidFill>
                <a:latin typeface="Century Gothic"/>
                <a:ea typeface="Century Gothic"/>
                <a:cs typeface="Century Gothic"/>
                <a:sym typeface="Century Gothic"/>
              </a:rPr>
              <a:t>Explore Jtest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59" name="Shape 359"/>
        <p:cNvGrpSpPr/>
        <p:nvPr/>
      </p:nvGrpSpPr>
      <p:grpSpPr>
        <a:xfrm>
          <a:off x="0" y="0"/>
          <a:ext cx="0" cy="0"/>
          <a:chOff x="0" y="0"/>
          <a:chExt cx="0" cy="0"/>
        </a:xfrm>
      </p:grpSpPr>
      <p:sp>
        <p:nvSpPr>
          <p:cNvPr id="360" name="Google Shape;360;p30"/>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6454"/>
              </a:buClr>
              <a:buSzPts val="2500"/>
              <a:buFont typeface="Century Gothic"/>
              <a:buNone/>
            </a:pPr>
            <a:r>
              <a:rPr b="1" i="0" lang="en-US" sz="2500" u="none">
                <a:solidFill>
                  <a:srgbClr val="006454"/>
                </a:solidFill>
                <a:latin typeface="Century Gothic"/>
                <a:ea typeface="Century Gothic"/>
                <a:cs typeface="Century Gothic"/>
                <a:sym typeface="Century Gothic"/>
              </a:rPr>
              <a:t>Generate and Run Jtest</a:t>
            </a:r>
            <a:endParaRPr/>
          </a:p>
        </p:txBody>
      </p:sp>
      <p:sp>
        <p:nvSpPr>
          <p:cNvPr id="361" name="Google Shape;361;p30"/>
          <p:cNvSpPr txBox="1"/>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Page </a:t>
            </a:r>
            <a:fld id="{00000000-1234-1234-1234-123412341234}" type="slidenum">
              <a:rPr b="1" i="1" lang="en-US" sz="1200" u="none">
                <a:solidFill>
                  <a:srgbClr val="959595"/>
                </a:solidFill>
                <a:latin typeface="Arial"/>
                <a:ea typeface="Arial"/>
                <a:cs typeface="Arial"/>
                <a:sym typeface="Arial"/>
              </a:rPr>
              <a:t>‹#›</a:t>
            </a:fld>
            <a:endParaRPr/>
          </a:p>
        </p:txBody>
      </p:sp>
      <p:sp>
        <p:nvSpPr>
          <p:cNvPr id="362" name="Google Shape;362;p30"/>
          <p:cNvSpPr txBox="1"/>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Confidential</a:t>
            </a:r>
            <a:endParaRPr/>
          </a:p>
        </p:txBody>
      </p:sp>
      <p:grpSp>
        <p:nvGrpSpPr>
          <p:cNvPr id="363" name="Google Shape;363;p30"/>
          <p:cNvGrpSpPr/>
          <p:nvPr/>
        </p:nvGrpSpPr>
        <p:grpSpPr>
          <a:xfrm>
            <a:off x="635000" y="1765300"/>
            <a:ext cx="914400" cy="762000"/>
            <a:chOff x="400" y="1064"/>
            <a:chExt cx="576" cy="480"/>
          </a:xfrm>
        </p:grpSpPr>
        <p:pic>
          <p:nvPicPr>
            <p:cNvPr id="364" name="Google Shape;364;p30"/>
            <p:cNvPicPr preferRelativeResize="0"/>
            <p:nvPr/>
          </p:nvPicPr>
          <p:blipFill rotWithShape="1">
            <a:blip r:embed="rId4">
              <a:alphaModFix/>
            </a:blip>
            <a:srcRect b="11110" l="0" r="11110" t="8080"/>
            <a:stretch/>
          </p:blipFill>
          <p:spPr>
            <a:xfrm>
              <a:off x="400" y="1064"/>
              <a:ext cx="576" cy="480"/>
            </a:xfrm>
            <a:prstGeom prst="rect">
              <a:avLst/>
            </a:prstGeom>
            <a:noFill/>
            <a:ln>
              <a:noFill/>
            </a:ln>
          </p:spPr>
        </p:pic>
        <p:grpSp>
          <p:nvGrpSpPr>
            <p:cNvPr id="365" name="Google Shape;365;p30"/>
            <p:cNvGrpSpPr/>
            <p:nvPr/>
          </p:nvGrpSpPr>
          <p:grpSpPr>
            <a:xfrm>
              <a:off x="624" y="1200"/>
              <a:ext cx="173" cy="173"/>
              <a:chOff x="96" y="1200"/>
              <a:chExt cx="173" cy="173"/>
            </a:xfrm>
          </p:grpSpPr>
          <p:pic>
            <p:nvPicPr>
              <p:cNvPr descr="green ball tiny" id="366" name="Google Shape;366;p30"/>
              <p:cNvPicPr preferRelativeResize="0"/>
              <p:nvPr/>
            </p:nvPicPr>
            <p:blipFill rotWithShape="1">
              <a:blip r:embed="rId5">
                <a:alphaModFix/>
              </a:blip>
              <a:srcRect b="0" l="0" r="0" t="0"/>
              <a:stretch/>
            </p:blipFill>
            <p:spPr>
              <a:xfrm>
                <a:off x="96" y="1200"/>
                <a:ext cx="173" cy="173"/>
              </a:xfrm>
              <a:prstGeom prst="rect">
                <a:avLst/>
              </a:prstGeom>
              <a:noFill/>
              <a:ln>
                <a:noFill/>
              </a:ln>
            </p:spPr>
          </p:pic>
          <p:sp>
            <p:nvSpPr>
              <p:cNvPr id="367" name="Google Shape;367;p30"/>
              <p:cNvSpPr txBox="1"/>
              <p:nvPr/>
            </p:nvSpPr>
            <p:spPr>
              <a:xfrm>
                <a:off x="96" y="1200"/>
                <a:ext cx="160" cy="1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000"/>
                  <a:buFont typeface="Arial"/>
                  <a:buNone/>
                </a:pPr>
                <a:r>
                  <a:rPr b="0" i="0" lang="en-US" sz="1000" u="none">
                    <a:solidFill>
                      <a:schemeClr val="lt1"/>
                    </a:solidFill>
                    <a:latin typeface="Arial"/>
                    <a:ea typeface="Arial"/>
                    <a:cs typeface="Arial"/>
                    <a:sym typeface="Arial"/>
                  </a:rPr>
                  <a:t>1</a:t>
                </a:r>
                <a:endParaRPr/>
              </a:p>
            </p:txBody>
          </p:sp>
        </p:grpSp>
      </p:grpSp>
      <p:pic>
        <p:nvPicPr>
          <p:cNvPr id="368" name="Google Shape;368;p30"/>
          <p:cNvPicPr preferRelativeResize="0"/>
          <p:nvPr/>
        </p:nvPicPr>
        <p:blipFill rotWithShape="1">
          <a:blip r:embed="rId6">
            <a:alphaModFix/>
          </a:blip>
          <a:srcRect b="0" l="0" r="0" t="0"/>
          <a:stretch/>
        </p:blipFill>
        <p:spPr>
          <a:xfrm>
            <a:off x="2438400" y="914400"/>
            <a:ext cx="4535487" cy="1785937"/>
          </a:xfrm>
          <a:prstGeom prst="rect">
            <a:avLst/>
          </a:prstGeom>
          <a:noFill/>
          <a:ln>
            <a:noFill/>
          </a:ln>
        </p:spPr>
      </p:pic>
      <p:sp>
        <p:nvSpPr>
          <p:cNvPr id="369" name="Google Shape;369;p30"/>
          <p:cNvSpPr txBox="1"/>
          <p:nvPr/>
        </p:nvSpPr>
        <p:spPr>
          <a:xfrm>
            <a:off x="5054600" y="1658937"/>
            <a:ext cx="2540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66FF"/>
              </a:buClr>
              <a:buSzPts val="1000"/>
              <a:buFont typeface="Arial"/>
              <a:buNone/>
            </a:pPr>
            <a:r>
              <a:rPr b="0" i="0" lang="en-US" sz="1000" u="none">
                <a:solidFill>
                  <a:srgbClr val="FF66FF"/>
                </a:solidFill>
                <a:latin typeface="Arial"/>
                <a:ea typeface="Arial"/>
                <a:cs typeface="Arial"/>
                <a:sym typeface="Arial"/>
              </a:rPr>
              <a:t>2</a:t>
            </a:r>
            <a:endParaRPr/>
          </a:p>
        </p:txBody>
      </p:sp>
      <p:sp>
        <p:nvSpPr>
          <p:cNvPr id="370" name="Google Shape;370;p30"/>
          <p:cNvSpPr txBox="1"/>
          <p:nvPr/>
        </p:nvSpPr>
        <p:spPr>
          <a:xfrm>
            <a:off x="4191000" y="2057400"/>
            <a:ext cx="1828800" cy="54927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SzPts val="1000"/>
              <a:buFont typeface="Arial"/>
              <a:buNone/>
            </a:pPr>
            <a:r>
              <a:rPr b="0" i="0" lang="en-US" sz="1000" u="none">
                <a:solidFill>
                  <a:srgbClr val="CC3300"/>
                </a:solidFill>
                <a:latin typeface="Arial"/>
                <a:ea typeface="Arial"/>
                <a:cs typeface="Arial"/>
                <a:sym typeface="Arial"/>
              </a:rPr>
              <a:t>Select the classes or packages to test in the Package Explorer View</a:t>
            </a:r>
            <a:endParaRPr/>
          </a:p>
        </p:txBody>
      </p:sp>
      <p:pic>
        <p:nvPicPr>
          <p:cNvPr id="371" name="Google Shape;371;p30"/>
          <p:cNvPicPr preferRelativeResize="0"/>
          <p:nvPr/>
        </p:nvPicPr>
        <p:blipFill rotWithShape="1">
          <a:blip r:embed="rId7">
            <a:alphaModFix/>
          </a:blip>
          <a:srcRect b="0" l="0" r="0" t="0"/>
          <a:stretch/>
        </p:blipFill>
        <p:spPr>
          <a:xfrm>
            <a:off x="2286000" y="5316537"/>
            <a:ext cx="3505200" cy="1389062"/>
          </a:xfrm>
          <a:prstGeom prst="rect">
            <a:avLst/>
          </a:prstGeom>
          <a:noFill/>
          <a:ln>
            <a:noFill/>
          </a:ln>
        </p:spPr>
      </p:pic>
      <p:pic>
        <p:nvPicPr>
          <p:cNvPr id="372" name="Google Shape;372;p30"/>
          <p:cNvPicPr preferRelativeResize="0"/>
          <p:nvPr/>
        </p:nvPicPr>
        <p:blipFill rotWithShape="1">
          <a:blip r:embed="rId8">
            <a:alphaModFix/>
          </a:blip>
          <a:srcRect b="25211" l="0" r="0" t="0"/>
          <a:stretch/>
        </p:blipFill>
        <p:spPr>
          <a:xfrm>
            <a:off x="6972300" y="1371600"/>
            <a:ext cx="2019300" cy="2514600"/>
          </a:xfrm>
          <a:prstGeom prst="rect">
            <a:avLst/>
          </a:prstGeom>
          <a:noFill/>
          <a:ln>
            <a:noFill/>
          </a:ln>
        </p:spPr>
      </p:pic>
      <p:pic>
        <p:nvPicPr>
          <p:cNvPr id="373" name="Google Shape;373;p30"/>
          <p:cNvPicPr preferRelativeResize="0"/>
          <p:nvPr/>
        </p:nvPicPr>
        <p:blipFill rotWithShape="1">
          <a:blip r:embed="rId9">
            <a:alphaModFix/>
          </a:blip>
          <a:srcRect b="0" l="0" r="0" t="0"/>
          <a:stretch/>
        </p:blipFill>
        <p:spPr>
          <a:xfrm>
            <a:off x="1339850" y="1593850"/>
            <a:ext cx="1895475" cy="857250"/>
          </a:xfrm>
          <a:prstGeom prst="rect">
            <a:avLst/>
          </a:prstGeom>
          <a:noFill/>
          <a:ln>
            <a:noFill/>
          </a:ln>
        </p:spPr>
      </p:pic>
      <p:sp>
        <p:nvSpPr>
          <p:cNvPr id="374" name="Google Shape;374;p30"/>
          <p:cNvSpPr txBox="1"/>
          <p:nvPr/>
        </p:nvSpPr>
        <p:spPr>
          <a:xfrm>
            <a:off x="787400" y="2435225"/>
            <a:ext cx="2819400" cy="244475"/>
          </a:xfrm>
          <a:prstGeom prst="rect">
            <a:avLst/>
          </a:prstGeom>
          <a:solidFill>
            <a:schemeClr val="accent1"/>
          </a:solid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rgbClr val="CC3300"/>
              </a:buClr>
              <a:buSzPts val="1000"/>
              <a:buFont typeface="Arial"/>
              <a:buNone/>
            </a:pPr>
            <a:r>
              <a:rPr b="0" i="0" lang="en-US" sz="1000" u="none">
                <a:solidFill>
                  <a:srgbClr val="CC3300"/>
                </a:solidFill>
                <a:latin typeface="Arial"/>
                <a:ea typeface="Arial"/>
                <a:cs typeface="Arial"/>
                <a:sym typeface="Arial"/>
              </a:rPr>
              <a:t>Choose File&gt; New&gt; Jtest Example Project</a:t>
            </a:r>
            <a:endParaRPr/>
          </a:p>
        </p:txBody>
      </p:sp>
      <p:pic>
        <p:nvPicPr>
          <p:cNvPr id="375" name="Google Shape;375;p30"/>
          <p:cNvPicPr preferRelativeResize="0"/>
          <p:nvPr/>
        </p:nvPicPr>
        <p:blipFill rotWithShape="1">
          <a:blip r:embed="rId10">
            <a:alphaModFix/>
          </a:blip>
          <a:srcRect b="0" l="19998" r="27755" t="0"/>
          <a:stretch/>
        </p:blipFill>
        <p:spPr>
          <a:xfrm>
            <a:off x="4267200" y="3962400"/>
            <a:ext cx="2438400" cy="314325"/>
          </a:xfrm>
          <a:prstGeom prst="rect">
            <a:avLst/>
          </a:prstGeom>
          <a:noFill/>
          <a:ln>
            <a:noFill/>
          </a:ln>
        </p:spPr>
      </p:pic>
      <p:sp>
        <p:nvSpPr>
          <p:cNvPr id="376" name="Google Shape;376;p30"/>
          <p:cNvSpPr txBox="1"/>
          <p:nvPr/>
        </p:nvSpPr>
        <p:spPr>
          <a:xfrm>
            <a:off x="4419600" y="4010025"/>
            <a:ext cx="609600" cy="228600"/>
          </a:xfrm>
          <a:prstGeom prst="rect">
            <a:avLst/>
          </a:prstGeom>
          <a:noFill/>
          <a:ln cap="flat" cmpd="sng" w="476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377" name="Google Shape;377;p30"/>
          <p:cNvPicPr preferRelativeResize="0"/>
          <p:nvPr/>
        </p:nvPicPr>
        <p:blipFill rotWithShape="1">
          <a:blip r:embed="rId11">
            <a:alphaModFix/>
          </a:blip>
          <a:srcRect b="0" l="0" r="3998" t="0"/>
          <a:stretch/>
        </p:blipFill>
        <p:spPr>
          <a:xfrm>
            <a:off x="304800" y="3732212"/>
            <a:ext cx="3546475" cy="2439987"/>
          </a:xfrm>
          <a:prstGeom prst="rect">
            <a:avLst/>
          </a:prstGeom>
          <a:noFill/>
          <a:ln>
            <a:noFill/>
          </a:ln>
        </p:spPr>
      </p:pic>
      <p:sp>
        <p:nvSpPr>
          <p:cNvPr id="378" name="Google Shape;378;p30"/>
          <p:cNvSpPr txBox="1"/>
          <p:nvPr/>
        </p:nvSpPr>
        <p:spPr>
          <a:xfrm>
            <a:off x="346075" y="3335337"/>
            <a:ext cx="3540125" cy="396875"/>
          </a:xfrm>
          <a:prstGeom prst="rect">
            <a:avLst/>
          </a:prstGeom>
          <a:solidFill>
            <a:schemeClr val="accent1"/>
          </a:solid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rgbClr val="CC3300"/>
              </a:buClr>
              <a:buSzPts val="1000"/>
              <a:buFont typeface="Arial"/>
              <a:buNone/>
            </a:pPr>
            <a:r>
              <a:rPr b="0" i="0" lang="en-US" sz="1000" u="none">
                <a:solidFill>
                  <a:srgbClr val="CC3300"/>
                </a:solidFill>
                <a:latin typeface="Arial"/>
                <a:ea typeface="Arial"/>
                <a:cs typeface="Arial"/>
                <a:sym typeface="Arial"/>
              </a:rPr>
              <a:t>After finishing auto-generate and test the classes </a:t>
            </a:r>
            <a:endParaRPr/>
          </a:p>
          <a:p>
            <a:pPr indent="-457200" lvl="0" marL="457200" marR="0" rtl="0" algn="l">
              <a:lnSpc>
                <a:spcPct val="100000"/>
              </a:lnSpc>
              <a:spcBef>
                <a:spcPts val="0"/>
              </a:spcBef>
              <a:spcAft>
                <a:spcPts val="0"/>
              </a:spcAft>
              <a:buClr>
                <a:srgbClr val="CC3300"/>
              </a:buClr>
              <a:buSzPts val="1000"/>
              <a:buFont typeface="Arial"/>
              <a:buNone/>
            </a:pPr>
            <a:r>
              <a:rPr b="0" i="0" lang="en-US" sz="1000" u="none">
                <a:solidFill>
                  <a:srgbClr val="CC3300"/>
                </a:solidFill>
                <a:latin typeface="Arial"/>
                <a:ea typeface="Arial"/>
                <a:cs typeface="Arial"/>
                <a:sym typeface="Arial"/>
              </a:rPr>
              <a:t>Jtest display a summarization of the progress testing result</a:t>
            </a:r>
            <a:endParaRPr/>
          </a:p>
        </p:txBody>
      </p:sp>
      <p:pic>
        <p:nvPicPr>
          <p:cNvPr descr="j0116588" id="379" name="Google Shape;379;p30"/>
          <p:cNvPicPr preferRelativeResize="0"/>
          <p:nvPr/>
        </p:nvPicPr>
        <p:blipFill rotWithShape="1">
          <a:blip r:embed="rId12">
            <a:alphaModFix/>
          </a:blip>
          <a:srcRect b="0" l="0" r="0" t="0"/>
          <a:stretch/>
        </p:blipFill>
        <p:spPr>
          <a:xfrm>
            <a:off x="3352800" y="5081587"/>
            <a:ext cx="1592262" cy="1776412"/>
          </a:xfrm>
          <a:prstGeom prst="rect">
            <a:avLst/>
          </a:prstGeom>
          <a:noFill/>
          <a:ln>
            <a:noFill/>
          </a:ln>
        </p:spPr>
      </p:pic>
      <p:grpSp>
        <p:nvGrpSpPr>
          <p:cNvPr id="380" name="Google Shape;380;p30"/>
          <p:cNvGrpSpPr/>
          <p:nvPr/>
        </p:nvGrpSpPr>
        <p:grpSpPr>
          <a:xfrm>
            <a:off x="4289425" y="3048000"/>
            <a:ext cx="2111375" cy="930275"/>
            <a:chOff x="2592" y="1824"/>
            <a:chExt cx="1330" cy="586"/>
          </a:xfrm>
        </p:grpSpPr>
        <p:grpSp>
          <p:nvGrpSpPr>
            <p:cNvPr id="381" name="Google Shape;381;p30"/>
            <p:cNvGrpSpPr/>
            <p:nvPr/>
          </p:nvGrpSpPr>
          <p:grpSpPr>
            <a:xfrm>
              <a:off x="2928" y="1824"/>
              <a:ext cx="576" cy="480"/>
              <a:chOff x="192" y="1776"/>
              <a:chExt cx="576" cy="480"/>
            </a:xfrm>
          </p:grpSpPr>
          <p:pic>
            <p:nvPicPr>
              <p:cNvPr id="382" name="Google Shape;382;p30"/>
              <p:cNvPicPr preferRelativeResize="0"/>
              <p:nvPr/>
            </p:nvPicPr>
            <p:blipFill rotWithShape="1">
              <a:blip r:embed="rId4">
                <a:alphaModFix/>
              </a:blip>
              <a:srcRect b="11110" l="0" r="11110" t="8080"/>
              <a:stretch/>
            </p:blipFill>
            <p:spPr>
              <a:xfrm>
                <a:off x="192" y="1776"/>
                <a:ext cx="576" cy="480"/>
              </a:xfrm>
              <a:prstGeom prst="rect">
                <a:avLst/>
              </a:prstGeom>
              <a:noFill/>
              <a:ln>
                <a:noFill/>
              </a:ln>
            </p:spPr>
          </p:pic>
          <p:sp>
            <p:nvSpPr>
              <p:cNvPr id="383" name="Google Shape;383;p30"/>
              <p:cNvSpPr txBox="1"/>
              <p:nvPr/>
            </p:nvSpPr>
            <p:spPr>
              <a:xfrm>
                <a:off x="496" y="1957"/>
                <a:ext cx="160" cy="1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66FF"/>
                  </a:buClr>
                  <a:buSzPts val="1000"/>
                  <a:buFont typeface="Arial"/>
                  <a:buNone/>
                </a:pPr>
                <a:r>
                  <a:rPr b="0" i="0" lang="en-US" sz="1000" u="none">
                    <a:solidFill>
                      <a:srgbClr val="FF66FF"/>
                    </a:solidFill>
                    <a:latin typeface="Arial"/>
                    <a:ea typeface="Arial"/>
                    <a:cs typeface="Arial"/>
                    <a:sym typeface="Arial"/>
                  </a:rPr>
                  <a:t>3</a:t>
                </a:r>
                <a:endParaRPr/>
              </a:p>
            </p:txBody>
          </p:sp>
        </p:grpSp>
        <p:sp>
          <p:nvSpPr>
            <p:cNvPr id="384" name="Google Shape;384;p30"/>
            <p:cNvSpPr txBox="1"/>
            <p:nvPr/>
          </p:nvSpPr>
          <p:spPr>
            <a:xfrm>
              <a:off x="2592" y="2256"/>
              <a:ext cx="1330" cy="154"/>
            </a:xfrm>
            <a:prstGeom prst="rect">
              <a:avLst/>
            </a:prstGeom>
            <a:solidFill>
              <a:schemeClr val="accent1"/>
            </a:solid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rgbClr val="CC3300"/>
                </a:buClr>
                <a:buSzPts val="1000"/>
                <a:buFont typeface="Arial"/>
                <a:buNone/>
              </a:pPr>
              <a:r>
                <a:rPr b="0" i="0" lang="en-US" sz="1000" u="none">
                  <a:solidFill>
                    <a:srgbClr val="CC3300"/>
                  </a:solidFill>
                  <a:latin typeface="Arial"/>
                  <a:ea typeface="Arial"/>
                  <a:cs typeface="Arial"/>
                  <a:sym typeface="Arial"/>
                </a:rPr>
                <a:t>Click the Play button in the toolbar</a:t>
              </a:r>
              <a:endParaRPr/>
            </a:p>
          </p:txBody>
        </p:sp>
      </p:grpSp>
      <p:pic>
        <p:nvPicPr>
          <p:cNvPr descr="MPj03164000000[1]" id="385" name="Google Shape;385;p30"/>
          <p:cNvPicPr preferRelativeResize="0"/>
          <p:nvPr/>
        </p:nvPicPr>
        <p:blipFill rotWithShape="1">
          <a:blip r:embed="rId13">
            <a:alphaModFix/>
          </a:blip>
          <a:srcRect b="7759" l="6250" r="18750" t="6280"/>
          <a:stretch/>
        </p:blipFill>
        <p:spPr>
          <a:xfrm>
            <a:off x="422275" y="2667000"/>
            <a:ext cx="1295400" cy="682625"/>
          </a:xfrm>
          <a:prstGeom prst="rect">
            <a:avLst/>
          </a:prstGeom>
          <a:noFill/>
          <a:ln>
            <a:noFill/>
          </a:ln>
        </p:spPr>
      </p:pic>
      <p:sp>
        <p:nvSpPr>
          <p:cNvPr id="386" name="Google Shape;386;p30"/>
          <p:cNvSpPr txBox="1"/>
          <p:nvPr/>
        </p:nvSpPr>
        <p:spPr>
          <a:xfrm>
            <a:off x="381000" y="2971800"/>
            <a:ext cx="254000" cy="244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66FF"/>
              </a:buClr>
              <a:buSzPts val="1000"/>
              <a:buFont typeface="Arial"/>
              <a:buNone/>
            </a:pPr>
            <a:r>
              <a:rPr b="0" i="0" lang="en-US" sz="1000" u="none">
                <a:solidFill>
                  <a:srgbClr val="FF66FF"/>
                </a:solidFill>
                <a:latin typeface="Arial"/>
                <a:ea typeface="Arial"/>
                <a:cs typeface="Arial"/>
                <a:sym typeface="Arial"/>
              </a:rPr>
              <a:t>4</a:t>
            </a:r>
            <a:endParaRPr/>
          </a:p>
        </p:txBody>
      </p:sp>
      <p:grpSp>
        <p:nvGrpSpPr>
          <p:cNvPr id="387" name="Google Shape;387;p30"/>
          <p:cNvGrpSpPr/>
          <p:nvPr/>
        </p:nvGrpSpPr>
        <p:grpSpPr>
          <a:xfrm>
            <a:off x="4572000" y="1371600"/>
            <a:ext cx="914400" cy="762000"/>
            <a:chOff x="2880" y="816"/>
            <a:chExt cx="576" cy="480"/>
          </a:xfrm>
        </p:grpSpPr>
        <p:pic>
          <p:nvPicPr>
            <p:cNvPr id="388" name="Google Shape;388;p30"/>
            <p:cNvPicPr preferRelativeResize="0"/>
            <p:nvPr/>
          </p:nvPicPr>
          <p:blipFill rotWithShape="1">
            <a:blip r:embed="rId4">
              <a:alphaModFix/>
            </a:blip>
            <a:srcRect b="11110" l="0" r="11110" t="8080"/>
            <a:stretch/>
          </p:blipFill>
          <p:spPr>
            <a:xfrm>
              <a:off x="2880" y="816"/>
              <a:ext cx="576" cy="480"/>
            </a:xfrm>
            <a:prstGeom prst="rect">
              <a:avLst/>
            </a:prstGeom>
            <a:noFill/>
            <a:ln>
              <a:noFill/>
            </a:ln>
          </p:spPr>
        </p:pic>
        <p:grpSp>
          <p:nvGrpSpPr>
            <p:cNvPr id="389" name="Google Shape;389;p30"/>
            <p:cNvGrpSpPr/>
            <p:nvPr/>
          </p:nvGrpSpPr>
          <p:grpSpPr>
            <a:xfrm>
              <a:off x="3168" y="1008"/>
              <a:ext cx="173" cy="173"/>
              <a:chOff x="96" y="1200"/>
              <a:chExt cx="173" cy="173"/>
            </a:xfrm>
          </p:grpSpPr>
          <p:pic>
            <p:nvPicPr>
              <p:cNvPr descr="green ball tiny" id="390" name="Google Shape;390;p30"/>
              <p:cNvPicPr preferRelativeResize="0"/>
              <p:nvPr/>
            </p:nvPicPr>
            <p:blipFill rotWithShape="1">
              <a:blip r:embed="rId5">
                <a:alphaModFix/>
              </a:blip>
              <a:srcRect b="0" l="0" r="0" t="0"/>
              <a:stretch/>
            </p:blipFill>
            <p:spPr>
              <a:xfrm>
                <a:off x="96" y="1200"/>
                <a:ext cx="173" cy="173"/>
              </a:xfrm>
              <a:prstGeom prst="rect">
                <a:avLst/>
              </a:prstGeom>
              <a:noFill/>
              <a:ln>
                <a:noFill/>
              </a:ln>
            </p:spPr>
          </p:pic>
          <p:sp>
            <p:nvSpPr>
              <p:cNvPr id="391" name="Google Shape;391;p30"/>
              <p:cNvSpPr txBox="1"/>
              <p:nvPr/>
            </p:nvSpPr>
            <p:spPr>
              <a:xfrm>
                <a:off x="96" y="1200"/>
                <a:ext cx="160" cy="1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000"/>
                  <a:buFont typeface="Arial"/>
                  <a:buNone/>
                </a:pPr>
                <a:r>
                  <a:rPr b="0" i="0" lang="en-US" sz="1000" u="none">
                    <a:solidFill>
                      <a:schemeClr val="lt1"/>
                    </a:solidFill>
                    <a:latin typeface="Arial"/>
                    <a:ea typeface="Arial"/>
                    <a:cs typeface="Arial"/>
                    <a:sym typeface="Arial"/>
                  </a:rPr>
                  <a:t>2</a:t>
                </a:r>
                <a:endParaRPr/>
              </a:p>
            </p:txBody>
          </p:sp>
        </p:grpSp>
      </p:grpSp>
      <p:grpSp>
        <p:nvGrpSpPr>
          <p:cNvPr id="392" name="Google Shape;392;p30"/>
          <p:cNvGrpSpPr/>
          <p:nvPr/>
        </p:nvGrpSpPr>
        <p:grpSpPr>
          <a:xfrm>
            <a:off x="5257800" y="3276600"/>
            <a:ext cx="274637" cy="274637"/>
            <a:chOff x="96" y="1200"/>
            <a:chExt cx="173" cy="173"/>
          </a:xfrm>
        </p:grpSpPr>
        <p:pic>
          <p:nvPicPr>
            <p:cNvPr descr="green ball tiny" id="393" name="Google Shape;393;p30"/>
            <p:cNvPicPr preferRelativeResize="0"/>
            <p:nvPr/>
          </p:nvPicPr>
          <p:blipFill rotWithShape="1">
            <a:blip r:embed="rId5">
              <a:alphaModFix/>
            </a:blip>
            <a:srcRect b="0" l="0" r="0" t="0"/>
            <a:stretch/>
          </p:blipFill>
          <p:spPr>
            <a:xfrm>
              <a:off x="96" y="1200"/>
              <a:ext cx="173" cy="173"/>
            </a:xfrm>
            <a:prstGeom prst="rect">
              <a:avLst/>
            </a:prstGeom>
            <a:noFill/>
            <a:ln>
              <a:noFill/>
            </a:ln>
          </p:spPr>
        </p:pic>
        <p:sp>
          <p:nvSpPr>
            <p:cNvPr id="394" name="Google Shape;394;p30"/>
            <p:cNvSpPr txBox="1"/>
            <p:nvPr/>
          </p:nvSpPr>
          <p:spPr>
            <a:xfrm>
              <a:off x="96" y="1200"/>
              <a:ext cx="160" cy="1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000"/>
                <a:buFont typeface="Arial"/>
                <a:buNone/>
              </a:pPr>
              <a:r>
                <a:rPr b="0" i="0" lang="en-US" sz="1000" u="none">
                  <a:solidFill>
                    <a:schemeClr val="lt1"/>
                  </a:solidFill>
                  <a:latin typeface="Arial"/>
                  <a:ea typeface="Arial"/>
                  <a:cs typeface="Arial"/>
                  <a:sym typeface="Arial"/>
                </a:rPr>
                <a:t>3</a:t>
              </a:r>
              <a:endParaRPr/>
            </a:p>
          </p:txBody>
        </p:sp>
      </p:grpSp>
      <p:grpSp>
        <p:nvGrpSpPr>
          <p:cNvPr id="395" name="Google Shape;395;p30"/>
          <p:cNvGrpSpPr/>
          <p:nvPr/>
        </p:nvGrpSpPr>
        <p:grpSpPr>
          <a:xfrm>
            <a:off x="650875" y="2894012"/>
            <a:ext cx="274637" cy="274637"/>
            <a:chOff x="96" y="1200"/>
            <a:chExt cx="173" cy="173"/>
          </a:xfrm>
        </p:grpSpPr>
        <p:pic>
          <p:nvPicPr>
            <p:cNvPr descr="green ball tiny" id="396" name="Google Shape;396;p30"/>
            <p:cNvPicPr preferRelativeResize="0"/>
            <p:nvPr/>
          </p:nvPicPr>
          <p:blipFill rotWithShape="1">
            <a:blip r:embed="rId5">
              <a:alphaModFix/>
            </a:blip>
            <a:srcRect b="0" l="0" r="0" t="0"/>
            <a:stretch/>
          </p:blipFill>
          <p:spPr>
            <a:xfrm>
              <a:off x="96" y="1200"/>
              <a:ext cx="173" cy="173"/>
            </a:xfrm>
            <a:prstGeom prst="rect">
              <a:avLst/>
            </a:prstGeom>
            <a:noFill/>
            <a:ln>
              <a:noFill/>
            </a:ln>
          </p:spPr>
        </p:pic>
        <p:sp>
          <p:nvSpPr>
            <p:cNvPr id="397" name="Google Shape;397;p30"/>
            <p:cNvSpPr txBox="1"/>
            <p:nvPr/>
          </p:nvSpPr>
          <p:spPr>
            <a:xfrm>
              <a:off x="96" y="1200"/>
              <a:ext cx="160" cy="1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000"/>
                <a:buFont typeface="Arial"/>
                <a:buNone/>
              </a:pPr>
              <a:r>
                <a:rPr b="0" i="0" lang="en-US" sz="1000" u="none">
                  <a:solidFill>
                    <a:schemeClr val="lt1"/>
                  </a:solidFill>
                  <a:latin typeface="Arial"/>
                  <a:ea typeface="Arial"/>
                  <a:cs typeface="Arial"/>
                  <a:sym typeface="Arial"/>
                </a:rPr>
                <a:t>4</a:t>
              </a:r>
              <a:endParaRPr/>
            </a:p>
          </p:txBody>
        </p:sp>
      </p:grpSp>
      <p:pic>
        <p:nvPicPr>
          <p:cNvPr descr="Picture1" id="398" name="Google Shape;398;p30"/>
          <p:cNvPicPr preferRelativeResize="0"/>
          <p:nvPr/>
        </p:nvPicPr>
        <p:blipFill rotWithShape="1">
          <a:blip r:embed="rId14">
            <a:alphaModFix/>
          </a:blip>
          <a:srcRect b="0" l="0" r="0" t="0"/>
          <a:stretch/>
        </p:blipFill>
        <p:spPr>
          <a:xfrm>
            <a:off x="5791200" y="4419600"/>
            <a:ext cx="2971800" cy="2017712"/>
          </a:xfrm>
          <a:prstGeom prst="rect">
            <a:avLst/>
          </a:prstGeom>
          <a:noFill/>
          <a:ln>
            <a:noFill/>
          </a:ln>
        </p:spPr>
      </p:pic>
      <p:pic>
        <p:nvPicPr>
          <p:cNvPr id="399" name="Google Shape;399;p30"/>
          <p:cNvPicPr preferRelativeResize="0"/>
          <p:nvPr/>
        </p:nvPicPr>
        <p:blipFill rotWithShape="1">
          <a:blip r:embed="rId15">
            <a:alphaModFix/>
          </a:blip>
          <a:srcRect b="0" l="0" r="0" t="11102"/>
          <a:stretch/>
        </p:blipFill>
        <p:spPr>
          <a:xfrm>
            <a:off x="2362200" y="1752600"/>
            <a:ext cx="5410200" cy="4270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500"/>
                                        <p:tgtEl>
                                          <p:spTgt spid="37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500"/>
                                        <p:tgtEl>
                                          <p:spTgt spid="3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03" name="Shape 403"/>
        <p:cNvGrpSpPr/>
        <p:nvPr/>
      </p:nvGrpSpPr>
      <p:grpSpPr>
        <a:xfrm>
          <a:off x="0" y="0"/>
          <a:ext cx="0" cy="0"/>
          <a:chOff x="0" y="0"/>
          <a:chExt cx="0" cy="0"/>
        </a:xfrm>
      </p:grpSpPr>
      <p:sp>
        <p:nvSpPr>
          <p:cNvPr id="404" name="Google Shape;404;p31"/>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6454"/>
              </a:buClr>
              <a:buSzPts val="2500"/>
              <a:buFont typeface="Century Gothic"/>
              <a:buNone/>
            </a:pPr>
            <a:r>
              <a:rPr b="1" i="0" lang="en-US" sz="2500" u="none">
                <a:solidFill>
                  <a:srgbClr val="006454"/>
                </a:solidFill>
                <a:latin typeface="Century Gothic"/>
                <a:ea typeface="Century Gothic"/>
                <a:cs typeface="Century Gothic"/>
                <a:sym typeface="Century Gothic"/>
              </a:rPr>
              <a:t>Play button</a:t>
            </a:r>
            <a:endParaRPr/>
          </a:p>
        </p:txBody>
      </p:sp>
      <p:sp>
        <p:nvSpPr>
          <p:cNvPr id="405" name="Google Shape;405;p31"/>
          <p:cNvSpPr txBox="1"/>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Page </a:t>
            </a:r>
            <a:fld id="{00000000-1234-1234-1234-123412341234}" type="slidenum">
              <a:rPr b="1" i="1" lang="en-US" sz="1200" u="none">
                <a:solidFill>
                  <a:srgbClr val="959595"/>
                </a:solidFill>
                <a:latin typeface="Arial"/>
                <a:ea typeface="Arial"/>
                <a:cs typeface="Arial"/>
                <a:sym typeface="Arial"/>
              </a:rPr>
              <a:t>‹#›</a:t>
            </a:fld>
            <a:endParaRPr/>
          </a:p>
        </p:txBody>
      </p:sp>
      <p:sp>
        <p:nvSpPr>
          <p:cNvPr id="406" name="Google Shape;406;p31"/>
          <p:cNvSpPr txBox="1"/>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Confidential</a:t>
            </a:r>
            <a:endParaRPr/>
          </a:p>
        </p:txBody>
      </p:sp>
      <p:pic>
        <p:nvPicPr>
          <p:cNvPr id="407" name="Google Shape;407;p31"/>
          <p:cNvPicPr preferRelativeResize="0"/>
          <p:nvPr/>
        </p:nvPicPr>
        <p:blipFill rotWithShape="1">
          <a:blip r:embed="rId4">
            <a:alphaModFix/>
          </a:blip>
          <a:srcRect b="0" l="0" r="0" t="0"/>
          <a:stretch/>
        </p:blipFill>
        <p:spPr>
          <a:xfrm>
            <a:off x="1095375" y="914400"/>
            <a:ext cx="6953250" cy="5334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11" name="Shape 411"/>
        <p:cNvGrpSpPr/>
        <p:nvPr/>
      </p:nvGrpSpPr>
      <p:grpSpPr>
        <a:xfrm>
          <a:off x="0" y="0"/>
          <a:ext cx="0" cy="0"/>
          <a:chOff x="0" y="0"/>
          <a:chExt cx="0" cy="0"/>
        </a:xfrm>
      </p:grpSpPr>
      <p:sp>
        <p:nvSpPr>
          <p:cNvPr id="412" name="Google Shape;412;p32"/>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6454"/>
              </a:buClr>
              <a:buSzPts val="2500"/>
              <a:buFont typeface="Century Gothic"/>
              <a:buNone/>
            </a:pPr>
            <a:r>
              <a:rPr b="1" i="0" lang="en-US" sz="2500" u="none">
                <a:solidFill>
                  <a:srgbClr val="006454"/>
                </a:solidFill>
                <a:latin typeface="Century Gothic"/>
                <a:ea typeface="Century Gothic"/>
                <a:cs typeface="Century Gothic"/>
                <a:sym typeface="Century Gothic"/>
              </a:rPr>
              <a:t>Test Case Outline View</a:t>
            </a:r>
            <a:endParaRPr/>
          </a:p>
        </p:txBody>
      </p:sp>
      <p:sp>
        <p:nvSpPr>
          <p:cNvPr id="413" name="Google Shape;413;p32"/>
          <p:cNvSpPr txBox="1"/>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Page </a:t>
            </a:r>
            <a:fld id="{00000000-1234-1234-1234-123412341234}" type="slidenum">
              <a:rPr b="1" i="1" lang="en-US" sz="1200" u="none">
                <a:solidFill>
                  <a:srgbClr val="959595"/>
                </a:solidFill>
                <a:latin typeface="Arial"/>
                <a:ea typeface="Arial"/>
                <a:cs typeface="Arial"/>
                <a:sym typeface="Arial"/>
              </a:rPr>
              <a:t>‹#›</a:t>
            </a:fld>
            <a:endParaRPr/>
          </a:p>
        </p:txBody>
      </p:sp>
      <p:sp>
        <p:nvSpPr>
          <p:cNvPr id="414" name="Google Shape;414;p32"/>
          <p:cNvSpPr txBox="1"/>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Confidential</a:t>
            </a:r>
            <a:endParaRPr/>
          </a:p>
        </p:txBody>
      </p:sp>
      <p:pic>
        <p:nvPicPr>
          <p:cNvPr descr="t_tcouta" id="415" name="Google Shape;415;p32"/>
          <p:cNvPicPr preferRelativeResize="0"/>
          <p:nvPr/>
        </p:nvPicPr>
        <p:blipFill rotWithShape="1">
          <a:blip r:embed="rId4">
            <a:alphaModFix/>
          </a:blip>
          <a:srcRect b="0" l="0" r="0" t="0"/>
          <a:stretch/>
        </p:blipFill>
        <p:spPr>
          <a:xfrm>
            <a:off x="1219200" y="857250"/>
            <a:ext cx="6829425" cy="5648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19" name="Shape 419"/>
        <p:cNvGrpSpPr/>
        <p:nvPr/>
      </p:nvGrpSpPr>
      <p:grpSpPr>
        <a:xfrm>
          <a:off x="0" y="0"/>
          <a:ext cx="0" cy="0"/>
          <a:chOff x="0" y="0"/>
          <a:chExt cx="0" cy="0"/>
        </a:xfrm>
      </p:grpSpPr>
      <p:sp>
        <p:nvSpPr>
          <p:cNvPr id="420" name="Google Shape;420;p33"/>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6454"/>
              </a:buClr>
              <a:buSzPts val="2500"/>
              <a:buFont typeface="Century Gothic"/>
              <a:buNone/>
            </a:pPr>
            <a:r>
              <a:rPr b="1" i="0" lang="en-US" sz="2500" u="none">
                <a:solidFill>
                  <a:srgbClr val="006454"/>
                </a:solidFill>
                <a:latin typeface="Century Gothic"/>
                <a:ea typeface="Century Gothic"/>
                <a:cs typeface="Century Gothic"/>
                <a:sym typeface="Century Gothic"/>
              </a:rPr>
              <a:t>View coding standard violation</a:t>
            </a:r>
            <a:endParaRPr/>
          </a:p>
        </p:txBody>
      </p:sp>
      <p:sp>
        <p:nvSpPr>
          <p:cNvPr id="421" name="Google Shape;421;p33"/>
          <p:cNvSpPr txBox="1"/>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Page </a:t>
            </a:r>
            <a:fld id="{00000000-1234-1234-1234-123412341234}" type="slidenum">
              <a:rPr b="1" i="1" lang="en-US" sz="1200" u="none">
                <a:solidFill>
                  <a:srgbClr val="959595"/>
                </a:solidFill>
                <a:latin typeface="Arial"/>
                <a:ea typeface="Arial"/>
                <a:cs typeface="Arial"/>
                <a:sym typeface="Arial"/>
              </a:rPr>
              <a:t>‹#›</a:t>
            </a:fld>
            <a:endParaRPr/>
          </a:p>
        </p:txBody>
      </p:sp>
      <p:sp>
        <p:nvSpPr>
          <p:cNvPr id="422" name="Google Shape;422;p33"/>
          <p:cNvSpPr txBox="1"/>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Confidential</a:t>
            </a:r>
            <a:endParaRPr/>
          </a:p>
        </p:txBody>
      </p:sp>
      <p:pic>
        <p:nvPicPr>
          <p:cNvPr id="423" name="Google Shape;423;p33"/>
          <p:cNvPicPr preferRelativeResize="0"/>
          <p:nvPr/>
        </p:nvPicPr>
        <p:blipFill rotWithShape="1">
          <a:blip r:embed="rId4">
            <a:alphaModFix/>
          </a:blip>
          <a:srcRect b="0" l="0" r="0" t="0"/>
          <a:stretch/>
        </p:blipFill>
        <p:spPr>
          <a:xfrm>
            <a:off x="1219200" y="1250950"/>
            <a:ext cx="7072312" cy="4846637"/>
          </a:xfrm>
          <a:prstGeom prst="rect">
            <a:avLst/>
          </a:prstGeom>
          <a:noFill/>
          <a:ln cap="flat" cmpd="sng" w="9525">
            <a:solidFill>
              <a:srgbClr val="00FFFF"/>
            </a:solidFill>
            <a:prstDash val="solid"/>
            <a:miter lim="800000"/>
            <a:headEnd len="sm" w="sm" type="none"/>
            <a:tailEnd len="sm" w="sm" type="none"/>
          </a:ln>
        </p:spPr>
      </p:pic>
      <p:grpSp>
        <p:nvGrpSpPr>
          <p:cNvPr id="424" name="Google Shape;424;p33"/>
          <p:cNvGrpSpPr/>
          <p:nvPr/>
        </p:nvGrpSpPr>
        <p:grpSpPr>
          <a:xfrm>
            <a:off x="2819400" y="4257675"/>
            <a:ext cx="5486400" cy="1109662"/>
            <a:chOff x="2349" y="2448"/>
            <a:chExt cx="2883" cy="1764"/>
          </a:xfrm>
        </p:grpSpPr>
        <p:sp>
          <p:nvSpPr>
            <p:cNvPr id="425" name="Google Shape;425;p33"/>
            <p:cNvSpPr txBox="1"/>
            <p:nvPr/>
          </p:nvSpPr>
          <p:spPr>
            <a:xfrm>
              <a:off x="2496" y="2448"/>
              <a:ext cx="2736" cy="1055"/>
            </a:xfrm>
            <a:prstGeom prst="rect">
              <a:avLst/>
            </a:prstGeom>
            <a:noFill/>
            <a:ln cap="flat" cmpd="sng" w="44450">
              <a:solidFill>
                <a:srgbClr val="99C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426" name="Google Shape;426;p33"/>
            <p:cNvGrpSpPr/>
            <p:nvPr/>
          </p:nvGrpSpPr>
          <p:grpSpPr>
            <a:xfrm>
              <a:off x="2349" y="3331"/>
              <a:ext cx="654" cy="881"/>
              <a:chOff x="2445" y="3169"/>
              <a:chExt cx="654" cy="881"/>
            </a:xfrm>
          </p:grpSpPr>
          <p:sp>
            <p:nvSpPr>
              <p:cNvPr id="427" name="Google Shape;427;p33"/>
              <p:cNvSpPr/>
              <p:nvPr/>
            </p:nvSpPr>
            <p:spPr>
              <a:xfrm>
                <a:off x="2757" y="3169"/>
                <a:ext cx="50" cy="56"/>
              </a:xfrm>
              <a:custGeom>
                <a:rect b="b" l="l" r="r" t="t"/>
                <a:pathLst>
                  <a:path extrusionOk="0" h="108" w="99">
                    <a:moveTo>
                      <a:pt x="50" y="108"/>
                    </a:moveTo>
                    <a:lnTo>
                      <a:pt x="55" y="108"/>
                    </a:lnTo>
                    <a:lnTo>
                      <a:pt x="60" y="107"/>
                    </a:lnTo>
                    <a:lnTo>
                      <a:pt x="65" y="106"/>
                    </a:lnTo>
                    <a:lnTo>
                      <a:pt x="69" y="104"/>
                    </a:lnTo>
                    <a:lnTo>
                      <a:pt x="73" y="101"/>
                    </a:lnTo>
                    <a:lnTo>
                      <a:pt x="77" y="99"/>
                    </a:lnTo>
                    <a:lnTo>
                      <a:pt x="81" y="96"/>
                    </a:lnTo>
                    <a:lnTo>
                      <a:pt x="85" y="92"/>
                    </a:lnTo>
                    <a:lnTo>
                      <a:pt x="88" y="89"/>
                    </a:lnTo>
                    <a:lnTo>
                      <a:pt x="91" y="84"/>
                    </a:lnTo>
                    <a:lnTo>
                      <a:pt x="93" y="80"/>
                    </a:lnTo>
                    <a:lnTo>
                      <a:pt x="95" y="75"/>
                    </a:lnTo>
                    <a:lnTo>
                      <a:pt x="97" y="70"/>
                    </a:lnTo>
                    <a:lnTo>
                      <a:pt x="98" y="65"/>
                    </a:lnTo>
                    <a:lnTo>
                      <a:pt x="99" y="60"/>
                    </a:lnTo>
                    <a:lnTo>
                      <a:pt x="99" y="54"/>
                    </a:lnTo>
                    <a:lnTo>
                      <a:pt x="99" y="48"/>
                    </a:lnTo>
                    <a:lnTo>
                      <a:pt x="98" y="44"/>
                    </a:lnTo>
                    <a:lnTo>
                      <a:pt x="97" y="38"/>
                    </a:lnTo>
                    <a:lnTo>
                      <a:pt x="95" y="33"/>
                    </a:lnTo>
                    <a:lnTo>
                      <a:pt x="93" y="29"/>
                    </a:lnTo>
                    <a:lnTo>
                      <a:pt x="91" y="24"/>
                    </a:lnTo>
                    <a:lnTo>
                      <a:pt x="88" y="19"/>
                    </a:lnTo>
                    <a:lnTo>
                      <a:pt x="85" y="16"/>
                    </a:lnTo>
                    <a:lnTo>
                      <a:pt x="81" y="13"/>
                    </a:lnTo>
                    <a:lnTo>
                      <a:pt x="77" y="9"/>
                    </a:lnTo>
                    <a:lnTo>
                      <a:pt x="73" y="7"/>
                    </a:lnTo>
                    <a:lnTo>
                      <a:pt x="69" y="4"/>
                    </a:lnTo>
                    <a:lnTo>
                      <a:pt x="65" y="2"/>
                    </a:lnTo>
                    <a:lnTo>
                      <a:pt x="60" y="1"/>
                    </a:lnTo>
                    <a:lnTo>
                      <a:pt x="55" y="1"/>
                    </a:lnTo>
                    <a:lnTo>
                      <a:pt x="50" y="0"/>
                    </a:lnTo>
                    <a:lnTo>
                      <a:pt x="50" y="0"/>
                    </a:lnTo>
                    <a:lnTo>
                      <a:pt x="44" y="1"/>
                    </a:lnTo>
                    <a:lnTo>
                      <a:pt x="40" y="1"/>
                    </a:lnTo>
                    <a:lnTo>
                      <a:pt x="35" y="2"/>
                    </a:lnTo>
                    <a:lnTo>
                      <a:pt x="31" y="4"/>
                    </a:lnTo>
                    <a:lnTo>
                      <a:pt x="26" y="7"/>
                    </a:lnTo>
                    <a:lnTo>
                      <a:pt x="22" y="9"/>
                    </a:lnTo>
                    <a:lnTo>
                      <a:pt x="18" y="13"/>
                    </a:lnTo>
                    <a:lnTo>
                      <a:pt x="15" y="16"/>
                    </a:lnTo>
                    <a:lnTo>
                      <a:pt x="11" y="19"/>
                    </a:lnTo>
                    <a:lnTo>
                      <a:pt x="8" y="24"/>
                    </a:lnTo>
                    <a:lnTo>
                      <a:pt x="6" y="29"/>
                    </a:lnTo>
                    <a:lnTo>
                      <a:pt x="4" y="33"/>
                    </a:lnTo>
                    <a:lnTo>
                      <a:pt x="2" y="38"/>
                    </a:lnTo>
                    <a:lnTo>
                      <a:pt x="1" y="44"/>
                    </a:lnTo>
                    <a:lnTo>
                      <a:pt x="1" y="48"/>
                    </a:lnTo>
                    <a:lnTo>
                      <a:pt x="0" y="54"/>
                    </a:lnTo>
                    <a:lnTo>
                      <a:pt x="1" y="60"/>
                    </a:lnTo>
                    <a:lnTo>
                      <a:pt x="1" y="65"/>
                    </a:lnTo>
                    <a:lnTo>
                      <a:pt x="2" y="70"/>
                    </a:lnTo>
                    <a:lnTo>
                      <a:pt x="4" y="75"/>
                    </a:lnTo>
                    <a:lnTo>
                      <a:pt x="6" y="80"/>
                    </a:lnTo>
                    <a:lnTo>
                      <a:pt x="8" y="84"/>
                    </a:lnTo>
                    <a:lnTo>
                      <a:pt x="11" y="89"/>
                    </a:lnTo>
                    <a:lnTo>
                      <a:pt x="15" y="92"/>
                    </a:lnTo>
                    <a:lnTo>
                      <a:pt x="18" y="96"/>
                    </a:lnTo>
                    <a:lnTo>
                      <a:pt x="22" y="99"/>
                    </a:lnTo>
                    <a:lnTo>
                      <a:pt x="26" y="101"/>
                    </a:lnTo>
                    <a:lnTo>
                      <a:pt x="31" y="104"/>
                    </a:lnTo>
                    <a:lnTo>
                      <a:pt x="35" y="106"/>
                    </a:lnTo>
                    <a:lnTo>
                      <a:pt x="40" y="107"/>
                    </a:lnTo>
                    <a:lnTo>
                      <a:pt x="44" y="108"/>
                    </a:lnTo>
                    <a:lnTo>
                      <a:pt x="50" y="108"/>
                    </a:lnTo>
                    <a:close/>
                  </a:path>
                </a:pathLst>
              </a:custGeom>
              <a:solidFill>
                <a:srgbClr val="4677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428" name="Google Shape;428;p33"/>
              <p:cNvGrpSpPr/>
              <p:nvPr/>
            </p:nvGrpSpPr>
            <p:grpSpPr>
              <a:xfrm>
                <a:off x="2445" y="3217"/>
                <a:ext cx="654" cy="833"/>
                <a:chOff x="2445" y="3229"/>
                <a:chExt cx="654" cy="833"/>
              </a:xfrm>
            </p:grpSpPr>
            <p:cxnSp>
              <p:nvCxnSpPr>
                <p:cNvPr id="429" name="Google Shape;429;p33"/>
                <p:cNvCxnSpPr/>
                <p:nvPr/>
              </p:nvCxnSpPr>
              <p:spPr>
                <a:xfrm>
                  <a:off x="2782" y="3229"/>
                  <a:ext cx="1" cy="532"/>
                </a:xfrm>
                <a:prstGeom prst="straightConnector1">
                  <a:avLst/>
                </a:prstGeom>
                <a:noFill/>
                <a:ln cap="flat" cmpd="sng" w="23800">
                  <a:solidFill>
                    <a:srgbClr val="4677BF"/>
                  </a:solidFill>
                  <a:prstDash val="solid"/>
                  <a:miter lim="800000"/>
                  <a:headEnd len="med" w="med" type="none"/>
                  <a:tailEnd len="med" w="med" type="none"/>
                </a:ln>
              </p:spPr>
            </p:cxnSp>
            <p:sp>
              <p:nvSpPr>
                <p:cNvPr id="430" name="Google Shape;430;p33"/>
                <p:cNvSpPr txBox="1"/>
                <p:nvPr/>
              </p:nvSpPr>
              <p:spPr>
                <a:xfrm>
                  <a:off x="2445" y="3769"/>
                  <a:ext cx="654" cy="293"/>
                </a:xfrm>
                <a:prstGeom prst="rect">
                  <a:avLst/>
                </a:prstGeom>
                <a:solidFill>
                  <a:schemeClr val="accen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Century Gothic"/>
                    <a:buNone/>
                  </a:pPr>
                  <a:r>
                    <a:rPr b="0" i="0" lang="en-US" sz="1200" u="none">
                      <a:solidFill>
                        <a:srgbClr val="000000"/>
                      </a:solidFill>
                      <a:latin typeface="Century Gothic"/>
                      <a:ea typeface="Century Gothic"/>
                      <a:cs typeface="Century Gothic"/>
                      <a:sym typeface="Century Gothic"/>
                    </a:rPr>
                    <a:t>Error Found View</a:t>
                  </a:r>
                  <a:endParaRPr/>
                </a:p>
              </p:txBody>
            </p:sp>
          </p:grpSp>
        </p:grpSp>
      </p:grpSp>
      <p:pic>
        <p:nvPicPr>
          <p:cNvPr descr="t_rev_r3" id="431" name="Google Shape;431;p33"/>
          <p:cNvPicPr preferRelativeResize="0"/>
          <p:nvPr/>
        </p:nvPicPr>
        <p:blipFill rotWithShape="1">
          <a:blip r:embed="rId5">
            <a:alphaModFix amt="92939"/>
          </a:blip>
          <a:srcRect b="10519" l="0" r="0" t="0"/>
          <a:stretch/>
        </p:blipFill>
        <p:spPr>
          <a:xfrm>
            <a:off x="533400" y="838200"/>
            <a:ext cx="7924800" cy="3509962"/>
          </a:xfrm>
          <a:prstGeom prst="rect">
            <a:avLst/>
          </a:prstGeom>
          <a:noFill/>
          <a:ln>
            <a:noFill/>
          </a:ln>
        </p:spPr>
      </p:pic>
      <p:grpSp>
        <p:nvGrpSpPr>
          <p:cNvPr id="432" name="Google Shape;432;p33"/>
          <p:cNvGrpSpPr/>
          <p:nvPr/>
        </p:nvGrpSpPr>
        <p:grpSpPr>
          <a:xfrm>
            <a:off x="5372100" y="4343400"/>
            <a:ext cx="2857500" cy="1781175"/>
            <a:chOff x="3408" y="2556"/>
            <a:chExt cx="1800" cy="1122"/>
          </a:xfrm>
        </p:grpSpPr>
        <p:pic>
          <p:nvPicPr>
            <p:cNvPr id="433" name="Google Shape;433;p33"/>
            <p:cNvPicPr preferRelativeResize="0"/>
            <p:nvPr/>
          </p:nvPicPr>
          <p:blipFill rotWithShape="1">
            <a:blip r:embed="rId6">
              <a:alphaModFix/>
            </a:blip>
            <a:srcRect b="0" l="0" r="0" t="0"/>
            <a:stretch/>
          </p:blipFill>
          <p:spPr>
            <a:xfrm>
              <a:off x="3408" y="3108"/>
              <a:ext cx="1800" cy="570"/>
            </a:xfrm>
            <a:prstGeom prst="rect">
              <a:avLst/>
            </a:prstGeom>
            <a:noFill/>
            <a:ln>
              <a:noFill/>
            </a:ln>
          </p:spPr>
        </p:pic>
        <p:grpSp>
          <p:nvGrpSpPr>
            <p:cNvPr id="434" name="Google Shape;434;p33"/>
            <p:cNvGrpSpPr/>
            <p:nvPr/>
          </p:nvGrpSpPr>
          <p:grpSpPr>
            <a:xfrm>
              <a:off x="4896" y="2556"/>
              <a:ext cx="240" cy="576"/>
              <a:chOff x="4896" y="2556"/>
              <a:chExt cx="240" cy="576"/>
            </a:xfrm>
          </p:grpSpPr>
          <p:cxnSp>
            <p:nvCxnSpPr>
              <p:cNvPr id="435" name="Google Shape;435;p33"/>
              <p:cNvCxnSpPr/>
              <p:nvPr/>
            </p:nvCxnSpPr>
            <p:spPr>
              <a:xfrm flipH="1" rot="10800000">
                <a:off x="4896" y="2652"/>
                <a:ext cx="192" cy="480"/>
              </a:xfrm>
              <a:prstGeom prst="straightConnector1">
                <a:avLst/>
              </a:prstGeom>
              <a:noFill/>
              <a:ln cap="flat" cmpd="sng" w="25400">
                <a:solidFill>
                  <a:srgbClr val="00CCFF"/>
                </a:solidFill>
                <a:prstDash val="solid"/>
                <a:miter lim="800000"/>
                <a:headEnd len="med" w="med" type="none"/>
                <a:tailEnd len="med" w="med" type="stealth"/>
              </a:ln>
            </p:spPr>
          </p:cxnSp>
          <p:sp>
            <p:nvSpPr>
              <p:cNvPr id="436" name="Google Shape;436;p33"/>
              <p:cNvSpPr/>
              <p:nvPr/>
            </p:nvSpPr>
            <p:spPr>
              <a:xfrm>
                <a:off x="5040" y="2556"/>
                <a:ext cx="96" cy="96"/>
              </a:xfrm>
              <a:prstGeom prst="ellipse">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500"/>
                                        <p:tgtEl>
                                          <p:spTgt spid="4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40" name="Shape 440"/>
        <p:cNvGrpSpPr/>
        <p:nvPr/>
      </p:nvGrpSpPr>
      <p:grpSpPr>
        <a:xfrm>
          <a:off x="0" y="0"/>
          <a:ext cx="0" cy="0"/>
          <a:chOff x="0" y="0"/>
          <a:chExt cx="0" cy="0"/>
        </a:xfrm>
      </p:grpSpPr>
      <p:sp>
        <p:nvSpPr>
          <p:cNvPr id="441" name="Google Shape;441;p34"/>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6454"/>
              </a:buClr>
              <a:buSzPts val="2500"/>
              <a:buFont typeface="Century Gothic"/>
              <a:buNone/>
            </a:pPr>
            <a:r>
              <a:rPr b="1" i="0" lang="en-US" sz="2500" u="none">
                <a:solidFill>
                  <a:srgbClr val="006454"/>
                </a:solidFill>
                <a:latin typeface="Century Gothic"/>
                <a:ea typeface="Century Gothic"/>
                <a:cs typeface="Century Gothic"/>
                <a:sym typeface="Century Gothic"/>
              </a:rPr>
              <a:t>View Unit Test Errors</a:t>
            </a:r>
            <a:endParaRPr/>
          </a:p>
        </p:txBody>
      </p:sp>
      <p:sp>
        <p:nvSpPr>
          <p:cNvPr id="442" name="Google Shape;442;p34"/>
          <p:cNvSpPr txBox="1"/>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Page </a:t>
            </a:r>
            <a:fld id="{00000000-1234-1234-1234-123412341234}" type="slidenum">
              <a:rPr b="1" i="1" lang="en-US" sz="1200" u="none">
                <a:solidFill>
                  <a:srgbClr val="959595"/>
                </a:solidFill>
                <a:latin typeface="Arial"/>
                <a:ea typeface="Arial"/>
                <a:cs typeface="Arial"/>
                <a:sym typeface="Arial"/>
              </a:rPr>
              <a:t>‹#›</a:t>
            </a:fld>
            <a:endParaRPr/>
          </a:p>
        </p:txBody>
      </p:sp>
      <p:sp>
        <p:nvSpPr>
          <p:cNvPr id="443" name="Google Shape;443;p34"/>
          <p:cNvSpPr txBox="1"/>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Confidential</a:t>
            </a:r>
            <a:endParaRPr/>
          </a:p>
        </p:txBody>
      </p:sp>
      <p:pic>
        <p:nvPicPr>
          <p:cNvPr id="444" name="Google Shape;444;p34"/>
          <p:cNvPicPr preferRelativeResize="0"/>
          <p:nvPr/>
        </p:nvPicPr>
        <p:blipFill rotWithShape="1">
          <a:blip r:embed="rId4">
            <a:alphaModFix/>
          </a:blip>
          <a:srcRect b="0" l="0" r="0" t="0"/>
          <a:stretch/>
        </p:blipFill>
        <p:spPr>
          <a:xfrm>
            <a:off x="1619250" y="979487"/>
            <a:ext cx="7129462" cy="5346700"/>
          </a:xfrm>
          <a:prstGeom prst="rect">
            <a:avLst/>
          </a:prstGeom>
          <a:noFill/>
          <a:ln cap="flat" cmpd="sng" w="9525">
            <a:solidFill>
              <a:srgbClr val="00FFFF"/>
            </a:solidFill>
            <a:prstDash val="solid"/>
            <a:miter lim="800000"/>
            <a:headEnd len="sm" w="sm" type="none"/>
            <a:tailEnd len="sm" w="sm" type="none"/>
          </a:ln>
        </p:spPr>
      </p:pic>
      <p:grpSp>
        <p:nvGrpSpPr>
          <p:cNvPr id="445" name="Google Shape;445;p34"/>
          <p:cNvGrpSpPr/>
          <p:nvPr/>
        </p:nvGrpSpPr>
        <p:grpSpPr>
          <a:xfrm>
            <a:off x="3833812" y="4894262"/>
            <a:ext cx="3119437" cy="1058862"/>
            <a:chOff x="3063" y="3252"/>
            <a:chExt cx="1821" cy="567"/>
          </a:xfrm>
        </p:grpSpPr>
        <p:sp>
          <p:nvSpPr>
            <p:cNvPr id="446" name="Google Shape;446;p34"/>
            <p:cNvSpPr txBox="1"/>
            <p:nvPr/>
          </p:nvSpPr>
          <p:spPr>
            <a:xfrm>
              <a:off x="3063" y="3252"/>
              <a:ext cx="1821" cy="336"/>
            </a:xfrm>
            <a:prstGeom prst="rect">
              <a:avLst/>
            </a:prstGeom>
            <a:noFill/>
            <a:ln cap="flat" cmpd="sng" w="44450">
              <a:solidFill>
                <a:srgbClr val="99C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447" name="Google Shape;447;p34"/>
            <p:cNvGrpSpPr/>
            <p:nvPr/>
          </p:nvGrpSpPr>
          <p:grpSpPr>
            <a:xfrm>
              <a:off x="3208" y="3550"/>
              <a:ext cx="563" cy="269"/>
              <a:chOff x="2445" y="3169"/>
              <a:chExt cx="563" cy="925"/>
            </a:xfrm>
          </p:grpSpPr>
          <p:sp>
            <p:nvSpPr>
              <p:cNvPr id="448" name="Google Shape;448;p34"/>
              <p:cNvSpPr/>
              <p:nvPr/>
            </p:nvSpPr>
            <p:spPr>
              <a:xfrm>
                <a:off x="2757" y="3169"/>
                <a:ext cx="50" cy="56"/>
              </a:xfrm>
              <a:custGeom>
                <a:rect b="b" l="l" r="r" t="t"/>
                <a:pathLst>
                  <a:path extrusionOk="0" h="108" w="99">
                    <a:moveTo>
                      <a:pt x="50" y="108"/>
                    </a:moveTo>
                    <a:lnTo>
                      <a:pt x="55" y="108"/>
                    </a:lnTo>
                    <a:lnTo>
                      <a:pt x="60" y="107"/>
                    </a:lnTo>
                    <a:lnTo>
                      <a:pt x="65" y="106"/>
                    </a:lnTo>
                    <a:lnTo>
                      <a:pt x="69" y="104"/>
                    </a:lnTo>
                    <a:lnTo>
                      <a:pt x="73" y="101"/>
                    </a:lnTo>
                    <a:lnTo>
                      <a:pt x="77" y="99"/>
                    </a:lnTo>
                    <a:lnTo>
                      <a:pt x="81" y="96"/>
                    </a:lnTo>
                    <a:lnTo>
                      <a:pt x="85" y="92"/>
                    </a:lnTo>
                    <a:lnTo>
                      <a:pt x="88" y="89"/>
                    </a:lnTo>
                    <a:lnTo>
                      <a:pt x="91" y="84"/>
                    </a:lnTo>
                    <a:lnTo>
                      <a:pt x="93" y="80"/>
                    </a:lnTo>
                    <a:lnTo>
                      <a:pt x="95" y="75"/>
                    </a:lnTo>
                    <a:lnTo>
                      <a:pt x="97" y="70"/>
                    </a:lnTo>
                    <a:lnTo>
                      <a:pt x="98" y="65"/>
                    </a:lnTo>
                    <a:lnTo>
                      <a:pt x="99" y="60"/>
                    </a:lnTo>
                    <a:lnTo>
                      <a:pt x="99" y="54"/>
                    </a:lnTo>
                    <a:lnTo>
                      <a:pt x="99" y="48"/>
                    </a:lnTo>
                    <a:lnTo>
                      <a:pt x="98" y="44"/>
                    </a:lnTo>
                    <a:lnTo>
                      <a:pt x="97" y="38"/>
                    </a:lnTo>
                    <a:lnTo>
                      <a:pt x="95" y="33"/>
                    </a:lnTo>
                    <a:lnTo>
                      <a:pt x="93" y="29"/>
                    </a:lnTo>
                    <a:lnTo>
                      <a:pt x="91" y="24"/>
                    </a:lnTo>
                    <a:lnTo>
                      <a:pt x="88" y="19"/>
                    </a:lnTo>
                    <a:lnTo>
                      <a:pt x="85" y="16"/>
                    </a:lnTo>
                    <a:lnTo>
                      <a:pt x="81" y="13"/>
                    </a:lnTo>
                    <a:lnTo>
                      <a:pt x="77" y="9"/>
                    </a:lnTo>
                    <a:lnTo>
                      <a:pt x="73" y="7"/>
                    </a:lnTo>
                    <a:lnTo>
                      <a:pt x="69" y="4"/>
                    </a:lnTo>
                    <a:lnTo>
                      <a:pt x="65" y="2"/>
                    </a:lnTo>
                    <a:lnTo>
                      <a:pt x="60" y="1"/>
                    </a:lnTo>
                    <a:lnTo>
                      <a:pt x="55" y="1"/>
                    </a:lnTo>
                    <a:lnTo>
                      <a:pt x="50" y="0"/>
                    </a:lnTo>
                    <a:lnTo>
                      <a:pt x="50" y="0"/>
                    </a:lnTo>
                    <a:lnTo>
                      <a:pt x="44" y="1"/>
                    </a:lnTo>
                    <a:lnTo>
                      <a:pt x="40" y="1"/>
                    </a:lnTo>
                    <a:lnTo>
                      <a:pt x="35" y="2"/>
                    </a:lnTo>
                    <a:lnTo>
                      <a:pt x="31" y="4"/>
                    </a:lnTo>
                    <a:lnTo>
                      <a:pt x="26" y="7"/>
                    </a:lnTo>
                    <a:lnTo>
                      <a:pt x="22" y="9"/>
                    </a:lnTo>
                    <a:lnTo>
                      <a:pt x="18" y="13"/>
                    </a:lnTo>
                    <a:lnTo>
                      <a:pt x="15" y="16"/>
                    </a:lnTo>
                    <a:lnTo>
                      <a:pt x="11" y="19"/>
                    </a:lnTo>
                    <a:lnTo>
                      <a:pt x="8" y="24"/>
                    </a:lnTo>
                    <a:lnTo>
                      <a:pt x="6" y="29"/>
                    </a:lnTo>
                    <a:lnTo>
                      <a:pt x="4" y="33"/>
                    </a:lnTo>
                    <a:lnTo>
                      <a:pt x="2" y="38"/>
                    </a:lnTo>
                    <a:lnTo>
                      <a:pt x="1" y="44"/>
                    </a:lnTo>
                    <a:lnTo>
                      <a:pt x="1" y="48"/>
                    </a:lnTo>
                    <a:lnTo>
                      <a:pt x="0" y="54"/>
                    </a:lnTo>
                    <a:lnTo>
                      <a:pt x="1" y="60"/>
                    </a:lnTo>
                    <a:lnTo>
                      <a:pt x="1" y="65"/>
                    </a:lnTo>
                    <a:lnTo>
                      <a:pt x="2" y="70"/>
                    </a:lnTo>
                    <a:lnTo>
                      <a:pt x="4" y="75"/>
                    </a:lnTo>
                    <a:lnTo>
                      <a:pt x="6" y="80"/>
                    </a:lnTo>
                    <a:lnTo>
                      <a:pt x="8" y="84"/>
                    </a:lnTo>
                    <a:lnTo>
                      <a:pt x="11" y="89"/>
                    </a:lnTo>
                    <a:lnTo>
                      <a:pt x="15" y="92"/>
                    </a:lnTo>
                    <a:lnTo>
                      <a:pt x="18" y="96"/>
                    </a:lnTo>
                    <a:lnTo>
                      <a:pt x="22" y="99"/>
                    </a:lnTo>
                    <a:lnTo>
                      <a:pt x="26" y="101"/>
                    </a:lnTo>
                    <a:lnTo>
                      <a:pt x="31" y="104"/>
                    </a:lnTo>
                    <a:lnTo>
                      <a:pt x="35" y="106"/>
                    </a:lnTo>
                    <a:lnTo>
                      <a:pt x="40" y="107"/>
                    </a:lnTo>
                    <a:lnTo>
                      <a:pt x="44" y="108"/>
                    </a:lnTo>
                    <a:lnTo>
                      <a:pt x="50" y="108"/>
                    </a:lnTo>
                    <a:close/>
                  </a:path>
                </a:pathLst>
              </a:custGeom>
              <a:solidFill>
                <a:srgbClr val="4677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449" name="Google Shape;449;p34"/>
              <p:cNvGrpSpPr/>
              <p:nvPr/>
            </p:nvGrpSpPr>
            <p:grpSpPr>
              <a:xfrm>
                <a:off x="2445" y="3216"/>
                <a:ext cx="563" cy="878"/>
                <a:chOff x="2445" y="3228"/>
                <a:chExt cx="563" cy="878"/>
              </a:xfrm>
            </p:grpSpPr>
            <p:cxnSp>
              <p:nvCxnSpPr>
                <p:cNvPr id="450" name="Google Shape;450;p34"/>
                <p:cNvCxnSpPr/>
                <p:nvPr/>
              </p:nvCxnSpPr>
              <p:spPr>
                <a:xfrm>
                  <a:off x="2782" y="3228"/>
                  <a:ext cx="1" cy="533"/>
                </a:xfrm>
                <a:prstGeom prst="straightConnector1">
                  <a:avLst/>
                </a:prstGeom>
                <a:noFill/>
                <a:ln cap="flat" cmpd="sng" w="23800">
                  <a:solidFill>
                    <a:srgbClr val="4677BF"/>
                  </a:solidFill>
                  <a:prstDash val="solid"/>
                  <a:miter lim="800000"/>
                  <a:headEnd len="med" w="med" type="none"/>
                  <a:tailEnd len="med" w="med" type="none"/>
                </a:ln>
              </p:spPr>
            </p:cxnSp>
            <p:sp>
              <p:nvSpPr>
                <p:cNvPr id="451" name="Google Shape;451;p34"/>
                <p:cNvSpPr txBox="1"/>
                <p:nvPr/>
              </p:nvSpPr>
              <p:spPr>
                <a:xfrm>
                  <a:off x="2445" y="3767"/>
                  <a:ext cx="563" cy="33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FF"/>
                    </a:buClr>
                    <a:buSzPts val="1200"/>
                    <a:buFont typeface="Century Gothic"/>
                    <a:buNone/>
                  </a:pPr>
                  <a:r>
                    <a:rPr b="0" i="0" lang="en-US" sz="1200" u="none">
                      <a:solidFill>
                        <a:srgbClr val="0000FF"/>
                      </a:solidFill>
                      <a:latin typeface="Century Gothic"/>
                      <a:ea typeface="Century Gothic"/>
                      <a:cs typeface="Century Gothic"/>
                      <a:sym typeface="Century Gothic"/>
                    </a:rPr>
                    <a:t>Unit Test Error</a:t>
                  </a:r>
                  <a:endParaRPr/>
                </a:p>
              </p:txBody>
            </p:sp>
          </p:grpSp>
        </p:grpSp>
      </p:grpSp>
      <p:pic>
        <p:nvPicPr>
          <p:cNvPr descr="t_rev_r2" id="452" name="Google Shape;452;p34"/>
          <p:cNvPicPr preferRelativeResize="0"/>
          <p:nvPr/>
        </p:nvPicPr>
        <p:blipFill rotWithShape="1">
          <a:blip r:embed="rId5">
            <a:alphaModFix amt="92939"/>
          </a:blip>
          <a:srcRect b="2211" l="0" r="2104" t="0"/>
          <a:stretch/>
        </p:blipFill>
        <p:spPr>
          <a:xfrm>
            <a:off x="457200" y="914400"/>
            <a:ext cx="6623050" cy="4632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500"/>
                                        <p:tgtEl>
                                          <p:spTgt spid="4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2" name="Shape 92"/>
        <p:cNvGrpSpPr/>
        <p:nvPr/>
      </p:nvGrpSpPr>
      <p:grpSpPr>
        <a:xfrm>
          <a:off x="0" y="0"/>
          <a:ext cx="0" cy="0"/>
          <a:chOff x="0" y="0"/>
          <a:chExt cx="0" cy="0"/>
        </a:xfrm>
      </p:grpSpPr>
      <p:sp>
        <p:nvSpPr>
          <p:cNvPr id="93" name="Google Shape;93;p17"/>
          <p:cNvSpPr txBox="1"/>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59595"/>
              </a:buClr>
              <a:buSzPts val="1200"/>
              <a:buFont typeface="Arial"/>
              <a:buNone/>
            </a:pPr>
            <a:r>
              <a:rPr b="1" i="1" lang="en-US" sz="1200" u="none" cap="none" strike="noStrike">
                <a:solidFill>
                  <a:srgbClr val="959595"/>
                </a:solidFill>
                <a:latin typeface="Arial"/>
                <a:ea typeface="Arial"/>
                <a:cs typeface="Arial"/>
                <a:sym typeface="Arial"/>
              </a:rPr>
              <a:t>Page </a:t>
            </a:r>
            <a:fld id="{00000000-1234-1234-1234-123412341234}" type="slidenum">
              <a:rPr b="1" i="1" lang="en-US" sz="1200" u="none" cap="none" strike="noStrike">
                <a:solidFill>
                  <a:srgbClr val="959595"/>
                </a:solidFill>
                <a:latin typeface="Arial"/>
                <a:ea typeface="Arial"/>
                <a:cs typeface="Arial"/>
                <a:sym typeface="Arial"/>
              </a:rPr>
              <a:t>‹#›</a:t>
            </a:fld>
            <a:endParaRPr/>
          </a:p>
        </p:txBody>
      </p:sp>
      <p:sp>
        <p:nvSpPr>
          <p:cNvPr id="94" name="Google Shape;94;p17"/>
          <p:cNvSpPr txBox="1"/>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59595"/>
              </a:buClr>
              <a:buSzPts val="1200"/>
              <a:buFont typeface="Arial"/>
              <a:buNone/>
            </a:pPr>
            <a:r>
              <a:rPr b="1" i="1" lang="en-US" sz="1200" u="none" cap="none" strike="noStrike">
                <a:solidFill>
                  <a:srgbClr val="959595"/>
                </a:solidFill>
                <a:latin typeface="Arial"/>
                <a:ea typeface="Arial"/>
                <a:cs typeface="Arial"/>
                <a:sym typeface="Arial"/>
              </a:rPr>
              <a:t>Confidential</a:t>
            </a:r>
            <a:endParaRPr/>
          </a:p>
        </p:txBody>
      </p:sp>
      <p:sp>
        <p:nvSpPr>
          <p:cNvPr id="95" name="Google Shape;95;p17"/>
          <p:cNvSpPr txBox="1"/>
          <p:nvPr>
            <p:ph type="title"/>
          </p:nvPr>
        </p:nvSpPr>
        <p:spPr>
          <a:xfrm>
            <a:off x="228600" y="215900"/>
            <a:ext cx="8686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6454"/>
              </a:buClr>
              <a:buSzPts val="2500"/>
              <a:buFont typeface="Century Gothic"/>
              <a:buNone/>
            </a:pPr>
            <a:r>
              <a:rPr b="1" i="0" lang="en-US" sz="2500" u="none">
                <a:solidFill>
                  <a:srgbClr val="006454"/>
                </a:solidFill>
                <a:latin typeface="Century Gothic"/>
                <a:ea typeface="Century Gothic"/>
                <a:cs typeface="Century Gothic"/>
                <a:sym typeface="Century Gothic"/>
              </a:rPr>
              <a:t>Content</a:t>
            </a:r>
            <a:endParaRPr/>
          </a:p>
        </p:txBody>
      </p:sp>
      <p:sp>
        <p:nvSpPr>
          <p:cNvPr id="96" name="Google Shape;96;p17"/>
          <p:cNvSpPr txBox="1"/>
          <p:nvPr>
            <p:ph idx="1" type="body"/>
          </p:nvPr>
        </p:nvSpPr>
        <p:spPr>
          <a:xfrm>
            <a:off x="228600" y="914400"/>
            <a:ext cx="8686800" cy="5334000"/>
          </a:xfrm>
          <a:prstGeom prst="rect">
            <a:avLst/>
          </a:prstGeom>
          <a:noFill/>
          <a:ln>
            <a:noFill/>
          </a:ln>
        </p:spPr>
        <p:txBody>
          <a:bodyPr anchorCtr="0" anchor="t" bIns="45700" lIns="91425" spcFirstLastPara="1" rIns="91425" wrap="square" tIns="45700">
            <a:noAutofit/>
          </a:bodyPr>
          <a:lstStyle/>
          <a:p>
            <a:pPr indent="-344487" lvl="0" marL="344487"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Introduction</a:t>
            </a:r>
            <a:endParaRPr/>
          </a:p>
          <a:p>
            <a:pPr indent="-344487" lvl="0" marL="344487" rtl="0" algn="just">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Explore Jtest</a:t>
            </a:r>
            <a:endParaRPr/>
          </a:p>
          <a:p>
            <a:pPr indent="-344487" lvl="0" marL="344487" rtl="0" algn="just">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Jtest static analysis</a:t>
            </a:r>
            <a:endParaRPr/>
          </a:p>
          <a:p>
            <a:pPr indent="-344487" lvl="0" marL="344487" rtl="0" algn="just">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Jtest White-Box Testing</a:t>
            </a:r>
            <a:endParaRPr/>
          </a:p>
          <a:p>
            <a:pPr indent="-344487" lvl="0" marL="344487" rtl="0" algn="just">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Jtest Black-Box Testing</a:t>
            </a:r>
            <a:endParaRPr/>
          </a:p>
          <a:p>
            <a:pPr indent="-344487" lvl="0" marL="344487" rtl="0" algn="just">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Jtest Regression Testing</a:t>
            </a:r>
            <a:endParaRPr/>
          </a:p>
          <a:p>
            <a:pPr indent="-344487" lvl="0" marL="344487" rtl="0" algn="just">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Others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56" name="Shape 456"/>
        <p:cNvGrpSpPr/>
        <p:nvPr/>
      </p:nvGrpSpPr>
      <p:grpSpPr>
        <a:xfrm>
          <a:off x="0" y="0"/>
          <a:ext cx="0" cy="0"/>
          <a:chOff x="0" y="0"/>
          <a:chExt cx="0" cy="0"/>
        </a:xfrm>
      </p:grpSpPr>
      <p:sp>
        <p:nvSpPr>
          <p:cNvPr id="457" name="Google Shape;457;p35"/>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6454"/>
              </a:buClr>
              <a:buSzPts val="2500"/>
              <a:buFont typeface="Century Gothic"/>
              <a:buNone/>
            </a:pPr>
            <a:r>
              <a:rPr b="1" i="0" lang="en-US" sz="2500" u="none">
                <a:solidFill>
                  <a:srgbClr val="006454"/>
                </a:solidFill>
                <a:latin typeface="Century Gothic"/>
                <a:ea typeface="Century Gothic"/>
                <a:cs typeface="Century Gothic"/>
                <a:sym typeface="Century Gothic"/>
              </a:rPr>
              <a:t>Coverage View</a:t>
            </a:r>
            <a:endParaRPr/>
          </a:p>
        </p:txBody>
      </p:sp>
      <p:sp>
        <p:nvSpPr>
          <p:cNvPr id="458" name="Google Shape;458;p35"/>
          <p:cNvSpPr txBox="1"/>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Page </a:t>
            </a:r>
            <a:fld id="{00000000-1234-1234-1234-123412341234}" type="slidenum">
              <a:rPr b="1" i="1" lang="en-US" sz="1200" u="none">
                <a:solidFill>
                  <a:srgbClr val="959595"/>
                </a:solidFill>
                <a:latin typeface="Arial"/>
                <a:ea typeface="Arial"/>
                <a:cs typeface="Arial"/>
                <a:sym typeface="Arial"/>
              </a:rPr>
              <a:t>‹#›</a:t>
            </a:fld>
            <a:endParaRPr/>
          </a:p>
        </p:txBody>
      </p:sp>
      <p:sp>
        <p:nvSpPr>
          <p:cNvPr id="459" name="Google Shape;459;p35"/>
          <p:cNvSpPr txBox="1"/>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Confidential</a:t>
            </a:r>
            <a:endParaRPr/>
          </a:p>
        </p:txBody>
      </p:sp>
      <p:pic>
        <p:nvPicPr>
          <p:cNvPr id="460" name="Google Shape;460;p35"/>
          <p:cNvPicPr preferRelativeResize="0"/>
          <p:nvPr/>
        </p:nvPicPr>
        <p:blipFill rotWithShape="1">
          <a:blip r:embed="rId4">
            <a:alphaModFix/>
          </a:blip>
          <a:srcRect b="0" l="0" r="0" t="0"/>
          <a:stretch/>
        </p:blipFill>
        <p:spPr>
          <a:xfrm>
            <a:off x="1600200" y="1028700"/>
            <a:ext cx="7315200" cy="5029200"/>
          </a:xfrm>
          <a:prstGeom prst="rect">
            <a:avLst/>
          </a:prstGeom>
          <a:noFill/>
          <a:ln cap="flat" cmpd="sng" w="9525">
            <a:solidFill>
              <a:srgbClr val="00FFFF"/>
            </a:solidFill>
            <a:prstDash val="solid"/>
            <a:miter lim="800000"/>
            <a:headEnd len="sm" w="sm" type="none"/>
            <a:tailEnd len="sm" w="sm" type="none"/>
          </a:ln>
        </p:spPr>
      </p:pic>
      <p:grpSp>
        <p:nvGrpSpPr>
          <p:cNvPr id="461" name="Google Shape;461;p35"/>
          <p:cNvGrpSpPr/>
          <p:nvPr/>
        </p:nvGrpSpPr>
        <p:grpSpPr>
          <a:xfrm>
            <a:off x="228600" y="1352550"/>
            <a:ext cx="1635125" cy="2390775"/>
            <a:chOff x="144" y="852"/>
            <a:chExt cx="1030" cy="1506"/>
          </a:xfrm>
        </p:grpSpPr>
        <p:pic>
          <p:nvPicPr>
            <p:cNvPr id="462" name="Google Shape;462;p35"/>
            <p:cNvPicPr preferRelativeResize="0"/>
            <p:nvPr/>
          </p:nvPicPr>
          <p:blipFill rotWithShape="1">
            <a:blip r:embed="rId5">
              <a:alphaModFix/>
            </a:blip>
            <a:srcRect b="0" l="0" r="0" t="0"/>
            <a:stretch/>
          </p:blipFill>
          <p:spPr>
            <a:xfrm>
              <a:off x="144" y="852"/>
              <a:ext cx="686" cy="174"/>
            </a:xfrm>
            <a:prstGeom prst="rect">
              <a:avLst/>
            </a:prstGeom>
            <a:noFill/>
            <a:ln>
              <a:noFill/>
            </a:ln>
          </p:spPr>
        </p:pic>
        <p:pic>
          <p:nvPicPr>
            <p:cNvPr id="463" name="Google Shape;463;p35"/>
            <p:cNvPicPr preferRelativeResize="0"/>
            <p:nvPr/>
          </p:nvPicPr>
          <p:blipFill rotWithShape="1">
            <a:blip r:embed="rId6">
              <a:alphaModFix/>
            </a:blip>
            <a:srcRect b="0" l="0" r="0" t="0"/>
            <a:stretch/>
          </p:blipFill>
          <p:spPr>
            <a:xfrm>
              <a:off x="708" y="984"/>
              <a:ext cx="466" cy="449"/>
            </a:xfrm>
            <a:prstGeom prst="rect">
              <a:avLst/>
            </a:prstGeom>
            <a:noFill/>
            <a:ln>
              <a:noFill/>
            </a:ln>
          </p:spPr>
        </p:pic>
        <p:pic>
          <p:nvPicPr>
            <p:cNvPr id="464" name="Google Shape;464;p35"/>
            <p:cNvPicPr preferRelativeResize="0"/>
            <p:nvPr/>
          </p:nvPicPr>
          <p:blipFill rotWithShape="1">
            <a:blip r:embed="rId7">
              <a:alphaModFix/>
            </a:blip>
            <a:srcRect b="0" l="0" r="0" t="0"/>
            <a:stretch/>
          </p:blipFill>
          <p:spPr>
            <a:xfrm>
              <a:off x="144" y="2184"/>
              <a:ext cx="821" cy="174"/>
            </a:xfrm>
            <a:prstGeom prst="rect">
              <a:avLst/>
            </a:prstGeom>
            <a:noFill/>
            <a:ln>
              <a:noFill/>
            </a:ln>
          </p:spPr>
        </p:pic>
        <p:pic>
          <p:nvPicPr>
            <p:cNvPr id="465" name="Google Shape;465;p35"/>
            <p:cNvPicPr preferRelativeResize="0"/>
            <p:nvPr/>
          </p:nvPicPr>
          <p:blipFill rotWithShape="1">
            <a:blip r:embed="rId8">
              <a:alphaModFix/>
            </a:blip>
            <a:srcRect b="0" l="0" r="0" t="0"/>
            <a:stretch/>
          </p:blipFill>
          <p:spPr>
            <a:xfrm>
              <a:off x="732" y="1584"/>
              <a:ext cx="439" cy="635"/>
            </a:xfrm>
            <a:prstGeom prst="rect">
              <a:avLst/>
            </a:prstGeom>
            <a:noFill/>
            <a:ln>
              <a:noFill/>
            </a:ln>
          </p:spPr>
        </p:pic>
      </p:grpSp>
      <p:grpSp>
        <p:nvGrpSpPr>
          <p:cNvPr id="466" name="Google Shape;466;p35"/>
          <p:cNvGrpSpPr/>
          <p:nvPr/>
        </p:nvGrpSpPr>
        <p:grpSpPr>
          <a:xfrm>
            <a:off x="228600" y="4457700"/>
            <a:ext cx="1757362" cy="628650"/>
            <a:chOff x="144" y="2808"/>
            <a:chExt cx="1107" cy="396"/>
          </a:xfrm>
        </p:grpSpPr>
        <p:pic>
          <p:nvPicPr>
            <p:cNvPr id="467" name="Google Shape;467;p35"/>
            <p:cNvPicPr preferRelativeResize="0"/>
            <p:nvPr/>
          </p:nvPicPr>
          <p:blipFill rotWithShape="1">
            <a:blip r:embed="rId9">
              <a:alphaModFix/>
            </a:blip>
            <a:srcRect b="0" l="0" r="0" t="0"/>
            <a:stretch/>
          </p:blipFill>
          <p:spPr>
            <a:xfrm>
              <a:off x="144" y="2808"/>
              <a:ext cx="730" cy="174"/>
            </a:xfrm>
            <a:prstGeom prst="rect">
              <a:avLst/>
            </a:prstGeom>
            <a:noFill/>
            <a:ln>
              <a:noFill/>
            </a:ln>
          </p:spPr>
        </p:pic>
        <p:pic>
          <p:nvPicPr>
            <p:cNvPr id="468" name="Google Shape;468;p35"/>
            <p:cNvPicPr preferRelativeResize="0"/>
            <p:nvPr/>
          </p:nvPicPr>
          <p:blipFill rotWithShape="1">
            <a:blip r:embed="rId10">
              <a:alphaModFix/>
            </a:blip>
            <a:srcRect b="0" l="0" r="0" t="0"/>
            <a:stretch/>
          </p:blipFill>
          <p:spPr>
            <a:xfrm>
              <a:off x="624" y="2952"/>
              <a:ext cx="627" cy="252"/>
            </a:xfrm>
            <a:prstGeom prst="rect">
              <a:avLst/>
            </a:prstGeom>
            <a:noFill/>
            <a:ln>
              <a:noFill/>
            </a:ln>
          </p:spPr>
        </p:pic>
      </p:grpSp>
      <p:grpSp>
        <p:nvGrpSpPr>
          <p:cNvPr id="469" name="Google Shape;469;p35"/>
          <p:cNvGrpSpPr/>
          <p:nvPr/>
        </p:nvGrpSpPr>
        <p:grpSpPr>
          <a:xfrm>
            <a:off x="4038600" y="4648200"/>
            <a:ext cx="2133600" cy="1001712"/>
            <a:chOff x="2544" y="2928"/>
            <a:chExt cx="1344" cy="631"/>
          </a:xfrm>
        </p:grpSpPr>
        <p:pic>
          <p:nvPicPr>
            <p:cNvPr id="470" name="Google Shape;470;p35"/>
            <p:cNvPicPr preferRelativeResize="0"/>
            <p:nvPr/>
          </p:nvPicPr>
          <p:blipFill rotWithShape="1">
            <a:blip r:embed="rId11">
              <a:alphaModFix/>
            </a:blip>
            <a:srcRect b="0" l="0" r="0" t="0"/>
            <a:stretch/>
          </p:blipFill>
          <p:spPr>
            <a:xfrm>
              <a:off x="3051" y="3168"/>
              <a:ext cx="837" cy="174"/>
            </a:xfrm>
            <a:prstGeom prst="rect">
              <a:avLst/>
            </a:prstGeom>
            <a:noFill/>
            <a:ln>
              <a:noFill/>
            </a:ln>
          </p:spPr>
        </p:pic>
        <p:pic>
          <p:nvPicPr>
            <p:cNvPr id="471" name="Google Shape;471;p35"/>
            <p:cNvPicPr preferRelativeResize="0"/>
            <p:nvPr/>
          </p:nvPicPr>
          <p:blipFill rotWithShape="1">
            <a:blip r:embed="rId12">
              <a:alphaModFix/>
            </a:blip>
            <a:srcRect b="0" l="0" r="0" t="0"/>
            <a:stretch/>
          </p:blipFill>
          <p:spPr>
            <a:xfrm>
              <a:off x="2544" y="2928"/>
              <a:ext cx="41" cy="631"/>
            </a:xfrm>
            <a:prstGeom prst="rect">
              <a:avLst/>
            </a:prstGeom>
            <a:noFill/>
            <a:ln>
              <a:noFill/>
            </a:ln>
          </p:spPr>
        </p:pic>
        <p:pic>
          <p:nvPicPr>
            <p:cNvPr id="472" name="Google Shape;472;p35"/>
            <p:cNvPicPr preferRelativeResize="0"/>
            <p:nvPr/>
          </p:nvPicPr>
          <p:blipFill rotWithShape="1">
            <a:blip r:embed="rId13">
              <a:alphaModFix/>
            </a:blip>
            <a:srcRect b="0" l="0" r="0" t="0"/>
            <a:stretch/>
          </p:blipFill>
          <p:spPr>
            <a:xfrm>
              <a:off x="2544" y="3216"/>
              <a:ext cx="520" cy="88"/>
            </a:xfrm>
            <a:prstGeom prst="rect">
              <a:avLst/>
            </a:prstGeom>
            <a:noFill/>
            <a:ln>
              <a:noFill/>
            </a:ln>
          </p:spPr>
        </p:pic>
      </p:grpSp>
      <p:grpSp>
        <p:nvGrpSpPr>
          <p:cNvPr id="473" name="Google Shape;473;p35"/>
          <p:cNvGrpSpPr/>
          <p:nvPr/>
        </p:nvGrpSpPr>
        <p:grpSpPr>
          <a:xfrm>
            <a:off x="5105400" y="4457700"/>
            <a:ext cx="1958975" cy="276225"/>
            <a:chOff x="3216" y="2808"/>
            <a:chExt cx="1234" cy="174"/>
          </a:xfrm>
        </p:grpSpPr>
        <p:pic>
          <p:nvPicPr>
            <p:cNvPr id="474" name="Google Shape;474;p35"/>
            <p:cNvPicPr preferRelativeResize="0"/>
            <p:nvPr/>
          </p:nvPicPr>
          <p:blipFill rotWithShape="1">
            <a:blip r:embed="rId13">
              <a:alphaModFix/>
            </a:blip>
            <a:srcRect b="0" l="0" r="0" t="0"/>
            <a:stretch/>
          </p:blipFill>
          <p:spPr>
            <a:xfrm>
              <a:off x="3216" y="2840"/>
              <a:ext cx="520" cy="88"/>
            </a:xfrm>
            <a:prstGeom prst="rect">
              <a:avLst/>
            </a:prstGeom>
            <a:noFill/>
            <a:ln>
              <a:noFill/>
            </a:ln>
          </p:spPr>
        </p:pic>
        <p:pic>
          <p:nvPicPr>
            <p:cNvPr id="475" name="Google Shape;475;p35"/>
            <p:cNvPicPr preferRelativeResize="0"/>
            <p:nvPr/>
          </p:nvPicPr>
          <p:blipFill rotWithShape="1">
            <a:blip r:embed="rId14">
              <a:alphaModFix/>
            </a:blip>
            <a:srcRect b="0" l="0" r="0" t="0"/>
            <a:stretch/>
          </p:blipFill>
          <p:spPr>
            <a:xfrm>
              <a:off x="3720" y="2808"/>
              <a:ext cx="730" cy="174"/>
            </a:xfrm>
            <a:prstGeom prst="rect">
              <a:avLst/>
            </a:prstGeom>
            <a:noFill/>
            <a:ln>
              <a:noFill/>
            </a:ln>
          </p:spPr>
        </p:pic>
      </p:grpSp>
      <p:sp>
        <p:nvSpPr>
          <p:cNvPr id="476" name="Google Shape;476;p35"/>
          <p:cNvSpPr txBox="1"/>
          <p:nvPr/>
        </p:nvSpPr>
        <p:spPr>
          <a:xfrm>
            <a:off x="1595437" y="1657350"/>
            <a:ext cx="385762" cy="2308225"/>
          </a:xfrm>
          <a:prstGeom prst="rect">
            <a:avLst/>
          </a:prstGeom>
          <a:noFill/>
          <a:ln cap="flat" cmpd="sng" w="41275">
            <a:solidFill>
              <a:srgbClr val="99C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477" name="Google Shape;477;p35"/>
          <p:cNvSpPr txBox="1"/>
          <p:nvPr/>
        </p:nvSpPr>
        <p:spPr>
          <a:xfrm>
            <a:off x="1797050" y="4237037"/>
            <a:ext cx="5670550" cy="1477962"/>
          </a:xfrm>
          <a:prstGeom prst="rect">
            <a:avLst/>
          </a:prstGeom>
          <a:noFill/>
          <a:ln cap="flat" cmpd="sng" w="41275">
            <a:solidFill>
              <a:srgbClr val="99C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500"/>
                                        <p:tgtEl>
                                          <p:spTgt spid="4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81" name="Shape 481"/>
        <p:cNvGrpSpPr/>
        <p:nvPr/>
      </p:nvGrpSpPr>
      <p:grpSpPr>
        <a:xfrm>
          <a:off x="0" y="0"/>
          <a:ext cx="0" cy="0"/>
          <a:chOff x="0" y="0"/>
          <a:chExt cx="0" cy="0"/>
        </a:xfrm>
      </p:grpSpPr>
      <p:sp>
        <p:nvSpPr>
          <p:cNvPr id="482" name="Google Shape;482;p36"/>
          <p:cNvSpPr txBox="1"/>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Page </a:t>
            </a:r>
            <a:fld id="{00000000-1234-1234-1234-123412341234}" type="slidenum">
              <a:rPr b="1" i="1" lang="en-US" sz="1200" u="none">
                <a:solidFill>
                  <a:srgbClr val="959595"/>
                </a:solidFill>
                <a:latin typeface="Arial"/>
                <a:ea typeface="Arial"/>
                <a:cs typeface="Arial"/>
                <a:sym typeface="Arial"/>
              </a:rPr>
              <a:t>‹#›</a:t>
            </a:fld>
            <a:endParaRPr/>
          </a:p>
        </p:txBody>
      </p:sp>
      <p:sp>
        <p:nvSpPr>
          <p:cNvPr id="483" name="Google Shape;483;p36"/>
          <p:cNvSpPr txBox="1"/>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Confidential</a:t>
            </a:r>
            <a:endParaRPr/>
          </a:p>
        </p:txBody>
      </p:sp>
      <p:sp>
        <p:nvSpPr>
          <p:cNvPr id="484" name="Google Shape;484;p36"/>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6454"/>
              </a:buClr>
              <a:buSzPts val="2500"/>
              <a:buFont typeface="Century Gothic"/>
              <a:buNone/>
            </a:pPr>
            <a:r>
              <a:rPr b="1" i="0" lang="en-US" sz="2500" u="none">
                <a:solidFill>
                  <a:srgbClr val="006454"/>
                </a:solidFill>
                <a:latin typeface="Century Gothic"/>
                <a:ea typeface="Century Gothic"/>
                <a:cs typeface="Century Gothic"/>
                <a:sym typeface="Century Gothic"/>
              </a:rPr>
              <a:t>Section #3</a:t>
            </a:r>
            <a:endParaRPr/>
          </a:p>
        </p:txBody>
      </p:sp>
      <p:sp>
        <p:nvSpPr>
          <p:cNvPr id="485" name="Google Shape;485;p36"/>
          <p:cNvSpPr txBox="1"/>
          <p:nvPr>
            <p:ph idx="1" type="body"/>
          </p:nvPr>
        </p:nvSpPr>
        <p:spPr>
          <a:xfrm>
            <a:off x="3505200" y="3276600"/>
            <a:ext cx="5410200" cy="2514600"/>
          </a:xfrm>
          <a:prstGeom prst="rect">
            <a:avLst/>
          </a:prstGeom>
          <a:noFill/>
          <a:ln>
            <a:noFill/>
          </a:ln>
        </p:spPr>
        <p:txBody>
          <a:bodyPr anchorCtr="0" anchor="t" bIns="45700" lIns="91425" spcFirstLastPara="1" rIns="91425" wrap="square" tIns="45700">
            <a:noAutofit/>
          </a:bodyPr>
          <a:lstStyle/>
          <a:p>
            <a:pPr indent="-341312" lvl="0" marL="341312"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Overview</a:t>
            </a:r>
            <a:endParaRPr/>
          </a:p>
          <a:p>
            <a:pPr indent="-341312" lvl="0" marL="341312" rtl="0" algn="just">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Coding standard</a:t>
            </a:r>
            <a:endParaRPr/>
          </a:p>
          <a:p>
            <a:pPr indent="-341312" lvl="0" marL="341312" rtl="0" algn="just">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Example</a:t>
            </a:r>
            <a:endParaRPr/>
          </a:p>
          <a:p>
            <a:pPr indent="-341312" lvl="0" marL="341312" rtl="0" algn="just">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The standard tab</a:t>
            </a:r>
            <a:endParaRPr/>
          </a:p>
          <a:p>
            <a:pPr indent="-341312" lvl="0" marL="341312" rtl="0" algn="just">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Error found window</a:t>
            </a:r>
            <a:endParaRPr/>
          </a:p>
          <a:p>
            <a:pPr indent="-341312" lvl="0" marL="341312" rtl="0" algn="just">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Automatic fixing</a:t>
            </a:r>
            <a:endParaRPr/>
          </a:p>
        </p:txBody>
      </p:sp>
      <p:sp>
        <p:nvSpPr>
          <p:cNvPr id="486" name="Google Shape;486;p36"/>
          <p:cNvSpPr txBox="1"/>
          <p:nvPr/>
        </p:nvSpPr>
        <p:spPr>
          <a:xfrm>
            <a:off x="1143000" y="1600200"/>
            <a:ext cx="6934200" cy="7080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4000"/>
              <a:buFont typeface="Century Gothic"/>
              <a:buNone/>
            </a:pPr>
            <a:r>
              <a:rPr b="1" i="0" lang="en-US" sz="4000" u="none">
                <a:solidFill>
                  <a:srgbClr val="0000FF"/>
                </a:solidFill>
                <a:latin typeface="Century Gothic"/>
                <a:ea typeface="Century Gothic"/>
                <a:cs typeface="Century Gothic"/>
                <a:sym typeface="Century Gothic"/>
              </a:rPr>
              <a:t>JTest static analysis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90" name="Shape 490"/>
        <p:cNvGrpSpPr/>
        <p:nvPr/>
      </p:nvGrpSpPr>
      <p:grpSpPr>
        <a:xfrm>
          <a:off x="0" y="0"/>
          <a:ext cx="0" cy="0"/>
          <a:chOff x="0" y="0"/>
          <a:chExt cx="0" cy="0"/>
        </a:xfrm>
      </p:grpSpPr>
      <p:sp>
        <p:nvSpPr>
          <p:cNvPr id="491" name="Google Shape;491;p37"/>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6454"/>
              </a:buClr>
              <a:buSzPts val="2500"/>
              <a:buFont typeface="Century Gothic"/>
              <a:buNone/>
            </a:pPr>
            <a:r>
              <a:rPr b="1" i="0" lang="en-US" sz="2500" u="none">
                <a:solidFill>
                  <a:srgbClr val="006454"/>
                </a:solidFill>
                <a:latin typeface="Century Gothic"/>
                <a:ea typeface="Century Gothic"/>
                <a:cs typeface="Century Gothic"/>
                <a:sym typeface="Century Gothic"/>
              </a:rPr>
              <a:t>Overview</a:t>
            </a:r>
            <a:endParaRPr/>
          </a:p>
        </p:txBody>
      </p:sp>
      <p:sp>
        <p:nvSpPr>
          <p:cNvPr id="492" name="Google Shape;492;p37"/>
          <p:cNvSpPr txBox="1"/>
          <p:nvPr>
            <p:ph idx="1" type="body"/>
          </p:nvPr>
        </p:nvSpPr>
        <p:spPr>
          <a:xfrm>
            <a:off x="228600" y="914400"/>
            <a:ext cx="8686800" cy="5334000"/>
          </a:xfrm>
          <a:prstGeom prst="rect">
            <a:avLst/>
          </a:prstGeom>
          <a:noFill/>
          <a:ln>
            <a:noFill/>
          </a:ln>
        </p:spPr>
        <p:txBody>
          <a:bodyPr anchorCtr="0" anchor="t" bIns="45700" lIns="91425" spcFirstLastPara="1" rIns="91425" wrap="square" tIns="45700">
            <a:noAutofit/>
          </a:bodyPr>
          <a:lstStyle/>
          <a:p>
            <a:pPr indent="-341312" lvl="0" marL="341312" marR="0" rtl="0" algn="just">
              <a:lnSpc>
                <a:spcPct val="100000"/>
              </a:lnSpc>
              <a:spcBef>
                <a:spcPts val="0"/>
              </a:spcBef>
              <a:spcAft>
                <a:spcPts val="0"/>
              </a:spcAft>
              <a:buClr>
                <a:schemeClr val="dk1"/>
              </a:buClr>
              <a:buSzPts val="2200"/>
              <a:buFont typeface="Noto Sans Symbols"/>
              <a:buChar char="❑"/>
            </a:pPr>
            <a:r>
              <a:rPr b="0" i="0" lang="en-US" sz="2200" u="none">
                <a:solidFill>
                  <a:schemeClr val="dk1"/>
                </a:solidFill>
                <a:latin typeface="Century Gothic"/>
                <a:ea typeface="Century Gothic"/>
                <a:cs typeface="Century Gothic"/>
                <a:sym typeface="Century Gothic"/>
              </a:rPr>
              <a:t>Static analysis can be thought of as consisting of both an automatic code review and automatic coding standards enforcement.</a:t>
            </a:r>
            <a:endParaRPr/>
          </a:p>
          <a:p>
            <a:pPr indent="-341312" lvl="0" marL="341312" marR="0" rtl="0" algn="just">
              <a:lnSpc>
                <a:spcPct val="100000"/>
              </a:lnSpc>
              <a:spcBef>
                <a:spcPts val="440"/>
              </a:spcBef>
              <a:spcAft>
                <a:spcPts val="0"/>
              </a:spcAft>
              <a:buClr>
                <a:schemeClr val="dk1"/>
              </a:buClr>
              <a:buSzPts val="2200"/>
              <a:buFont typeface="Noto Sans Symbols"/>
              <a:buChar char="❑"/>
            </a:pPr>
            <a:r>
              <a:rPr b="0" i="0" lang="en-US" sz="2200" u="none">
                <a:solidFill>
                  <a:schemeClr val="dk1"/>
                </a:solidFill>
                <a:latin typeface="Century Gothic"/>
                <a:ea typeface="Century Gothic"/>
                <a:cs typeface="Century Gothic"/>
                <a:sym typeface="Century Gothic"/>
              </a:rPr>
              <a:t>Adhering to coding standards is an effective error prevention strategy. Coding standards are rules that ensure that code is written in a way that makes it less error-prone.</a:t>
            </a:r>
            <a:endParaRPr/>
          </a:p>
          <a:p>
            <a:pPr indent="-341312" lvl="0" marL="341312" marR="0" rtl="0" algn="just">
              <a:lnSpc>
                <a:spcPct val="100000"/>
              </a:lnSpc>
              <a:spcBef>
                <a:spcPts val="440"/>
              </a:spcBef>
              <a:spcAft>
                <a:spcPts val="0"/>
              </a:spcAft>
              <a:buClr>
                <a:schemeClr val="dk1"/>
              </a:buClr>
              <a:buSzPts val="2200"/>
              <a:buFont typeface="Noto Sans Symbols"/>
              <a:buChar char="❑"/>
            </a:pPr>
            <a:r>
              <a:rPr b="0" i="0" lang="en-US" sz="2200" u="none">
                <a:solidFill>
                  <a:schemeClr val="dk1"/>
                </a:solidFill>
                <a:latin typeface="Century Gothic"/>
                <a:ea typeface="Century Gothic"/>
                <a:cs typeface="Century Gothic"/>
                <a:sym typeface="Century Gothic"/>
              </a:rPr>
              <a:t>By adhering to these standards, we significantly reduce the opportunities to introduce errors in the code.</a:t>
            </a:r>
            <a:endParaRPr/>
          </a:p>
          <a:p>
            <a:pPr indent="-341312" lvl="0" marL="341312" marR="0" rtl="0" algn="just">
              <a:lnSpc>
                <a:spcPct val="100000"/>
              </a:lnSpc>
              <a:spcBef>
                <a:spcPts val="440"/>
              </a:spcBef>
              <a:spcAft>
                <a:spcPts val="0"/>
              </a:spcAft>
              <a:buClr>
                <a:schemeClr val="dk1"/>
              </a:buClr>
              <a:buSzPts val="2200"/>
              <a:buFont typeface="Noto Sans Symbols"/>
              <a:buChar char="❑"/>
            </a:pPr>
            <a:r>
              <a:rPr b="0" i="0" lang="en-US" sz="2200" u="none">
                <a:solidFill>
                  <a:schemeClr val="dk1"/>
                </a:solidFill>
                <a:latin typeface="Century Gothic"/>
                <a:ea typeface="Century Gothic"/>
                <a:cs typeface="Century Gothic"/>
                <a:sym typeface="Century Gothic"/>
              </a:rPr>
              <a:t>Adhering to coding standards enforcement also makes code more readable and easier to maintain.</a:t>
            </a:r>
            <a:endParaRPr/>
          </a:p>
          <a:p>
            <a:pPr indent="-341312" lvl="0" marL="341312" marR="0" rtl="0" algn="just">
              <a:lnSpc>
                <a:spcPct val="100000"/>
              </a:lnSpc>
              <a:spcBef>
                <a:spcPts val="440"/>
              </a:spcBef>
              <a:spcAft>
                <a:spcPts val="0"/>
              </a:spcAft>
              <a:buClr>
                <a:schemeClr val="dk1"/>
              </a:buClr>
              <a:buSzPts val="2200"/>
              <a:buFont typeface="Noto Sans Symbols"/>
              <a:buChar char="❑"/>
            </a:pPr>
            <a:r>
              <a:rPr b="0" i="0" lang="en-US" sz="2200" u="none">
                <a:solidFill>
                  <a:schemeClr val="dk1"/>
                </a:solidFill>
                <a:latin typeface="Century Gothic"/>
                <a:ea typeface="Century Gothic"/>
                <a:cs typeface="Century Gothic"/>
                <a:sym typeface="Century Gothic"/>
              </a:rPr>
              <a:t>Jtest statically analyzes each class by parsing its Java source code and comparing it to a set of coding rules.</a:t>
            </a:r>
            <a:endParaRPr/>
          </a:p>
          <a:p>
            <a:pPr indent="-341312" lvl="0" marL="341312" marR="0" rtl="0" algn="just">
              <a:lnSpc>
                <a:spcPct val="100000"/>
              </a:lnSpc>
              <a:spcBef>
                <a:spcPts val="440"/>
              </a:spcBef>
              <a:spcAft>
                <a:spcPts val="0"/>
              </a:spcAft>
              <a:buClr>
                <a:schemeClr val="dk1"/>
              </a:buClr>
              <a:buSzPts val="2200"/>
              <a:buFont typeface="Noto Sans Symbols"/>
              <a:buChar char="❑"/>
            </a:pPr>
            <a:r>
              <a:rPr b="0" i="0" lang="en-US" sz="2200" u="none">
                <a:solidFill>
                  <a:schemeClr val="dk1"/>
                </a:solidFill>
                <a:latin typeface="Century Gothic"/>
                <a:ea typeface="Century Gothic"/>
                <a:cs typeface="Century Gothic"/>
                <a:sym typeface="Century Gothic"/>
              </a:rPr>
              <a:t>Jtest can automatically correct many of the coding standard errors it identifies.</a:t>
            </a:r>
            <a:endParaRPr/>
          </a:p>
        </p:txBody>
      </p:sp>
      <p:sp>
        <p:nvSpPr>
          <p:cNvPr id="493" name="Google Shape;493;p37"/>
          <p:cNvSpPr txBox="1"/>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Page </a:t>
            </a:r>
            <a:fld id="{00000000-1234-1234-1234-123412341234}" type="slidenum">
              <a:rPr b="1" i="1" lang="en-US" sz="1200" u="none">
                <a:solidFill>
                  <a:srgbClr val="959595"/>
                </a:solidFill>
                <a:latin typeface="Arial"/>
                <a:ea typeface="Arial"/>
                <a:cs typeface="Arial"/>
                <a:sym typeface="Arial"/>
              </a:rPr>
              <a:t>‹#›</a:t>
            </a:fld>
            <a:endParaRPr/>
          </a:p>
        </p:txBody>
      </p:sp>
      <p:sp>
        <p:nvSpPr>
          <p:cNvPr id="494" name="Google Shape;494;p37"/>
          <p:cNvSpPr txBox="1"/>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Confidential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98" name="Shape 498"/>
        <p:cNvGrpSpPr/>
        <p:nvPr/>
      </p:nvGrpSpPr>
      <p:grpSpPr>
        <a:xfrm>
          <a:off x="0" y="0"/>
          <a:ext cx="0" cy="0"/>
          <a:chOff x="0" y="0"/>
          <a:chExt cx="0" cy="0"/>
        </a:xfrm>
      </p:grpSpPr>
      <p:sp>
        <p:nvSpPr>
          <p:cNvPr id="499" name="Google Shape;499;p38"/>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6454"/>
              </a:buClr>
              <a:buSzPts val="2500"/>
              <a:buFont typeface="Century Gothic"/>
              <a:buNone/>
            </a:pPr>
            <a:r>
              <a:rPr b="1" i="0" lang="en-US" sz="2500" u="none">
                <a:solidFill>
                  <a:srgbClr val="006454"/>
                </a:solidFill>
                <a:latin typeface="Century Gothic"/>
                <a:ea typeface="Century Gothic"/>
                <a:cs typeface="Century Gothic"/>
                <a:sym typeface="Century Gothic"/>
              </a:rPr>
              <a:t>Coding standards</a:t>
            </a:r>
            <a:endParaRPr/>
          </a:p>
        </p:txBody>
      </p:sp>
      <p:sp>
        <p:nvSpPr>
          <p:cNvPr id="500" name="Google Shape;500;p38"/>
          <p:cNvSpPr txBox="1"/>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Page </a:t>
            </a:r>
            <a:fld id="{00000000-1234-1234-1234-123412341234}" type="slidenum">
              <a:rPr b="1" i="1" lang="en-US" sz="1200" u="none">
                <a:solidFill>
                  <a:srgbClr val="959595"/>
                </a:solidFill>
                <a:latin typeface="Arial"/>
                <a:ea typeface="Arial"/>
                <a:cs typeface="Arial"/>
                <a:sym typeface="Arial"/>
              </a:rPr>
              <a:t>‹#›</a:t>
            </a:fld>
            <a:endParaRPr/>
          </a:p>
        </p:txBody>
      </p:sp>
      <p:sp>
        <p:nvSpPr>
          <p:cNvPr id="501" name="Google Shape;501;p38"/>
          <p:cNvSpPr txBox="1"/>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Confidential</a:t>
            </a:r>
            <a:endParaRPr/>
          </a:p>
        </p:txBody>
      </p:sp>
      <p:pic>
        <p:nvPicPr>
          <p:cNvPr id="502" name="Google Shape;502;p38"/>
          <p:cNvPicPr preferRelativeResize="0"/>
          <p:nvPr/>
        </p:nvPicPr>
        <p:blipFill rotWithShape="1">
          <a:blip r:embed="rId4">
            <a:alphaModFix/>
          </a:blip>
          <a:srcRect b="0" l="0" r="0" t="0"/>
          <a:stretch/>
        </p:blipFill>
        <p:spPr>
          <a:xfrm>
            <a:off x="1057275" y="927100"/>
            <a:ext cx="6867525" cy="5368925"/>
          </a:xfrm>
          <a:prstGeom prst="rect">
            <a:avLst/>
          </a:prstGeom>
          <a:noFill/>
          <a:ln>
            <a:noFill/>
          </a:ln>
        </p:spPr>
      </p:pic>
      <p:pic>
        <p:nvPicPr>
          <p:cNvPr id="503" name="Google Shape;503;p38"/>
          <p:cNvPicPr preferRelativeResize="0"/>
          <p:nvPr/>
        </p:nvPicPr>
        <p:blipFill rotWithShape="1">
          <a:blip r:embed="rId5">
            <a:alphaModFix/>
          </a:blip>
          <a:srcRect b="0" l="0" r="0" t="0"/>
          <a:stretch/>
        </p:blipFill>
        <p:spPr>
          <a:xfrm>
            <a:off x="3124200" y="3352800"/>
            <a:ext cx="1905000" cy="247650"/>
          </a:xfrm>
          <a:prstGeom prst="rect">
            <a:avLst/>
          </a:prstGeom>
          <a:noFill/>
          <a:ln>
            <a:noFill/>
          </a:ln>
        </p:spPr>
      </p:pic>
      <p:sp>
        <p:nvSpPr>
          <p:cNvPr id="504" name="Google Shape;504;p38"/>
          <p:cNvSpPr/>
          <p:nvPr/>
        </p:nvSpPr>
        <p:spPr>
          <a:xfrm>
            <a:off x="5105400" y="1752600"/>
            <a:ext cx="2133600" cy="914400"/>
          </a:xfrm>
          <a:prstGeom prst="wedgeRoundRectCallout">
            <a:avLst>
              <a:gd fmla="val -1854" name="adj1"/>
              <a:gd fmla="val 39532" name="adj2"/>
              <a:gd fmla="val 0" name="adj3"/>
            </a:avLst>
          </a:prstGeom>
          <a:solidFill>
            <a:schemeClr val="accen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entury Gothic"/>
              <a:buNone/>
            </a:pPr>
            <a:r>
              <a:rPr b="0" i="0" lang="en-US" sz="1800" u="none">
                <a:solidFill>
                  <a:schemeClr val="dk1"/>
                </a:solidFill>
                <a:latin typeface="Century Gothic"/>
                <a:ea typeface="Century Gothic"/>
                <a:cs typeface="Century Gothic"/>
                <a:sym typeface="Century Gothic"/>
              </a:rPr>
              <a:t>Context menu to view rule documentation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08" name="Shape 508"/>
        <p:cNvGrpSpPr/>
        <p:nvPr/>
      </p:nvGrpSpPr>
      <p:grpSpPr>
        <a:xfrm>
          <a:off x="0" y="0"/>
          <a:ext cx="0" cy="0"/>
          <a:chOff x="0" y="0"/>
          <a:chExt cx="0" cy="0"/>
        </a:xfrm>
      </p:grpSpPr>
      <p:sp>
        <p:nvSpPr>
          <p:cNvPr id="509" name="Google Shape;509;p39"/>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6454"/>
              </a:buClr>
              <a:buSzPts val="2500"/>
              <a:buFont typeface="Century Gothic"/>
              <a:buNone/>
            </a:pPr>
            <a:r>
              <a:rPr b="1" i="0" lang="en-US" sz="2500" u="none">
                <a:solidFill>
                  <a:srgbClr val="006454"/>
                </a:solidFill>
                <a:latin typeface="Century Gothic"/>
                <a:ea typeface="Century Gothic"/>
                <a:cs typeface="Century Gothic"/>
                <a:sym typeface="Century Gothic"/>
              </a:rPr>
              <a:t>Example</a:t>
            </a:r>
            <a:endParaRPr/>
          </a:p>
        </p:txBody>
      </p:sp>
      <p:sp>
        <p:nvSpPr>
          <p:cNvPr id="510" name="Google Shape;510;p39"/>
          <p:cNvSpPr txBox="1"/>
          <p:nvPr>
            <p:ph idx="1" type="body"/>
          </p:nvPr>
        </p:nvSpPr>
        <p:spPr>
          <a:xfrm>
            <a:off x="228600" y="914400"/>
            <a:ext cx="8686800" cy="5334000"/>
          </a:xfrm>
          <a:prstGeom prst="rect">
            <a:avLst/>
          </a:prstGeom>
          <a:noFill/>
          <a:ln>
            <a:noFill/>
          </a:ln>
        </p:spPr>
        <p:txBody>
          <a:bodyPr anchorCtr="0" anchor="t" bIns="45700" lIns="91425" spcFirstLastPara="1" rIns="91425" wrap="square" tIns="45700">
            <a:noAutofit/>
          </a:bodyPr>
          <a:lstStyle/>
          <a:p>
            <a:pPr indent="-341312" lvl="0" marL="341312"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To check whether a class follows the default set of Jtest coding standards:</a:t>
            </a:r>
            <a:endParaRPr/>
          </a:p>
          <a:p>
            <a:pPr indent="-279399" lvl="1" marL="735012" marR="0" rtl="0" algn="just">
              <a:lnSpc>
                <a:spcPct val="100000"/>
              </a:lnSpc>
              <a:spcBef>
                <a:spcPts val="360"/>
              </a:spcBef>
              <a:spcAft>
                <a:spcPts val="0"/>
              </a:spcAft>
              <a:buClr>
                <a:schemeClr val="dk1"/>
              </a:buClr>
              <a:buSzPts val="2700"/>
              <a:buFont typeface="Noto Sans Symbols"/>
              <a:buChar char="▪"/>
            </a:pPr>
            <a:r>
              <a:rPr b="0" i="0" lang="en-US" sz="1800" u="none" cap="none" strike="noStrike">
                <a:solidFill>
                  <a:schemeClr val="dk1"/>
                </a:solidFill>
                <a:latin typeface="Century Gothic"/>
                <a:ea typeface="Century Gothic"/>
                <a:cs typeface="Century Gothic"/>
                <a:sym typeface="Century Gothic"/>
              </a:rPr>
              <a:t>Select the class resource, and click the Play button in the toolbar.</a:t>
            </a:r>
            <a:endParaRPr/>
          </a:p>
          <a:p>
            <a:pPr indent="-279399" lvl="1" marL="735012" marR="0" rtl="0" algn="just">
              <a:lnSpc>
                <a:spcPct val="100000"/>
              </a:lnSpc>
              <a:spcBef>
                <a:spcPts val="360"/>
              </a:spcBef>
              <a:spcAft>
                <a:spcPts val="0"/>
              </a:spcAft>
              <a:buClr>
                <a:schemeClr val="dk1"/>
              </a:buClr>
              <a:buSzPts val="2700"/>
              <a:buFont typeface="Noto Sans Symbols"/>
              <a:buChar char="▪"/>
            </a:pPr>
            <a:r>
              <a:rPr b="0" i="0" lang="en-US" sz="1800" u="none" cap="none" strike="noStrike">
                <a:solidFill>
                  <a:schemeClr val="dk1"/>
                </a:solidFill>
                <a:latin typeface="Century Gothic"/>
                <a:ea typeface="Century Gothic"/>
                <a:cs typeface="Century Gothic"/>
                <a:sym typeface="Century Gothic"/>
              </a:rPr>
              <a:t>By default, when you click this button, Jtest will check coding standards as well as perform unit testing.</a:t>
            </a:r>
            <a:endParaRPr/>
          </a:p>
        </p:txBody>
      </p:sp>
      <p:sp>
        <p:nvSpPr>
          <p:cNvPr id="511" name="Google Shape;511;p39"/>
          <p:cNvSpPr txBox="1"/>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Page </a:t>
            </a:r>
            <a:fld id="{00000000-1234-1234-1234-123412341234}" type="slidenum">
              <a:rPr b="1" i="1" lang="en-US" sz="1200" u="none">
                <a:solidFill>
                  <a:srgbClr val="959595"/>
                </a:solidFill>
                <a:latin typeface="Arial"/>
                <a:ea typeface="Arial"/>
                <a:cs typeface="Arial"/>
                <a:sym typeface="Arial"/>
              </a:rPr>
              <a:t>‹#›</a:t>
            </a:fld>
            <a:endParaRPr/>
          </a:p>
        </p:txBody>
      </p:sp>
      <p:sp>
        <p:nvSpPr>
          <p:cNvPr id="512" name="Google Shape;512;p39"/>
          <p:cNvSpPr txBox="1"/>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Confidential</a:t>
            </a:r>
            <a:endParaRPr/>
          </a:p>
        </p:txBody>
      </p:sp>
      <p:pic>
        <p:nvPicPr>
          <p:cNvPr descr="play-btn" id="513" name="Google Shape;513;p39"/>
          <p:cNvPicPr preferRelativeResize="0"/>
          <p:nvPr/>
        </p:nvPicPr>
        <p:blipFill rotWithShape="1">
          <a:blip r:embed="rId4">
            <a:alphaModFix/>
          </a:blip>
          <a:srcRect b="0" l="0" r="0" t="0"/>
          <a:stretch/>
        </p:blipFill>
        <p:spPr>
          <a:xfrm>
            <a:off x="1828800" y="2819400"/>
            <a:ext cx="5532437" cy="317500"/>
          </a:xfrm>
          <a:prstGeom prst="rect">
            <a:avLst/>
          </a:prstGeom>
          <a:noFill/>
          <a:ln>
            <a:noFill/>
          </a:ln>
        </p:spPr>
      </p:pic>
      <p:sp>
        <p:nvSpPr>
          <p:cNvPr id="514" name="Google Shape;514;p39"/>
          <p:cNvSpPr/>
          <p:nvPr/>
        </p:nvSpPr>
        <p:spPr>
          <a:xfrm rot="8280000">
            <a:off x="3122612" y="2546350"/>
            <a:ext cx="320675" cy="365125"/>
          </a:xfrm>
          <a:prstGeom prst="upArrow">
            <a:avLst>
              <a:gd fmla="val 50000" name="adj1"/>
              <a:gd fmla="val 50000" name="adj2"/>
            </a:avLst>
          </a:prstGeom>
          <a:solidFill>
            <a:srgbClr val="00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example1" id="515" name="Google Shape;515;p39"/>
          <p:cNvPicPr preferRelativeResize="0"/>
          <p:nvPr/>
        </p:nvPicPr>
        <p:blipFill rotWithShape="1">
          <a:blip r:embed="rId5">
            <a:alphaModFix/>
          </a:blip>
          <a:srcRect b="0" l="0" r="0" t="0"/>
          <a:stretch/>
        </p:blipFill>
        <p:spPr>
          <a:xfrm>
            <a:off x="1981200" y="3201987"/>
            <a:ext cx="5486400" cy="304641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19" name="Shape 519"/>
        <p:cNvGrpSpPr/>
        <p:nvPr/>
      </p:nvGrpSpPr>
      <p:grpSpPr>
        <a:xfrm>
          <a:off x="0" y="0"/>
          <a:ext cx="0" cy="0"/>
          <a:chOff x="0" y="0"/>
          <a:chExt cx="0" cy="0"/>
        </a:xfrm>
      </p:grpSpPr>
      <p:sp>
        <p:nvSpPr>
          <p:cNvPr id="520" name="Google Shape;520;p40"/>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6454"/>
              </a:buClr>
              <a:buSzPts val="2500"/>
              <a:buFont typeface="Century Gothic"/>
              <a:buNone/>
            </a:pPr>
            <a:r>
              <a:rPr b="1" i="0" lang="en-US" sz="2500" u="none">
                <a:solidFill>
                  <a:srgbClr val="006454"/>
                </a:solidFill>
                <a:latin typeface="Century Gothic"/>
                <a:ea typeface="Century Gothic"/>
                <a:cs typeface="Century Gothic"/>
                <a:sym typeface="Century Gothic"/>
              </a:rPr>
              <a:t>The standard tab</a:t>
            </a:r>
            <a:endParaRPr/>
          </a:p>
        </p:txBody>
      </p:sp>
      <p:sp>
        <p:nvSpPr>
          <p:cNvPr id="521" name="Google Shape;521;p40"/>
          <p:cNvSpPr txBox="1"/>
          <p:nvPr>
            <p:ph idx="1" type="body"/>
          </p:nvPr>
        </p:nvSpPr>
        <p:spPr>
          <a:xfrm>
            <a:off x="228600" y="914400"/>
            <a:ext cx="4724400" cy="53340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A Jtest summary panel opens after the test completes. The Standards tab of this panel displays the following information about the coding standard test run: </a:t>
            </a:r>
            <a:endParaRPr/>
          </a:p>
          <a:p>
            <a:pPr indent="-279399" lvl="1" marL="735012" marR="0" rtl="0" algn="l">
              <a:lnSpc>
                <a:spcPct val="100000"/>
              </a:lnSpc>
              <a:spcBef>
                <a:spcPts val="400"/>
              </a:spcBef>
              <a:spcAft>
                <a:spcPts val="0"/>
              </a:spcAft>
              <a:buClr>
                <a:schemeClr val="dk1"/>
              </a:buClr>
              <a:buSzPts val="3000"/>
              <a:buFont typeface="Noto Sans Symbols"/>
              <a:buChar char="▪"/>
            </a:pPr>
            <a:r>
              <a:rPr b="0" i="0" lang="en-US" sz="2000" u="none" cap="none" strike="noStrike">
                <a:solidFill>
                  <a:schemeClr val="dk1"/>
                </a:solidFill>
                <a:latin typeface="Century Gothic"/>
                <a:ea typeface="Century Gothic"/>
                <a:cs typeface="Century Gothic"/>
                <a:sym typeface="Century Gothic"/>
              </a:rPr>
              <a:t>Elapsed time for the coding standards checking. </a:t>
            </a:r>
            <a:endParaRPr/>
          </a:p>
          <a:p>
            <a:pPr indent="-279399" lvl="1" marL="735012" marR="0" rtl="0" algn="l">
              <a:lnSpc>
                <a:spcPct val="100000"/>
              </a:lnSpc>
              <a:spcBef>
                <a:spcPts val="400"/>
              </a:spcBef>
              <a:spcAft>
                <a:spcPts val="0"/>
              </a:spcAft>
              <a:buClr>
                <a:schemeClr val="dk1"/>
              </a:buClr>
              <a:buSzPts val="3000"/>
              <a:buFont typeface="Noto Sans Symbols"/>
              <a:buChar char="▪"/>
            </a:pPr>
            <a:r>
              <a:rPr b="0" i="0" lang="en-US" sz="2000" u="none" cap="none" strike="noStrike">
                <a:solidFill>
                  <a:schemeClr val="dk1"/>
                </a:solidFill>
                <a:latin typeface="Century Gothic"/>
                <a:ea typeface="Century Gothic"/>
                <a:cs typeface="Century Gothic"/>
                <a:sym typeface="Century Gothic"/>
              </a:rPr>
              <a:t>Number of files checked. </a:t>
            </a:r>
            <a:endParaRPr/>
          </a:p>
          <a:p>
            <a:pPr indent="-279399" lvl="1" marL="735012" marR="0" rtl="0" algn="l">
              <a:lnSpc>
                <a:spcPct val="100000"/>
              </a:lnSpc>
              <a:spcBef>
                <a:spcPts val="400"/>
              </a:spcBef>
              <a:spcAft>
                <a:spcPts val="0"/>
              </a:spcAft>
              <a:buClr>
                <a:schemeClr val="dk1"/>
              </a:buClr>
              <a:buSzPts val="3000"/>
              <a:buFont typeface="Noto Sans Symbols"/>
              <a:buChar char="▪"/>
            </a:pPr>
            <a:r>
              <a:rPr b="0" i="0" lang="en-US" sz="2000" u="none" cap="none" strike="noStrike">
                <a:solidFill>
                  <a:schemeClr val="dk1"/>
                </a:solidFill>
                <a:latin typeface="Century Gothic"/>
                <a:ea typeface="Century Gothic"/>
                <a:cs typeface="Century Gothic"/>
                <a:sym typeface="Century Gothic"/>
              </a:rPr>
              <a:t>Number of failed runs. </a:t>
            </a:r>
            <a:endParaRPr/>
          </a:p>
          <a:p>
            <a:pPr indent="-279399" lvl="1" marL="735012" marR="0" rtl="0" algn="l">
              <a:lnSpc>
                <a:spcPct val="100000"/>
              </a:lnSpc>
              <a:spcBef>
                <a:spcPts val="400"/>
              </a:spcBef>
              <a:spcAft>
                <a:spcPts val="0"/>
              </a:spcAft>
              <a:buClr>
                <a:schemeClr val="dk1"/>
              </a:buClr>
              <a:buSzPts val="3000"/>
              <a:buFont typeface="Noto Sans Symbols"/>
              <a:buChar char="▪"/>
            </a:pPr>
            <a:r>
              <a:rPr b="0" i="0" lang="en-US" sz="2000" u="none" cap="none" strike="noStrike">
                <a:solidFill>
                  <a:schemeClr val="dk1"/>
                </a:solidFill>
                <a:latin typeface="Century Gothic"/>
                <a:ea typeface="Century Gothic"/>
                <a:cs typeface="Century Gothic"/>
                <a:sym typeface="Century Gothic"/>
              </a:rPr>
              <a:t>Number of errors found. </a:t>
            </a:r>
            <a:endParaRPr/>
          </a:p>
          <a:p>
            <a:pPr indent="-279399" lvl="1" marL="735012" marR="0" rtl="0" algn="l">
              <a:lnSpc>
                <a:spcPct val="100000"/>
              </a:lnSpc>
              <a:spcBef>
                <a:spcPts val="400"/>
              </a:spcBef>
              <a:spcAft>
                <a:spcPts val="0"/>
              </a:spcAft>
              <a:buClr>
                <a:schemeClr val="dk1"/>
              </a:buClr>
              <a:buSzPts val="3000"/>
              <a:buFont typeface="Noto Sans Symbols"/>
              <a:buChar char="▪"/>
            </a:pPr>
            <a:r>
              <a:rPr b="0" i="0" lang="en-US" sz="2000" u="none" cap="none" strike="noStrike">
                <a:solidFill>
                  <a:schemeClr val="dk1"/>
                </a:solidFill>
                <a:latin typeface="Century Gothic"/>
                <a:ea typeface="Century Gothic"/>
                <a:cs typeface="Century Gothic"/>
                <a:sym typeface="Century Gothic"/>
              </a:rPr>
              <a:t>Number of suppressed errors. </a:t>
            </a:r>
            <a:endParaRPr/>
          </a:p>
          <a:p>
            <a:pPr indent="-279399" lvl="1" marL="735012" marR="0" rtl="0" algn="l">
              <a:lnSpc>
                <a:spcPct val="100000"/>
              </a:lnSpc>
              <a:spcBef>
                <a:spcPts val="400"/>
              </a:spcBef>
              <a:spcAft>
                <a:spcPts val="0"/>
              </a:spcAft>
              <a:buClr>
                <a:schemeClr val="dk1"/>
              </a:buClr>
              <a:buSzPts val="3000"/>
              <a:buFont typeface="Noto Sans Symbols"/>
              <a:buChar char="▪"/>
            </a:pPr>
            <a:r>
              <a:rPr b="0" i="0" lang="en-US" sz="2000" u="none" cap="none" strike="noStrike">
                <a:solidFill>
                  <a:schemeClr val="dk1"/>
                </a:solidFill>
                <a:latin typeface="Century Gothic"/>
                <a:ea typeface="Century Gothic"/>
                <a:cs typeface="Century Gothic"/>
                <a:sym typeface="Century Gothic"/>
              </a:rPr>
              <a:t>Number of rules violated.</a:t>
            </a:r>
            <a:endParaRPr/>
          </a:p>
        </p:txBody>
      </p:sp>
      <p:sp>
        <p:nvSpPr>
          <p:cNvPr id="522" name="Google Shape;522;p40"/>
          <p:cNvSpPr txBox="1"/>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Page </a:t>
            </a:r>
            <a:fld id="{00000000-1234-1234-1234-123412341234}" type="slidenum">
              <a:rPr b="1" i="1" lang="en-US" sz="1200" u="none">
                <a:solidFill>
                  <a:srgbClr val="959595"/>
                </a:solidFill>
                <a:latin typeface="Arial"/>
                <a:ea typeface="Arial"/>
                <a:cs typeface="Arial"/>
                <a:sym typeface="Arial"/>
              </a:rPr>
              <a:t>‹#›</a:t>
            </a:fld>
            <a:endParaRPr/>
          </a:p>
        </p:txBody>
      </p:sp>
      <p:sp>
        <p:nvSpPr>
          <p:cNvPr id="523" name="Google Shape;523;p40"/>
          <p:cNvSpPr txBox="1"/>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Confidential</a:t>
            </a:r>
            <a:endParaRPr/>
          </a:p>
        </p:txBody>
      </p:sp>
      <p:pic>
        <p:nvPicPr>
          <p:cNvPr descr="standart-tab" id="524" name="Google Shape;524;p40"/>
          <p:cNvPicPr preferRelativeResize="0"/>
          <p:nvPr/>
        </p:nvPicPr>
        <p:blipFill rotWithShape="1">
          <a:blip r:embed="rId4">
            <a:alphaModFix/>
          </a:blip>
          <a:srcRect b="0" l="0" r="0" t="0"/>
          <a:stretch/>
        </p:blipFill>
        <p:spPr>
          <a:xfrm>
            <a:off x="5105400" y="914400"/>
            <a:ext cx="3703637" cy="5181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24"/>
                                        </p:tgtEl>
                                        <p:attrNameLst>
                                          <p:attrName>style.visibility</p:attrName>
                                        </p:attrNameLst>
                                      </p:cBhvr>
                                      <p:to>
                                        <p:strVal val="visible"/>
                                      </p:to>
                                    </p:set>
                                    <p:anim calcmode="lin" valueType="num">
                                      <p:cBhvr additive="base">
                                        <p:cTn dur="500"/>
                                        <p:tgtEl>
                                          <p:spTgt spid="52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524"/>
                                        </p:tgtEl>
                                        <p:attrNameLst>
                                          <p:attrName>ppt_y</p:attrName>
                                        </p:attrNameLst>
                                      </p:cBhvr>
                                      <p:tavLst>
                                        <p:tav fmla="" tm="0">
                                          <p:val>
                                            <p:strVal val="#ppt_y"/>
                                          </p:val>
                                        </p:tav>
                                        <p:tav fmla="" tm="100000">
                                          <p:val>
                                            <p:strVal val="#ppt_y+1"/>
                                          </p:val>
                                        </p:tav>
                                      </p:tavLst>
                                    </p:anim>
                                    <p:set>
                                      <p:cBhvr>
                                        <p:cTn dur="1" fill="hold">
                                          <p:stCondLst>
                                            <p:cond delay="500"/>
                                          </p:stCondLst>
                                        </p:cTn>
                                        <p:tgtEl>
                                          <p:spTgt spid="52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28" name="Shape 528"/>
        <p:cNvGrpSpPr/>
        <p:nvPr/>
      </p:nvGrpSpPr>
      <p:grpSpPr>
        <a:xfrm>
          <a:off x="0" y="0"/>
          <a:ext cx="0" cy="0"/>
          <a:chOff x="0" y="0"/>
          <a:chExt cx="0" cy="0"/>
        </a:xfrm>
      </p:grpSpPr>
      <p:sp>
        <p:nvSpPr>
          <p:cNvPr id="529" name="Google Shape;529;p41"/>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6454"/>
              </a:buClr>
              <a:buSzPts val="2500"/>
              <a:buFont typeface="Century Gothic"/>
              <a:buNone/>
            </a:pPr>
            <a:r>
              <a:rPr b="1" i="0" lang="en-US" sz="2500" u="none">
                <a:solidFill>
                  <a:srgbClr val="006454"/>
                </a:solidFill>
                <a:latin typeface="Century Gothic"/>
                <a:ea typeface="Century Gothic"/>
                <a:cs typeface="Century Gothic"/>
                <a:sym typeface="Century Gothic"/>
              </a:rPr>
              <a:t>Errors found window</a:t>
            </a:r>
            <a:endParaRPr/>
          </a:p>
        </p:txBody>
      </p:sp>
      <p:sp>
        <p:nvSpPr>
          <p:cNvPr id="530" name="Google Shape;530;p41"/>
          <p:cNvSpPr txBox="1"/>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Page </a:t>
            </a:r>
            <a:fld id="{00000000-1234-1234-1234-123412341234}" type="slidenum">
              <a:rPr b="1" i="1" lang="en-US" sz="1200" u="none">
                <a:solidFill>
                  <a:srgbClr val="959595"/>
                </a:solidFill>
                <a:latin typeface="Arial"/>
                <a:ea typeface="Arial"/>
                <a:cs typeface="Arial"/>
                <a:sym typeface="Arial"/>
              </a:rPr>
              <a:t>‹#›</a:t>
            </a:fld>
            <a:endParaRPr/>
          </a:p>
        </p:txBody>
      </p:sp>
      <p:sp>
        <p:nvSpPr>
          <p:cNvPr id="531" name="Google Shape;531;p41"/>
          <p:cNvSpPr txBox="1"/>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Confidential</a:t>
            </a:r>
            <a:endParaRPr/>
          </a:p>
        </p:txBody>
      </p:sp>
      <p:pic>
        <p:nvPicPr>
          <p:cNvPr descr="errore-example-1" id="532" name="Google Shape;532;p41"/>
          <p:cNvPicPr preferRelativeResize="0"/>
          <p:nvPr/>
        </p:nvPicPr>
        <p:blipFill rotWithShape="1">
          <a:blip r:embed="rId4">
            <a:alphaModFix/>
          </a:blip>
          <a:srcRect b="0" l="0" r="0" t="0"/>
          <a:stretch/>
        </p:blipFill>
        <p:spPr>
          <a:xfrm>
            <a:off x="457200" y="914400"/>
            <a:ext cx="4959350" cy="2197100"/>
          </a:xfrm>
          <a:prstGeom prst="rect">
            <a:avLst/>
          </a:prstGeom>
          <a:noFill/>
          <a:ln>
            <a:noFill/>
          </a:ln>
        </p:spPr>
      </p:pic>
      <p:pic>
        <p:nvPicPr>
          <p:cNvPr descr="errore-example-1-after" id="533" name="Google Shape;533;p41"/>
          <p:cNvPicPr preferRelativeResize="0"/>
          <p:nvPr/>
        </p:nvPicPr>
        <p:blipFill rotWithShape="1">
          <a:blip r:embed="rId5">
            <a:alphaModFix/>
          </a:blip>
          <a:srcRect b="0" l="0" r="0" t="0"/>
          <a:stretch/>
        </p:blipFill>
        <p:spPr>
          <a:xfrm>
            <a:off x="476250" y="3205162"/>
            <a:ext cx="5267325" cy="2967037"/>
          </a:xfrm>
          <a:prstGeom prst="rect">
            <a:avLst/>
          </a:prstGeom>
          <a:noFill/>
          <a:ln>
            <a:noFill/>
          </a:ln>
        </p:spPr>
      </p:pic>
      <p:sp>
        <p:nvSpPr>
          <p:cNvPr id="534" name="Google Shape;534;p41"/>
          <p:cNvSpPr/>
          <p:nvPr/>
        </p:nvSpPr>
        <p:spPr>
          <a:xfrm>
            <a:off x="3352800" y="1143000"/>
            <a:ext cx="5475287" cy="1098550"/>
          </a:xfrm>
          <a:prstGeom prst="wedgeRoundRectCallout">
            <a:avLst>
              <a:gd fmla="val -3338" name="adj1"/>
              <a:gd fmla="val 54315" name="adj2"/>
              <a:gd fmla="val 0" name="adj3"/>
            </a:avLst>
          </a:prstGeom>
          <a:solidFill>
            <a:srgbClr val="CCCC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entury Gothic"/>
              <a:buNone/>
            </a:pPr>
            <a:r>
              <a:rPr b="1" i="0" lang="en-US" sz="1800" u="none">
                <a:solidFill>
                  <a:schemeClr val="dk1"/>
                </a:solidFill>
                <a:latin typeface="Century Gothic"/>
                <a:ea typeface="Century Gothic"/>
                <a:cs typeface="Century Gothic"/>
                <a:sym typeface="Century Gothic"/>
              </a:rPr>
              <a:t>Text label ‘case10’ maybe typo for ‘case 10’ </a:t>
            </a:r>
            <a:endParaRPr/>
          </a:p>
          <a:p>
            <a:pPr indent="0" lvl="0" marL="0" marR="0" rtl="0" algn="l">
              <a:lnSpc>
                <a:spcPct val="100000"/>
              </a:lnSpc>
              <a:spcBef>
                <a:spcPts val="0"/>
              </a:spcBef>
              <a:spcAft>
                <a:spcPts val="0"/>
              </a:spcAft>
              <a:buClr>
                <a:schemeClr val="dk1"/>
              </a:buClr>
              <a:buSzPts val="1800"/>
              <a:buFont typeface="Century Gothic"/>
              <a:buNone/>
            </a:pPr>
            <a:r>
              <a:rPr b="1" i="0" lang="en-US" sz="1800" u="sng">
                <a:solidFill>
                  <a:schemeClr val="dk1"/>
                </a:solidFill>
                <a:latin typeface="Century Gothic"/>
                <a:ea typeface="Century Gothic"/>
                <a:cs typeface="Century Gothic"/>
                <a:sym typeface="Century Gothic"/>
              </a:rPr>
              <a:t>The Rule:</a:t>
            </a:r>
            <a:r>
              <a:rPr b="1" i="0" lang="en-US" sz="1800" u="none">
                <a:solidFill>
                  <a:schemeClr val="dk1"/>
                </a:solidFill>
                <a:latin typeface="Century Gothic"/>
                <a:ea typeface="Century Gothic"/>
                <a:cs typeface="Century Gothic"/>
                <a:sym typeface="Century Gothic"/>
              </a:rPr>
              <a:t> Avoid using text labels in "switch" 	   statements. </a:t>
            </a:r>
            <a:endParaRPr/>
          </a:p>
        </p:txBody>
      </p:sp>
      <p:sp>
        <p:nvSpPr>
          <p:cNvPr id="535" name="Google Shape;535;p41"/>
          <p:cNvSpPr/>
          <p:nvPr/>
        </p:nvSpPr>
        <p:spPr>
          <a:xfrm>
            <a:off x="3352800" y="1905000"/>
            <a:ext cx="5475287" cy="1195387"/>
          </a:xfrm>
          <a:prstGeom prst="wedgeRoundRectCallout">
            <a:avLst>
              <a:gd fmla="val -3526" name="adj1"/>
              <a:gd fmla="val 44375" name="adj2"/>
              <a:gd fmla="val 0" name="adj3"/>
            </a:avLst>
          </a:prstGeom>
          <a:solidFill>
            <a:srgbClr val="CCCC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entury Gothic"/>
              <a:buNone/>
            </a:pPr>
            <a:r>
              <a:rPr b="1" i="0" lang="en-US" sz="1800" u="none">
                <a:solidFill>
                  <a:schemeClr val="dk1"/>
                </a:solidFill>
                <a:latin typeface="Century Gothic"/>
                <a:ea typeface="Century Gothic"/>
                <a:cs typeface="Century Gothic"/>
                <a:sym typeface="Century Gothic"/>
              </a:rPr>
              <a:t>case 2 is missing either “break”, return, or </a:t>
            </a:r>
            <a:endParaRPr/>
          </a:p>
          <a:p>
            <a:pPr indent="0" lvl="0" marL="0" marR="0" rtl="0" algn="l">
              <a:lnSpc>
                <a:spcPct val="100000"/>
              </a:lnSpc>
              <a:spcBef>
                <a:spcPts val="0"/>
              </a:spcBef>
              <a:spcAft>
                <a:spcPts val="0"/>
              </a:spcAft>
              <a:buClr>
                <a:schemeClr val="dk1"/>
              </a:buClr>
              <a:buSzPts val="1800"/>
              <a:buFont typeface="Century Gothic"/>
              <a:buNone/>
            </a:pPr>
            <a:r>
              <a:rPr b="1" i="0" lang="en-US" sz="1800" u="none">
                <a:solidFill>
                  <a:schemeClr val="dk1"/>
                </a:solidFill>
                <a:latin typeface="Century Gothic"/>
                <a:ea typeface="Century Gothic"/>
                <a:cs typeface="Century Gothic"/>
                <a:sym typeface="Century Gothic"/>
              </a:rPr>
              <a:t>/* falls through */  </a:t>
            </a:r>
            <a:endParaRPr/>
          </a:p>
          <a:p>
            <a:pPr indent="0" lvl="0" marL="0" marR="0" rtl="0" algn="l">
              <a:lnSpc>
                <a:spcPct val="100000"/>
              </a:lnSpc>
              <a:spcBef>
                <a:spcPts val="0"/>
              </a:spcBef>
              <a:spcAft>
                <a:spcPts val="0"/>
              </a:spcAft>
              <a:buClr>
                <a:schemeClr val="dk1"/>
              </a:buClr>
              <a:buSzPts val="1800"/>
              <a:buFont typeface="Century Gothic"/>
              <a:buNone/>
            </a:pPr>
            <a:r>
              <a:rPr b="1" i="0" lang="en-US" sz="1800" u="sng">
                <a:solidFill>
                  <a:schemeClr val="dk1"/>
                </a:solidFill>
                <a:latin typeface="Century Gothic"/>
                <a:ea typeface="Century Gothic"/>
                <a:cs typeface="Century Gothic"/>
                <a:sym typeface="Century Gothic"/>
              </a:rPr>
              <a:t>The Rule:</a:t>
            </a:r>
            <a:r>
              <a:rPr b="1" i="0" lang="en-US" sz="1800" u="none">
                <a:solidFill>
                  <a:schemeClr val="dk1"/>
                </a:solidFill>
                <a:latin typeface="Century Gothic"/>
                <a:ea typeface="Century Gothic"/>
                <a:cs typeface="Century Gothic"/>
                <a:sym typeface="Century Gothic"/>
              </a:rPr>
              <a:t> Avoid a "switch" statement with a 	   bad "case".</a:t>
            </a:r>
            <a:r>
              <a:rPr b="0" i="0" lang="en-US" sz="1800" u="none">
                <a:solidFill>
                  <a:schemeClr val="dk1"/>
                </a:solidFill>
                <a:latin typeface="Century Gothic"/>
                <a:ea typeface="Century Gothic"/>
                <a:cs typeface="Century Gothic"/>
                <a:sym typeface="Century Gothic"/>
              </a:rPr>
              <a:t> </a:t>
            </a:r>
            <a:endParaRPr/>
          </a:p>
        </p:txBody>
      </p:sp>
      <p:sp>
        <p:nvSpPr>
          <p:cNvPr id="536" name="Google Shape;536;p41"/>
          <p:cNvSpPr/>
          <p:nvPr/>
        </p:nvSpPr>
        <p:spPr>
          <a:xfrm>
            <a:off x="3352800" y="2667000"/>
            <a:ext cx="5475287" cy="1195387"/>
          </a:xfrm>
          <a:prstGeom prst="wedgeRoundRectCallout">
            <a:avLst>
              <a:gd fmla="val -2967" name="adj1"/>
              <a:gd fmla="val 34765" name="adj2"/>
              <a:gd fmla="val 0" name="adj3"/>
            </a:avLst>
          </a:prstGeom>
          <a:solidFill>
            <a:srgbClr val="CCCC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entury Gothic"/>
              <a:buNone/>
            </a:pPr>
            <a:r>
              <a:rPr b="1" i="0" lang="en-US" sz="1800" u="none">
                <a:solidFill>
                  <a:schemeClr val="dk1"/>
                </a:solidFill>
                <a:latin typeface="Century Gothic"/>
                <a:ea typeface="Century Gothic"/>
                <a:cs typeface="Century Gothic"/>
                <a:sym typeface="Century Gothic"/>
              </a:rPr>
              <a:t>Literal constant is used: 20 </a:t>
            </a:r>
            <a:endParaRPr/>
          </a:p>
          <a:p>
            <a:pPr indent="0" lvl="0" marL="0" marR="0" rtl="0" algn="l">
              <a:lnSpc>
                <a:spcPct val="100000"/>
              </a:lnSpc>
              <a:spcBef>
                <a:spcPts val="0"/>
              </a:spcBef>
              <a:spcAft>
                <a:spcPts val="0"/>
              </a:spcAft>
              <a:buClr>
                <a:schemeClr val="dk1"/>
              </a:buClr>
              <a:buSzPts val="1800"/>
              <a:buFont typeface="Century Gothic"/>
              <a:buNone/>
            </a:pPr>
            <a:r>
              <a:rPr b="1" i="0" lang="en-US" sz="1800" u="sng">
                <a:solidFill>
                  <a:schemeClr val="dk1"/>
                </a:solidFill>
                <a:latin typeface="Century Gothic"/>
                <a:ea typeface="Century Gothic"/>
                <a:cs typeface="Century Gothic"/>
                <a:sym typeface="Century Gothic"/>
              </a:rPr>
              <a:t>The Rule:</a:t>
            </a:r>
            <a:r>
              <a:rPr b="1" i="0" lang="en-US" sz="1800" u="none">
                <a:solidFill>
                  <a:schemeClr val="dk1"/>
                </a:solidFill>
                <a:latin typeface="Century Gothic"/>
                <a:ea typeface="Century Gothic"/>
                <a:cs typeface="Century Gothic"/>
                <a:sym typeface="Century Gothic"/>
              </a:rPr>
              <a:t> Avoid using literal constants.	</a:t>
            </a:r>
            <a:endParaRPr/>
          </a:p>
          <a:p>
            <a:pPr indent="0" lvl="0" marL="0" marR="0" rtl="0" algn="l">
              <a:lnSpc>
                <a:spcPct val="100000"/>
              </a:lnSpc>
              <a:spcBef>
                <a:spcPts val="0"/>
              </a:spcBef>
              <a:spcAft>
                <a:spcPts val="0"/>
              </a:spcAft>
              <a:buClr>
                <a:schemeClr val="dk1"/>
              </a:buClr>
              <a:buSzPts val="1800"/>
              <a:buFont typeface="Century Gothic"/>
              <a:buNone/>
            </a:pPr>
            <a:r>
              <a:rPr b="1" i="0" lang="en-US" sz="1800" u="sng">
                <a:solidFill>
                  <a:schemeClr val="dk1"/>
                </a:solidFill>
                <a:latin typeface="Century Gothic"/>
                <a:ea typeface="Century Gothic"/>
                <a:cs typeface="Century Gothic"/>
                <a:sym typeface="Century Gothic"/>
              </a:rPr>
              <a:t>Exceptional constants:</a:t>
            </a:r>
            <a:r>
              <a:rPr b="1" i="0" lang="en-US" sz="1800" u="none">
                <a:solidFill>
                  <a:schemeClr val="dk1"/>
                </a:solidFill>
                <a:latin typeface="Century Gothic"/>
                <a:ea typeface="Century Gothic"/>
                <a:cs typeface="Century Gothic"/>
                <a:sym typeface="Century Gothic"/>
              </a:rPr>
              <a:t>  -1, 0, 1, 2, 3, 4, 5, 6, 7, 8, 9, 10, 0.0, 0L, 0.0F, 0.0D, 0xF, 0xD</a:t>
            </a:r>
            <a:r>
              <a:rPr b="0" i="0" lang="en-US" sz="1800" u="none">
                <a:solidFill>
                  <a:schemeClr val="dk1"/>
                </a:solidFill>
                <a:latin typeface="Century Gothic"/>
                <a:ea typeface="Century Gothic"/>
                <a:cs typeface="Century Gothic"/>
                <a:sym typeface="Century Gothic"/>
              </a:rPr>
              <a:t> </a:t>
            </a:r>
            <a:endParaRPr/>
          </a:p>
        </p:txBody>
      </p:sp>
      <p:sp>
        <p:nvSpPr>
          <p:cNvPr id="537" name="Google Shape;537;p41"/>
          <p:cNvSpPr/>
          <p:nvPr/>
        </p:nvSpPr>
        <p:spPr>
          <a:xfrm>
            <a:off x="3352800" y="3581400"/>
            <a:ext cx="5475287" cy="1195387"/>
          </a:xfrm>
          <a:prstGeom prst="wedgeRoundRectCallout">
            <a:avLst>
              <a:gd fmla="val -577" name="adj1"/>
              <a:gd fmla="val 29937" name="adj2"/>
              <a:gd fmla="val 0" name="adj3"/>
            </a:avLst>
          </a:prstGeom>
          <a:solidFill>
            <a:srgbClr val="CCCC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entury Gothic"/>
              <a:buNone/>
            </a:pPr>
            <a:r>
              <a:rPr b="1" i="0" lang="en-US" sz="1800" u="none">
                <a:solidFill>
                  <a:schemeClr val="dk1"/>
                </a:solidFill>
                <a:latin typeface="Century Gothic"/>
                <a:ea typeface="Century Gothic"/>
                <a:cs typeface="Century Gothic"/>
                <a:sym typeface="Century Gothic"/>
              </a:rPr>
              <a:t>Literal constant is used: -2 </a:t>
            </a:r>
            <a:endParaRPr/>
          </a:p>
          <a:p>
            <a:pPr indent="0" lvl="0" marL="0" marR="0" rtl="0" algn="l">
              <a:lnSpc>
                <a:spcPct val="100000"/>
              </a:lnSpc>
              <a:spcBef>
                <a:spcPts val="0"/>
              </a:spcBef>
              <a:spcAft>
                <a:spcPts val="0"/>
              </a:spcAft>
              <a:buClr>
                <a:schemeClr val="dk1"/>
              </a:buClr>
              <a:buSzPts val="1800"/>
              <a:buFont typeface="Century Gothic"/>
              <a:buNone/>
            </a:pPr>
            <a:r>
              <a:rPr b="1" i="0" lang="en-US" sz="1800" u="sng">
                <a:solidFill>
                  <a:schemeClr val="dk1"/>
                </a:solidFill>
                <a:latin typeface="Century Gothic"/>
                <a:ea typeface="Century Gothic"/>
                <a:cs typeface="Century Gothic"/>
                <a:sym typeface="Century Gothic"/>
              </a:rPr>
              <a:t>The Rule:</a:t>
            </a:r>
            <a:r>
              <a:rPr b="1" i="0" lang="en-US" sz="1800" u="none">
                <a:solidFill>
                  <a:schemeClr val="dk1"/>
                </a:solidFill>
                <a:latin typeface="Century Gothic"/>
                <a:ea typeface="Century Gothic"/>
                <a:cs typeface="Century Gothic"/>
                <a:sym typeface="Century Gothic"/>
              </a:rPr>
              <a:t> Avoid using literal constants.	</a:t>
            </a:r>
            <a:endParaRPr/>
          </a:p>
          <a:p>
            <a:pPr indent="0" lvl="0" marL="0" marR="0" rtl="0" algn="l">
              <a:lnSpc>
                <a:spcPct val="100000"/>
              </a:lnSpc>
              <a:spcBef>
                <a:spcPts val="0"/>
              </a:spcBef>
              <a:spcAft>
                <a:spcPts val="0"/>
              </a:spcAft>
              <a:buClr>
                <a:schemeClr val="dk1"/>
              </a:buClr>
              <a:buSzPts val="1800"/>
              <a:buFont typeface="Century Gothic"/>
              <a:buNone/>
            </a:pPr>
            <a:r>
              <a:rPr b="1" i="0" lang="en-US" sz="1800" u="sng">
                <a:solidFill>
                  <a:schemeClr val="dk1"/>
                </a:solidFill>
                <a:latin typeface="Century Gothic"/>
                <a:ea typeface="Century Gothic"/>
                <a:cs typeface="Century Gothic"/>
                <a:sym typeface="Century Gothic"/>
              </a:rPr>
              <a:t>Exceptional constants:</a:t>
            </a:r>
            <a:r>
              <a:rPr b="1" i="0" lang="en-US" sz="1800" u="none">
                <a:solidFill>
                  <a:schemeClr val="dk1"/>
                </a:solidFill>
                <a:latin typeface="Century Gothic"/>
                <a:ea typeface="Century Gothic"/>
                <a:cs typeface="Century Gothic"/>
                <a:sym typeface="Century Gothic"/>
              </a:rPr>
              <a:t>  -1, 0, 1, 2, 3, 4, 5, 6, 7, 8, 9, 10, 0.0, 0L, 0.0F, 0.0D, 0xF, 0xD</a:t>
            </a:r>
            <a:r>
              <a:rPr b="0" i="0" lang="en-US" sz="1800" u="none">
                <a:solidFill>
                  <a:schemeClr val="dk1"/>
                </a:solidFill>
                <a:latin typeface="Century Gothic"/>
                <a:ea typeface="Century Gothic"/>
                <a:cs typeface="Century Gothic"/>
                <a:sym typeface="Century Gothic"/>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4"/>
                                        </p:tgtEl>
                                        <p:attrNameLst>
                                          <p:attrName>style.visibility</p:attrName>
                                        </p:attrNameLst>
                                      </p:cBhvr>
                                      <p:to>
                                        <p:strVal val="visible"/>
                                      </p:to>
                                    </p:set>
                                    <p:anim calcmode="lin" valueType="num">
                                      <p:cBhvr additive="base">
                                        <p:cTn dur="500"/>
                                        <p:tgtEl>
                                          <p:spTgt spid="53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534"/>
                                        </p:tgtEl>
                                        <p:attrNameLst>
                                          <p:attrName>ppt_y</p:attrName>
                                        </p:attrNameLst>
                                      </p:cBhvr>
                                      <p:tavLst>
                                        <p:tav fmla="" tm="0">
                                          <p:val>
                                            <p:strVal val="#ppt_y"/>
                                          </p:val>
                                        </p:tav>
                                        <p:tav fmla="" tm="100000">
                                          <p:val>
                                            <p:strVal val="#ppt_y+1"/>
                                          </p:val>
                                        </p:tav>
                                      </p:tavLst>
                                    </p:anim>
                                    <p:set>
                                      <p:cBhvr>
                                        <p:cTn dur="1" fill="hold">
                                          <p:stCondLst>
                                            <p:cond delay="500"/>
                                          </p:stCondLst>
                                        </p:cTn>
                                        <p:tgtEl>
                                          <p:spTgt spid="53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5"/>
                                        </p:tgtEl>
                                        <p:attrNameLst>
                                          <p:attrName>style.visibility</p:attrName>
                                        </p:attrNameLst>
                                      </p:cBhvr>
                                      <p:to>
                                        <p:strVal val="visible"/>
                                      </p:to>
                                    </p:set>
                                    <p:anim calcmode="lin" valueType="num">
                                      <p:cBhvr additive="base">
                                        <p:cTn dur="500"/>
                                        <p:tgtEl>
                                          <p:spTgt spid="53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535"/>
                                        </p:tgtEl>
                                        <p:attrNameLst>
                                          <p:attrName>ppt_y</p:attrName>
                                        </p:attrNameLst>
                                      </p:cBhvr>
                                      <p:tavLst>
                                        <p:tav fmla="" tm="0">
                                          <p:val>
                                            <p:strVal val="#ppt_y"/>
                                          </p:val>
                                        </p:tav>
                                        <p:tav fmla="" tm="100000">
                                          <p:val>
                                            <p:strVal val="#ppt_y+1"/>
                                          </p:val>
                                        </p:tav>
                                      </p:tavLst>
                                    </p:anim>
                                    <p:set>
                                      <p:cBhvr>
                                        <p:cTn dur="1" fill="hold">
                                          <p:stCondLst>
                                            <p:cond delay="500"/>
                                          </p:stCondLst>
                                        </p:cTn>
                                        <p:tgtEl>
                                          <p:spTgt spid="53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6"/>
                                        </p:tgtEl>
                                        <p:attrNameLst>
                                          <p:attrName>style.visibility</p:attrName>
                                        </p:attrNameLst>
                                      </p:cBhvr>
                                      <p:to>
                                        <p:strVal val="visible"/>
                                      </p:to>
                                    </p:set>
                                    <p:anim calcmode="lin" valueType="num">
                                      <p:cBhvr additive="base">
                                        <p:cTn dur="500"/>
                                        <p:tgtEl>
                                          <p:spTgt spid="53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536"/>
                                        </p:tgtEl>
                                        <p:attrNameLst>
                                          <p:attrName>ppt_y</p:attrName>
                                        </p:attrNameLst>
                                      </p:cBhvr>
                                      <p:tavLst>
                                        <p:tav fmla="" tm="0">
                                          <p:val>
                                            <p:strVal val="#ppt_y"/>
                                          </p:val>
                                        </p:tav>
                                        <p:tav fmla="" tm="100000">
                                          <p:val>
                                            <p:strVal val="#ppt_y+1"/>
                                          </p:val>
                                        </p:tav>
                                      </p:tavLst>
                                    </p:anim>
                                    <p:set>
                                      <p:cBhvr>
                                        <p:cTn dur="1" fill="hold">
                                          <p:stCondLst>
                                            <p:cond delay="500"/>
                                          </p:stCondLst>
                                        </p:cTn>
                                        <p:tgtEl>
                                          <p:spTgt spid="53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7"/>
                                        </p:tgtEl>
                                        <p:attrNameLst>
                                          <p:attrName>style.visibility</p:attrName>
                                        </p:attrNameLst>
                                      </p:cBhvr>
                                      <p:to>
                                        <p:strVal val="visible"/>
                                      </p:to>
                                    </p:set>
                                    <p:anim calcmode="lin" valueType="num">
                                      <p:cBhvr additive="base">
                                        <p:cTn dur="500"/>
                                        <p:tgtEl>
                                          <p:spTgt spid="53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537"/>
                                        </p:tgtEl>
                                        <p:attrNameLst>
                                          <p:attrName>ppt_y</p:attrName>
                                        </p:attrNameLst>
                                      </p:cBhvr>
                                      <p:tavLst>
                                        <p:tav fmla="" tm="0">
                                          <p:val>
                                            <p:strVal val="#ppt_y"/>
                                          </p:val>
                                        </p:tav>
                                        <p:tav fmla="" tm="100000">
                                          <p:val>
                                            <p:strVal val="#ppt_y+1"/>
                                          </p:val>
                                        </p:tav>
                                      </p:tavLst>
                                    </p:anim>
                                    <p:set>
                                      <p:cBhvr>
                                        <p:cTn dur="1" fill="hold">
                                          <p:stCondLst>
                                            <p:cond delay="500"/>
                                          </p:stCondLst>
                                        </p:cTn>
                                        <p:tgtEl>
                                          <p:spTgt spid="53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41" name="Shape 541"/>
        <p:cNvGrpSpPr/>
        <p:nvPr/>
      </p:nvGrpSpPr>
      <p:grpSpPr>
        <a:xfrm>
          <a:off x="0" y="0"/>
          <a:ext cx="0" cy="0"/>
          <a:chOff x="0" y="0"/>
          <a:chExt cx="0" cy="0"/>
        </a:xfrm>
      </p:grpSpPr>
      <p:sp>
        <p:nvSpPr>
          <p:cNvPr id="542" name="Google Shape;542;p42"/>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6454"/>
              </a:buClr>
              <a:buSzPts val="2500"/>
              <a:buFont typeface="Century Gothic"/>
              <a:buNone/>
            </a:pPr>
            <a:r>
              <a:rPr b="1" i="0" lang="en-US" sz="2500" u="none">
                <a:solidFill>
                  <a:srgbClr val="006454"/>
                </a:solidFill>
                <a:latin typeface="Century Gothic"/>
                <a:ea typeface="Century Gothic"/>
                <a:cs typeface="Century Gothic"/>
                <a:sym typeface="Century Gothic"/>
              </a:rPr>
              <a:t>Automatic fixing of coding standard errors </a:t>
            </a:r>
            <a:endParaRPr/>
          </a:p>
        </p:txBody>
      </p:sp>
      <p:sp>
        <p:nvSpPr>
          <p:cNvPr id="543" name="Google Shape;543;p42"/>
          <p:cNvSpPr txBox="1"/>
          <p:nvPr>
            <p:ph idx="1" type="body"/>
          </p:nvPr>
        </p:nvSpPr>
        <p:spPr>
          <a:xfrm>
            <a:off x="228600" y="914400"/>
            <a:ext cx="8686800" cy="53340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Jtest can automatically correct many of the coding standard errors it identifies.</a:t>
            </a:r>
            <a:endParaRPr/>
          </a:p>
        </p:txBody>
      </p:sp>
      <p:sp>
        <p:nvSpPr>
          <p:cNvPr id="544" name="Google Shape;544;p42"/>
          <p:cNvSpPr txBox="1"/>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Page </a:t>
            </a:r>
            <a:fld id="{00000000-1234-1234-1234-123412341234}" type="slidenum">
              <a:rPr b="1" i="1" lang="en-US" sz="1200" u="none">
                <a:solidFill>
                  <a:srgbClr val="959595"/>
                </a:solidFill>
                <a:latin typeface="Arial"/>
                <a:ea typeface="Arial"/>
                <a:cs typeface="Arial"/>
                <a:sym typeface="Arial"/>
              </a:rPr>
              <a:t>‹#›</a:t>
            </a:fld>
            <a:endParaRPr/>
          </a:p>
        </p:txBody>
      </p:sp>
      <p:sp>
        <p:nvSpPr>
          <p:cNvPr id="545" name="Google Shape;545;p42"/>
          <p:cNvSpPr txBox="1"/>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Confidential</a:t>
            </a:r>
            <a:endParaRPr/>
          </a:p>
        </p:txBody>
      </p:sp>
      <p:pic>
        <p:nvPicPr>
          <p:cNvPr id="546" name="Google Shape;546;p42"/>
          <p:cNvPicPr preferRelativeResize="0"/>
          <p:nvPr/>
        </p:nvPicPr>
        <p:blipFill rotWithShape="1">
          <a:blip r:embed="rId4">
            <a:alphaModFix/>
          </a:blip>
          <a:srcRect b="0" l="0" r="0" t="0"/>
          <a:stretch/>
        </p:blipFill>
        <p:spPr>
          <a:xfrm>
            <a:off x="2057400" y="1905000"/>
            <a:ext cx="5075237" cy="2667000"/>
          </a:xfrm>
          <a:prstGeom prst="rect">
            <a:avLst/>
          </a:prstGeom>
          <a:noFill/>
          <a:ln>
            <a:noFill/>
          </a:ln>
        </p:spPr>
      </p:pic>
      <p:pic>
        <p:nvPicPr>
          <p:cNvPr descr="After-Automate-fixing-1" id="547" name="Google Shape;547;p42"/>
          <p:cNvPicPr preferRelativeResize="0"/>
          <p:nvPr/>
        </p:nvPicPr>
        <p:blipFill rotWithShape="1">
          <a:blip r:embed="rId5">
            <a:alphaModFix/>
          </a:blip>
          <a:srcRect b="0" l="0" r="0" t="0"/>
          <a:stretch/>
        </p:blipFill>
        <p:spPr>
          <a:xfrm>
            <a:off x="990600" y="1752600"/>
            <a:ext cx="7570787" cy="4451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7"/>
                                        </p:tgtEl>
                                        <p:attrNameLst>
                                          <p:attrName>style.visibility</p:attrName>
                                        </p:attrNameLst>
                                      </p:cBhvr>
                                      <p:to>
                                        <p:strVal val="visible"/>
                                      </p:to>
                                    </p:set>
                                    <p:animEffect filter="fade" transition="in">
                                      <p:cBhvr>
                                        <p:cTn dur="2000"/>
                                        <p:tgtEl>
                                          <p:spTgt spid="5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51" name="Shape 551"/>
        <p:cNvGrpSpPr/>
        <p:nvPr/>
      </p:nvGrpSpPr>
      <p:grpSpPr>
        <a:xfrm>
          <a:off x="0" y="0"/>
          <a:ext cx="0" cy="0"/>
          <a:chOff x="0" y="0"/>
          <a:chExt cx="0" cy="0"/>
        </a:xfrm>
      </p:grpSpPr>
      <p:sp>
        <p:nvSpPr>
          <p:cNvPr id="552" name="Google Shape;552;p43"/>
          <p:cNvSpPr txBox="1"/>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Page </a:t>
            </a:r>
            <a:fld id="{00000000-1234-1234-1234-123412341234}" type="slidenum">
              <a:rPr b="1" i="1" lang="en-US" sz="1200" u="none">
                <a:solidFill>
                  <a:srgbClr val="959595"/>
                </a:solidFill>
                <a:latin typeface="Arial"/>
                <a:ea typeface="Arial"/>
                <a:cs typeface="Arial"/>
                <a:sym typeface="Arial"/>
              </a:rPr>
              <a:t>‹#›</a:t>
            </a:fld>
            <a:endParaRPr/>
          </a:p>
        </p:txBody>
      </p:sp>
      <p:sp>
        <p:nvSpPr>
          <p:cNvPr id="553" name="Google Shape;553;p43"/>
          <p:cNvSpPr txBox="1"/>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Confidential</a:t>
            </a:r>
            <a:endParaRPr/>
          </a:p>
        </p:txBody>
      </p:sp>
      <p:sp>
        <p:nvSpPr>
          <p:cNvPr id="554" name="Google Shape;554;p43"/>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6454"/>
              </a:buClr>
              <a:buSzPts val="2500"/>
              <a:buFont typeface="Century Gothic"/>
              <a:buNone/>
            </a:pPr>
            <a:r>
              <a:rPr b="1" i="0" lang="en-US" sz="2500" u="none">
                <a:solidFill>
                  <a:srgbClr val="006454"/>
                </a:solidFill>
                <a:latin typeface="Century Gothic"/>
                <a:ea typeface="Century Gothic"/>
                <a:cs typeface="Century Gothic"/>
                <a:sym typeface="Century Gothic"/>
              </a:rPr>
              <a:t>Section #4</a:t>
            </a:r>
            <a:endParaRPr/>
          </a:p>
        </p:txBody>
      </p:sp>
      <p:sp>
        <p:nvSpPr>
          <p:cNvPr id="555" name="Google Shape;555;p43"/>
          <p:cNvSpPr txBox="1"/>
          <p:nvPr>
            <p:ph idx="1" type="body"/>
          </p:nvPr>
        </p:nvSpPr>
        <p:spPr>
          <a:xfrm>
            <a:off x="2895600" y="3429000"/>
            <a:ext cx="6019800" cy="2667000"/>
          </a:xfrm>
          <a:prstGeom prst="rect">
            <a:avLst/>
          </a:prstGeom>
          <a:noFill/>
          <a:ln>
            <a:noFill/>
          </a:ln>
        </p:spPr>
        <p:txBody>
          <a:bodyPr anchorCtr="0" anchor="t" bIns="45700" lIns="91425" spcFirstLastPara="1" rIns="91425" wrap="square" tIns="45700">
            <a:noAutofit/>
          </a:bodyPr>
          <a:lstStyle/>
          <a:p>
            <a:pPr indent="-341312" lvl="0" marL="341312"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Overview</a:t>
            </a:r>
            <a:endParaRPr/>
          </a:p>
          <a:p>
            <a:pPr indent="-341312" lvl="0" marL="341312" rtl="0" algn="just">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Example</a:t>
            </a:r>
            <a:endParaRPr/>
          </a:p>
          <a:p>
            <a:pPr indent="-341312" lvl="0" marL="341312" rtl="0" algn="just">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Error found window</a:t>
            </a:r>
            <a:endParaRPr/>
          </a:p>
          <a:p>
            <a:pPr indent="-341312" lvl="0" marL="341312" rtl="0" algn="just">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Few Words on Design by Contracts…</a:t>
            </a:r>
            <a:endParaRPr/>
          </a:p>
          <a:p>
            <a:pPr indent="-341312" lvl="0" marL="341312" rtl="0" algn="just">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Automatic fixing</a:t>
            </a:r>
            <a:endParaRPr/>
          </a:p>
          <a:p>
            <a:pPr indent="-341312" lvl="0" marL="341312" rtl="0" algn="just">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After the fixing</a:t>
            </a:r>
            <a:endParaRPr/>
          </a:p>
        </p:txBody>
      </p:sp>
      <p:sp>
        <p:nvSpPr>
          <p:cNvPr id="556" name="Google Shape;556;p43"/>
          <p:cNvSpPr txBox="1"/>
          <p:nvPr/>
        </p:nvSpPr>
        <p:spPr>
          <a:xfrm>
            <a:off x="1143000" y="1828800"/>
            <a:ext cx="6934200" cy="7016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4000"/>
              <a:buFont typeface="Century Gothic"/>
              <a:buNone/>
            </a:pPr>
            <a:r>
              <a:rPr b="1" i="0" lang="en-US" sz="4000" u="none">
                <a:solidFill>
                  <a:srgbClr val="0000FF"/>
                </a:solidFill>
                <a:latin typeface="Century Gothic"/>
                <a:ea typeface="Century Gothic"/>
                <a:cs typeface="Century Gothic"/>
                <a:sym typeface="Century Gothic"/>
              </a:rPr>
              <a:t>Jtest White-Box Testing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60" name="Shape 560"/>
        <p:cNvGrpSpPr/>
        <p:nvPr/>
      </p:nvGrpSpPr>
      <p:grpSpPr>
        <a:xfrm>
          <a:off x="0" y="0"/>
          <a:ext cx="0" cy="0"/>
          <a:chOff x="0" y="0"/>
          <a:chExt cx="0" cy="0"/>
        </a:xfrm>
      </p:grpSpPr>
      <p:sp>
        <p:nvSpPr>
          <p:cNvPr id="561" name="Google Shape;561;p44"/>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6454"/>
              </a:buClr>
              <a:buSzPts val="2500"/>
              <a:buFont typeface="Century Gothic"/>
              <a:buNone/>
            </a:pPr>
            <a:r>
              <a:rPr b="1" i="0" lang="en-US" sz="2500" u="none">
                <a:solidFill>
                  <a:srgbClr val="006454"/>
                </a:solidFill>
                <a:latin typeface="Century Gothic"/>
                <a:ea typeface="Century Gothic"/>
                <a:cs typeface="Century Gothic"/>
                <a:sym typeface="Century Gothic"/>
              </a:rPr>
              <a:t>Overview</a:t>
            </a:r>
            <a:endParaRPr/>
          </a:p>
        </p:txBody>
      </p:sp>
      <p:sp>
        <p:nvSpPr>
          <p:cNvPr id="562" name="Google Shape;562;p44"/>
          <p:cNvSpPr txBox="1"/>
          <p:nvPr>
            <p:ph idx="1" type="body"/>
          </p:nvPr>
        </p:nvSpPr>
        <p:spPr>
          <a:xfrm>
            <a:off x="228600" y="914400"/>
            <a:ext cx="8686800" cy="5334000"/>
          </a:xfrm>
          <a:prstGeom prst="rect">
            <a:avLst/>
          </a:prstGeom>
          <a:noFill/>
          <a:ln>
            <a:noFill/>
          </a:ln>
        </p:spPr>
        <p:txBody>
          <a:bodyPr anchorCtr="0" anchor="t" bIns="45700" lIns="91425" spcFirstLastPara="1" rIns="91425" wrap="square" tIns="45700">
            <a:noAutofit/>
          </a:bodyPr>
          <a:lstStyle/>
          <a:p>
            <a:pPr indent="-341312" lvl="0" marL="341312"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White-box involves looking at the class code and trying to find out if there are any possible class usages that will make the class throwing an uncaught runtime exception.</a:t>
            </a:r>
            <a:endParaRPr/>
          </a:p>
          <a:p>
            <a:pPr indent="-341312" lvl="0" marL="341312" marR="0" rtl="0" algn="just">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Jtest executes the class under test using a symbolic virtual machine. </a:t>
            </a:r>
            <a:endParaRPr/>
          </a:p>
          <a:p>
            <a:pPr indent="-341312" lvl="0" marL="341312" marR="0" rtl="0" algn="just">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While executing each bytecode, it checks if there are solutions to the equations that will make the bytecode throw an uncaught runtime exception. If it finds a solution it reports an error for it.</a:t>
            </a:r>
            <a:endParaRPr/>
          </a:p>
        </p:txBody>
      </p:sp>
      <p:sp>
        <p:nvSpPr>
          <p:cNvPr id="563" name="Google Shape;563;p44"/>
          <p:cNvSpPr txBox="1"/>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Page </a:t>
            </a:r>
            <a:fld id="{00000000-1234-1234-1234-123412341234}" type="slidenum">
              <a:rPr b="1" i="1" lang="en-US" sz="1200" u="none">
                <a:solidFill>
                  <a:srgbClr val="959595"/>
                </a:solidFill>
                <a:latin typeface="Arial"/>
                <a:ea typeface="Arial"/>
                <a:cs typeface="Arial"/>
                <a:sym typeface="Arial"/>
              </a:rPr>
              <a:t>‹#›</a:t>
            </a:fld>
            <a:endParaRPr/>
          </a:p>
        </p:txBody>
      </p:sp>
      <p:sp>
        <p:nvSpPr>
          <p:cNvPr id="564" name="Google Shape;564;p44"/>
          <p:cNvSpPr txBox="1"/>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Confidential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0" name="Shape 100"/>
        <p:cNvGrpSpPr/>
        <p:nvPr/>
      </p:nvGrpSpPr>
      <p:grpSpPr>
        <a:xfrm>
          <a:off x="0" y="0"/>
          <a:ext cx="0" cy="0"/>
          <a:chOff x="0" y="0"/>
          <a:chExt cx="0" cy="0"/>
        </a:xfrm>
      </p:grpSpPr>
      <p:sp>
        <p:nvSpPr>
          <p:cNvPr id="101" name="Google Shape;101;p18"/>
          <p:cNvSpPr txBox="1"/>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59595"/>
              </a:buClr>
              <a:buSzPts val="1200"/>
              <a:buFont typeface="Arial"/>
              <a:buNone/>
            </a:pPr>
            <a:r>
              <a:rPr b="1" i="1" lang="en-US" sz="1200" u="none" cap="none" strike="noStrike">
                <a:solidFill>
                  <a:srgbClr val="959595"/>
                </a:solidFill>
                <a:latin typeface="Arial"/>
                <a:ea typeface="Arial"/>
                <a:cs typeface="Arial"/>
                <a:sym typeface="Arial"/>
              </a:rPr>
              <a:t>Page </a:t>
            </a:r>
            <a:fld id="{00000000-1234-1234-1234-123412341234}" type="slidenum">
              <a:rPr b="1" i="1" lang="en-US" sz="1200" u="none" cap="none" strike="noStrike">
                <a:solidFill>
                  <a:srgbClr val="959595"/>
                </a:solidFill>
                <a:latin typeface="Arial"/>
                <a:ea typeface="Arial"/>
                <a:cs typeface="Arial"/>
                <a:sym typeface="Arial"/>
              </a:rPr>
              <a:t>‹#›</a:t>
            </a:fld>
            <a:endParaRPr/>
          </a:p>
        </p:txBody>
      </p:sp>
      <p:sp>
        <p:nvSpPr>
          <p:cNvPr id="102" name="Google Shape;102;p18"/>
          <p:cNvSpPr txBox="1"/>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59595"/>
              </a:buClr>
              <a:buSzPts val="1200"/>
              <a:buFont typeface="Arial"/>
              <a:buNone/>
            </a:pPr>
            <a:r>
              <a:rPr b="1" i="1" lang="en-US" sz="1200" u="none" cap="none" strike="noStrike">
                <a:solidFill>
                  <a:srgbClr val="959595"/>
                </a:solidFill>
                <a:latin typeface="Arial"/>
                <a:ea typeface="Arial"/>
                <a:cs typeface="Arial"/>
                <a:sym typeface="Arial"/>
              </a:rPr>
              <a:t>Confidential</a:t>
            </a:r>
            <a:endParaRPr/>
          </a:p>
        </p:txBody>
      </p:sp>
      <p:sp>
        <p:nvSpPr>
          <p:cNvPr id="103" name="Google Shape;103;p18"/>
          <p:cNvSpPr txBox="1"/>
          <p:nvPr>
            <p:ph type="title"/>
          </p:nvPr>
        </p:nvSpPr>
        <p:spPr>
          <a:xfrm>
            <a:off x="228600" y="215900"/>
            <a:ext cx="8686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6454"/>
              </a:buClr>
              <a:buSzPts val="2500"/>
              <a:buFont typeface="Century Gothic"/>
              <a:buNone/>
            </a:pPr>
            <a:r>
              <a:rPr b="1" i="0" lang="en-US" sz="2500" u="none">
                <a:solidFill>
                  <a:srgbClr val="006454"/>
                </a:solidFill>
                <a:latin typeface="Century Gothic"/>
                <a:ea typeface="Century Gothic"/>
                <a:cs typeface="Century Gothic"/>
                <a:sym typeface="Century Gothic"/>
              </a:rPr>
              <a:t>Content by Staff Level</a:t>
            </a:r>
            <a:endParaRPr/>
          </a:p>
        </p:txBody>
      </p:sp>
      <p:sp>
        <p:nvSpPr>
          <p:cNvPr id="104" name="Google Shape;104;p18"/>
          <p:cNvSpPr txBox="1"/>
          <p:nvPr>
            <p:ph idx="1" type="body"/>
          </p:nvPr>
        </p:nvSpPr>
        <p:spPr>
          <a:xfrm>
            <a:off x="228600" y="914400"/>
            <a:ext cx="8686800" cy="5334000"/>
          </a:xfrm>
          <a:prstGeom prst="rect">
            <a:avLst/>
          </a:prstGeom>
          <a:noFill/>
          <a:ln>
            <a:noFill/>
          </a:ln>
        </p:spPr>
        <p:txBody>
          <a:bodyPr anchorCtr="0" anchor="t" bIns="45700" lIns="91425" spcFirstLastPara="1" rIns="91425" wrap="square" tIns="45700">
            <a:noAutofit/>
          </a:bodyPr>
          <a:lstStyle/>
          <a:p>
            <a:pPr indent="-344487" lvl="0" marL="344487"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Century Gothic"/>
                <a:ea typeface="Century Gothic"/>
                <a:cs typeface="Century Gothic"/>
                <a:sym typeface="Century Gothic"/>
              </a:rPr>
              <a:t>For 1-year engineer (junior engineer)</a:t>
            </a:r>
            <a:endParaRPr/>
          </a:p>
          <a:p>
            <a:pPr indent="-228600" lvl="1" marL="684212" rtl="0" algn="just">
              <a:lnSpc>
                <a:spcPct val="100000"/>
              </a:lnSpc>
              <a:spcBef>
                <a:spcPts val="480"/>
              </a:spcBef>
              <a:spcAft>
                <a:spcPts val="0"/>
              </a:spcAft>
              <a:buClr>
                <a:schemeClr val="dk1"/>
              </a:buClr>
              <a:buSzPts val="3600"/>
              <a:buFont typeface="Noto Sans Symbols"/>
              <a:buChar char="▪"/>
            </a:pPr>
            <a:r>
              <a:rPr b="0" i="0" lang="en-US" sz="2400" u="none">
                <a:solidFill>
                  <a:schemeClr val="dk1"/>
                </a:solidFill>
                <a:latin typeface="Century Gothic"/>
                <a:ea typeface="Century Gothic"/>
                <a:cs typeface="Century Gothic"/>
                <a:sym typeface="Century Gothic"/>
              </a:rPr>
              <a:t>Introduction</a:t>
            </a:r>
            <a:endParaRPr/>
          </a:p>
          <a:p>
            <a:pPr indent="-228600" lvl="1" marL="684212" rtl="0" algn="just">
              <a:lnSpc>
                <a:spcPct val="100000"/>
              </a:lnSpc>
              <a:spcBef>
                <a:spcPts val="480"/>
              </a:spcBef>
              <a:spcAft>
                <a:spcPts val="0"/>
              </a:spcAft>
              <a:buClr>
                <a:schemeClr val="dk1"/>
              </a:buClr>
              <a:buSzPts val="3600"/>
              <a:buFont typeface="Noto Sans Symbols"/>
              <a:buChar char="▪"/>
            </a:pPr>
            <a:r>
              <a:rPr b="0" i="0" lang="en-US" sz="2400" u="none">
                <a:solidFill>
                  <a:schemeClr val="dk1"/>
                </a:solidFill>
                <a:latin typeface="Century Gothic"/>
                <a:ea typeface="Century Gothic"/>
                <a:cs typeface="Century Gothic"/>
                <a:sym typeface="Century Gothic"/>
              </a:rPr>
              <a:t>Explore Jtest</a:t>
            </a:r>
            <a:endParaRPr/>
          </a:p>
          <a:p>
            <a:pPr indent="-228600" lvl="1" marL="684212" rtl="0" algn="just">
              <a:lnSpc>
                <a:spcPct val="100000"/>
              </a:lnSpc>
              <a:spcBef>
                <a:spcPts val="480"/>
              </a:spcBef>
              <a:spcAft>
                <a:spcPts val="0"/>
              </a:spcAft>
              <a:buClr>
                <a:schemeClr val="dk1"/>
              </a:buClr>
              <a:buSzPts val="3600"/>
              <a:buFont typeface="Noto Sans Symbols"/>
              <a:buChar char="▪"/>
            </a:pPr>
            <a:r>
              <a:rPr b="0" i="0" lang="en-US" sz="2400" u="none">
                <a:solidFill>
                  <a:schemeClr val="dk1"/>
                </a:solidFill>
                <a:latin typeface="Century Gothic"/>
                <a:ea typeface="Century Gothic"/>
                <a:cs typeface="Century Gothic"/>
                <a:sym typeface="Century Gothic"/>
              </a:rPr>
              <a:t>Jtest static analysis</a:t>
            </a:r>
            <a:endParaRPr/>
          </a:p>
          <a:p>
            <a:pPr indent="-228600" lvl="1" marL="684212" rtl="0" algn="just">
              <a:lnSpc>
                <a:spcPct val="100000"/>
              </a:lnSpc>
              <a:spcBef>
                <a:spcPts val="480"/>
              </a:spcBef>
              <a:spcAft>
                <a:spcPts val="0"/>
              </a:spcAft>
              <a:buClr>
                <a:schemeClr val="dk1"/>
              </a:buClr>
              <a:buSzPts val="3600"/>
              <a:buFont typeface="Noto Sans Symbols"/>
              <a:buChar char="▪"/>
            </a:pPr>
            <a:r>
              <a:rPr b="0" i="0" lang="en-US" sz="2400" u="none">
                <a:solidFill>
                  <a:schemeClr val="dk1"/>
                </a:solidFill>
                <a:latin typeface="Century Gothic"/>
                <a:ea typeface="Century Gothic"/>
                <a:cs typeface="Century Gothic"/>
                <a:sym typeface="Century Gothic"/>
              </a:rPr>
              <a:t>Jtest White-Box Testing</a:t>
            </a:r>
            <a:endParaRPr/>
          </a:p>
          <a:p>
            <a:pPr indent="-228600" lvl="1" marL="684212" rtl="0" algn="just">
              <a:lnSpc>
                <a:spcPct val="100000"/>
              </a:lnSpc>
              <a:spcBef>
                <a:spcPts val="480"/>
              </a:spcBef>
              <a:spcAft>
                <a:spcPts val="0"/>
              </a:spcAft>
              <a:buClr>
                <a:schemeClr val="dk1"/>
              </a:buClr>
              <a:buSzPts val="3600"/>
              <a:buFont typeface="Noto Sans Symbols"/>
              <a:buChar char="▪"/>
            </a:pPr>
            <a:r>
              <a:rPr b="0" i="0" lang="en-US" sz="2400" u="none">
                <a:solidFill>
                  <a:schemeClr val="dk1"/>
                </a:solidFill>
                <a:latin typeface="Century Gothic"/>
                <a:ea typeface="Century Gothic"/>
                <a:cs typeface="Century Gothic"/>
                <a:sym typeface="Century Gothic"/>
              </a:rPr>
              <a:t>Jtest Black-Box Testing</a:t>
            </a:r>
            <a:endParaRPr/>
          </a:p>
          <a:p>
            <a:pPr indent="-228600" lvl="1" marL="684212" rtl="0" algn="just">
              <a:lnSpc>
                <a:spcPct val="100000"/>
              </a:lnSpc>
              <a:spcBef>
                <a:spcPts val="480"/>
              </a:spcBef>
              <a:spcAft>
                <a:spcPts val="0"/>
              </a:spcAft>
              <a:buClr>
                <a:schemeClr val="dk1"/>
              </a:buClr>
              <a:buSzPts val="3600"/>
              <a:buFont typeface="Noto Sans Symbols"/>
              <a:buChar char="▪"/>
            </a:pPr>
            <a:r>
              <a:rPr b="0" i="0" lang="en-US" sz="2400" u="none">
                <a:solidFill>
                  <a:schemeClr val="dk1"/>
                </a:solidFill>
                <a:latin typeface="Century Gothic"/>
                <a:ea typeface="Century Gothic"/>
                <a:cs typeface="Century Gothic"/>
                <a:sym typeface="Century Gothic"/>
              </a:rPr>
              <a:t>Jtest Regression Testing</a:t>
            </a:r>
            <a:endParaRPr/>
          </a:p>
          <a:p>
            <a:pPr indent="-228600" lvl="1" marL="684212" rtl="0" algn="just">
              <a:lnSpc>
                <a:spcPct val="100000"/>
              </a:lnSpc>
              <a:spcBef>
                <a:spcPts val="480"/>
              </a:spcBef>
              <a:spcAft>
                <a:spcPts val="0"/>
              </a:spcAft>
              <a:buClr>
                <a:schemeClr val="dk1"/>
              </a:buClr>
              <a:buSzPts val="3600"/>
              <a:buFont typeface="Noto Sans Symbols"/>
              <a:buChar char="▪"/>
            </a:pPr>
            <a:r>
              <a:rPr b="0" i="0" lang="en-US" sz="2400" u="none">
                <a:solidFill>
                  <a:schemeClr val="dk1"/>
                </a:solidFill>
                <a:latin typeface="Century Gothic"/>
                <a:ea typeface="Century Gothic"/>
                <a:cs typeface="Century Gothic"/>
                <a:sym typeface="Century Gothic"/>
              </a:rPr>
              <a:t>Others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68" name="Shape 568"/>
        <p:cNvGrpSpPr/>
        <p:nvPr/>
      </p:nvGrpSpPr>
      <p:grpSpPr>
        <a:xfrm>
          <a:off x="0" y="0"/>
          <a:ext cx="0" cy="0"/>
          <a:chOff x="0" y="0"/>
          <a:chExt cx="0" cy="0"/>
        </a:xfrm>
      </p:grpSpPr>
      <p:sp>
        <p:nvSpPr>
          <p:cNvPr id="569" name="Google Shape;569;p45"/>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6454"/>
              </a:buClr>
              <a:buSzPts val="2500"/>
              <a:buFont typeface="Century Gothic"/>
              <a:buNone/>
            </a:pPr>
            <a:r>
              <a:rPr b="1" i="0" lang="en-US" sz="2500" u="none">
                <a:solidFill>
                  <a:srgbClr val="006454"/>
                </a:solidFill>
                <a:latin typeface="Century Gothic"/>
                <a:ea typeface="Century Gothic"/>
                <a:cs typeface="Century Gothic"/>
                <a:sym typeface="Century Gothic"/>
              </a:rPr>
              <a:t>Example</a:t>
            </a:r>
            <a:endParaRPr/>
          </a:p>
        </p:txBody>
      </p:sp>
      <p:sp>
        <p:nvSpPr>
          <p:cNvPr id="570" name="Google Shape;570;p45"/>
          <p:cNvSpPr txBox="1"/>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Page </a:t>
            </a:r>
            <a:fld id="{00000000-1234-1234-1234-123412341234}" type="slidenum">
              <a:rPr b="1" i="1" lang="en-US" sz="1200" u="none">
                <a:solidFill>
                  <a:srgbClr val="959595"/>
                </a:solidFill>
                <a:latin typeface="Arial"/>
                <a:ea typeface="Arial"/>
                <a:cs typeface="Arial"/>
                <a:sym typeface="Arial"/>
              </a:rPr>
              <a:t>‹#›</a:t>
            </a:fld>
            <a:endParaRPr/>
          </a:p>
        </p:txBody>
      </p:sp>
      <p:sp>
        <p:nvSpPr>
          <p:cNvPr id="571" name="Google Shape;571;p45"/>
          <p:cNvSpPr txBox="1"/>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Confidential</a:t>
            </a:r>
            <a:endParaRPr/>
          </a:p>
        </p:txBody>
      </p:sp>
      <p:pic>
        <p:nvPicPr>
          <p:cNvPr descr="play-btn" id="572" name="Google Shape;572;p45"/>
          <p:cNvPicPr preferRelativeResize="0"/>
          <p:nvPr>
            <p:ph idx="1" type="body"/>
          </p:nvPr>
        </p:nvPicPr>
        <p:blipFill rotWithShape="1">
          <a:blip r:embed="rId4">
            <a:alphaModFix/>
          </a:blip>
          <a:srcRect b="0" l="0" r="0" t="0"/>
          <a:stretch/>
        </p:blipFill>
        <p:spPr>
          <a:xfrm>
            <a:off x="944562" y="1236662"/>
            <a:ext cx="7037387" cy="403225"/>
          </a:xfrm>
          <a:prstGeom prst="rect">
            <a:avLst/>
          </a:prstGeom>
          <a:noFill/>
          <a:ln>
            <a:noFill/>
          </a:ln>
        </p:spPr>
      </p:pic>
      <p:sp>
        <p:nvSpPr>
          <p:cNvPr id="573" name="Google Shape;573;p45"/>
          <p:cNvSpPr/>
          <p:nvPr/>
        </p:nvSpPr>
        <p:spPr>
          <a:xfrm rot="8280000">
            <a:off x="2611437" y="974725"/>
            <a:ext cx="320675" cy="365125"/>
          </a:xfrm>
          <a:prstGeom prst="upArrow">
            <a:avLst>
              <a:gd fmla="val 50000" name="adj1"/>
              <a:gd fmla="val 50000" name="adj2"/>
            </a:avLst>
          </a:prstGeom>
          <a:solidFill>
            <a:srgbClr val="00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src-example-2-before" id="574" name="Google Shape;574;p45"/>
          <p:cNvPicPr preferRelativeResize="0"/>
          <p:nvPr/>
        </p:nvPicPr>
        <p:blipFill rotWithShape="1">
          <a:blip r:embed="rId5">
            <a:alphaModFix/>
          </a:blip>
          <a:srcRect b="0" l="0" r="0" t="0"/>
          <a:stretch/>
        </p:blipFill>
        <p:spPr>
          <a:xfrm>
            <a:off x="733425" y="1663700"/>
            <a:ext cx="7800975" cy="41941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78" name="Shape 578"/>
        <p:cNvGrpSpPr/>
        <p:nvPr/>
      </p:nvGrpSpPr>
      <p:grpSpPr>
        <a:xfrm>
          <a:off x="0" y="0"/>
          <a:ext cx="0" cy="0"/>
          <a:chOff x="0" y="0"/>
          <a:chExt cx="0" cy="0"/>
        </a:xfrm>
      </p:grpSpPr>
      <p:sp>
        <p:nvSpPr>
          <p:cNvPr id="579" name="Google Shape;579;p46"/>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6454"/>
              </a:buClr>
              <a:buSzPts val="2500"/>
              <a:buFont typeface="Century Gothic"/>
              <a:buNone/>
            </a:pPr>
            <a:r>
              <a:rPr b="1" i="0" lang="en-US" sz="2500" u="none">
                <a:solidFill>
                  <a:srgbClr val="006454"/>
                </a:solidFill>
                <a:latin typeface="Century Gothic"/>
                <a:ea typeface="Century Gothic"/>
                <a:cs typeface="Century Gothic"/>
                <a:sym typeface="Century Gothic"/>
              </a:rPr>
              <a:t>Error found window</a:t>
            </a:r>
            <a:endParaRPr/>
          </a:p>
        </p:txBody>
      </p:sp>
      <p:sp>
        <p:nvSpPr>
          <p:cNvPr id="580" name="Google Shape;580;p46"/>
          <p:cNvSpPr txBox="1"/>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Page </a:t>
            </a:r>
            <a:fld id="{00000000-1234-1234-1234-123412341234}" type="slidenum">
              <a:rPr b="1" i="1" lang="en-US" sz="1200" u="none">
                <a:solidFill>
                  <a:srgbClr val="959595"/>
                </a:solidFill>
                <a:latin typeface="Arial"/>
                <a:ea typeface="Arial"/>
                <a:cs typeface="Arial"/>
                <a:sym typeface="Arial"/>
              </a:rPr>
              <a:t>‹#›</a:t>
            </a:fld>
            <a:endParaRPr/>
          </a:p>
        </p:txBody>
      </p:sp>
      <p:sp>
        <p:nvSpPr>
          <p:cNvPr id="581" name="Google Shape;581;p46"/>
          <p:cNvSpPr txBox="1"/>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Confidential</a:t>
            </a:r>
            <a:endParaRPr/>
          </a:p>
        </p:txBody>
      </p:sp>
      <p:pic>
        <p:nvPicPr>
          <p:cNvPr descr="errore-example-2" id="582" name="Google Shape;582;p46"/>
          <p:cNvPicPr preferRelativeResize="0"/>
          <p:nvPr>
            <p:ph idx="1" type="body"/>
          </p:nvPr>
        </p:nvPicPr>
        <p:blipFill rotWithShape="1">
          <a:blip r:embed="rId4">
            <a:alphaModFix/>
          </a:blip>
          <a:srcRect b="0" l="0" r="0" t="0"/>
          <a:stretch/>
        </p:blipFill>
        <p:spPr>
          <a:xfrm>
            <a:off x="381000" y="914400"/>
            <a:ext cx="3886200" cy="2270125"/>
          </a:xfrm>
          <a:prstGeom prst="rect">
            <a:avLst/>
          </a:prstGeom>
          <a:noFill/>
          <a:ln>
            <a:noFill/>
          </a:ln>
        </p:spPr>
      </p:pic>
      <p:pic>
        <p:nvPicPr>
          <p:cNvPr descr="errore-example-2-after" id="583" name="Google Shape;583;p46"/>
          <p:cNvPicPr preferRelativeResize="0"/>
          <p:nvPr/>
        </p:nvPicPr>
        <p:blipFill rotWithShape="1">
          <a:blip r:embed="rId5">
            <a:alphaModFix/>
          </a:blip>
          <a:srcRect b="0" l="0" r="0" t="0"/>
          <a:stretch/>
        </p:blipFill>
        <p:spPr>
          <a:xfrm>
            <a:off x="381000" y="3200400"/>
            <a:ext cx="6251575" cy="2819400"/>
          </a:xfrm>
          <a:prstGeom prst="rect">
            <a:avLst/>
          </a:prstGeom>
          <a:noFill/>
          <a:ln>
            <a:noFill/>
          </a:ln>
        </p:spPr>
      </p:pic>
      <p:sp>
        <p:nvSpPr>
          <p:cNvPr id="584" name="Google Shape;584;p46"/>
          <p:cNvSpPr/>
          <p:nvPr/>
        </p:nvSpPr>
        <p:spPr>
          <a:xfrm>
            <a:off x="3619500" y="4965700"/>
            <a:ext cx="5067300" cy="1206500"/>
          </a:xfrm>
          <a:prstGeom prst="wedgeRoundRectCallout">
            <a:avLst>
              <a:gd fmla="val 5189" name="adj1"/>
              <a:gd fmla="val -8756" name="adj2"/>
              <a:gd fmla="val 0" name="adj3"/>
            </a:avLst>
          </a:prstGeom>
          <a:solidFill>
            <a:srgbClr val="CCCC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entury Gothic"/>
              <a:buNone/>
            </a:pPr>
            <a:r>
              <a:rPr b="1" i="0" lang="en-US" sz="1600" u="none">
                <a:solidFill>
                  <a:schemeClr val="dk1"/>
                </a:solidFill>
                <a:latin typeface="Century Gothic"/>
                <a:ea typeface="Century Gothic"/>
                <a:cs typeface="Century Gothic"/>
                <a:sym typeface="Century Gothic"/>
              </a:rPr>
              <a:t>/* NullPointerException */</a:t>
            </a:r>
            <a:endParaRPr/>
          </a:p>
          <a:p>
            <a:pPr indent="0" lvl="0" marL="0" marR="0" rtl="0" algn="l">
              <a:lnSpc>
                <a:spcPct val="100000"/>
              </a:lnSpc>
              <a:spcBef>
                <a:spcPts val="0"/>
              </a:spcBef>
              <a:spcAft>
                <a:spcPts val="0"/>
              </a:spcAft>
              <a:buClr>
                <a:schemeClr val="dk1"/>
              </a:buClr>
              <a:buSzPts val="1600"/>
              <a:buFont typeface="Century Gothic"/>
              <a:buNone/>
            </a:pPr>
            <a:r>
              <a:rPr b="1" i="0" lang="en-US" sz="1600" u="none">
                <a:solidFill>
                  <a:schemeClr val="dk1"/>
                </a:solidFill>
                <a:latin typeface="Century Gothic"/>
                <a:ea typeface="Century Gothic"/>
                <a:cs typeface="Century Gothic"/>
                <a:sym typeface="Century Gothic"/>
              </a:rPr>
              <a:t>public</a:t>
            </a:r>
            <a:r>
              <a:rPr b="0" i="0" lang="en-US" sz="1600" u="none">
                <a:solidFill>
                  <a:schemeClr val="dk1"/>
                </a:solidFill>
                <a:latin typeface="Century Gothic"/>
                <a:ea typeface="Century Gothic"/>
                <a:cs typeface="Century Gothic"/>
                <a:sym typeface="Century Gothic"/>
              </a:rPr>
              <a:t> </a:t>
            </a:r>
            <a:r>
              <a:rPr b="1" i="0" lang="en-US" sz="1600" u="none">
                <a:solidFill>
                  <a:schemeClr val="dk1"/>
                </a:solidFill>
                <a:latin typeface="Century Gothic"/>
                <a:ea typeface="Century Gothic"/>
                <a:cs typeface="Century Gothic"/>
                <a:sym typeface="Century Gothic"/>
              </a:rPr>
              <a:t>void</a:t>
            </a:r>
            <a:r>
              <a:rPr b="0" i="0" lang="en-US" sz="1600" u="none">
                <a:solidFill>
                  <a:schemeClr val="dk1"/>
                </a:solidFill>
                <a:latin typeface="Century Gothic"/>
                <a:ea typeface="Century Gothic"/>
                <a:cs typeface="Century Gothic"/>
                <a:sym typeface="Century Gothic"/>
              </a:rPr>
              <a:t> testStartsWith3() </a:t>
            </a:r>
            <a:r>
              <a:rPr b="1" i="0" lang="en-US" sz="1600" u="none">
                <a:solidFill>
                  <a:schemeClr val="dk1"/>
                </a:solidFill>
                <a:latin typeface="Century Gothic"/>
                <a:ea typeface="Century Gothic"/>
                <a:cs typeface="Century Gothic"/>
                <a:sym typeface="Century Gothic"/>
              </a:rPr>
              <a:t>throws</a:t>
            </a:r>
            <a:r>
              <a:rPr b="0" i="0" lang="en-US" sz="1600" u="none">
                <a:solidFill>
                  <a:schemeClr val="dk1"/>
                </a:solidFill>
                <a:latin typeface="Century Gothic"/>
                <a:ea typeface="Century Gothic"/>
                <a:cs typeface="Century Gothic"/>
                <a:sym typeface="Century Gothic"/>
              </a:rPr>
              <a:t> Throwable {</a:t>
            </a:r>
            <a:endParaRPr/>
          </a:p>
          <a:p>
            <a:pPr indent="0" lvl="0" marL="0" marR="0" rtl="0" algn="l">
              <a:lnSpc>
                <a:spcPct val="100000"/>
              </a:lnSpc>
              <a:spcBef>
                <a:spcPts val="0"/>
              </a:spcBef>
              <a:spcAft>
                <a:spcPts val="0"/>
              </a:spcAft>
              <a:buClr>
                <a:schemeClr val="dk1"/>
              </a:buClr>
              <a:buSzPts val="1600"/>
              <a:buFont typeface="Century Gothic"/>
              <a:buNone/>
            </a:pPr>
            <a:r>
              <a:rPr b="1" i="0" lang="en-US" sz="1600" u="none">
                <a:solidFill>
                  <a:schemeClr val="dk1"/>
                </a:solidFill>
                <a:latin typeface="Century Gothic"/>
                <a:ea typeface="Century Gothic"/>
                <a:cs typeface="Century Gothic"/>
                <a:sym typeface="Century Gothic"/>
              </a:rPr>
              <a:t>boolean</a:t>
            </a:r>
            <a:r>
              <a:rPr b="0" i="0" lang="en-US" sz="1600" u="none">
                <a:solidFill>
                  <a:schemeClr val="dk1"/>
                </a:solidFill>
                <a:latin typeface="Century Gothic"/>
                <a:ea typeface="Century Gothic"/>
                <a:cs typeface="Century Gothic"/>
                <a:sym typeface="Century Gothic"/>
              </a:rPr>
              <a:t> RETVAL = Simple.startsWith(</a:t>
            </a:r>
            <a:r>
              <a:rPr b="1" i="0" lang="en-US" sz="1600" u="none">
                <a:solidFill>
                  <a:schemeClr val="dk1"/>
                </a:solidFill>
                <a:latin typeface="Century Gothic"/>
                <a:ea typeface="Century Gothic"/>
                <a:cs typeface="Century Gothic"/>
                <a:sym typeface="Century Gothic"/>
              </a:rPr>
              <a:t>null</a:t>
            </a:r>
            <a:r>
              <a:rPr b="0" i="0" lang="en-US" sz="1600" u="none">
                <a:solidFill>
                  <a:schemeClr val="dk1"/>
                </a:solidFill>
                <a:latin typeface="Century Gothic"/>
                <a:ea typeface="Century Gothic"/>
                <a:cs typeface="Century Gothic"/>
                <a:sym typeface="Century Gothic"/>
              </a:rPr>
              <a:t>, “0”);</a:t>
            </a:r>
            <a:endParaRPr/>
          </a:p>
          <a:p>
            <a:pPr indent="0" lvl="0" marL="0" marR="0" rtl="0" algn="l">
              <a:lnSpc>
                <a:spcPct val="100000"/>
              </a:lnSpc>
              <a:spcBef>
                <a:spcPts val="0"/>
              </a:spcBef>
              <a:spcAft>
                <a:spcPts val="0"/>
              </a:spcAft>
              <a:buClr>
                <a:schemeClr val="dk1"/>
              </a:buClr>
              <a:buSzPts val="1600"/>
              <a:buFont typeface="Century Gothic"/>
              <a:buNone/>
            </a:pPr>
            <a:r>
              <a:rPr b="0" i="0" lang="en-US" sz="1600" u="none">
                <a:solidFill>
                  <a:schemeClr val="dk1"/>
                </a:solidFill>
                <a:latin typeface="Century Gothic"/>
                <a:ea typeface="Century Gothic"/>
                <a:cs typeface="Century Gothic"/>
                <a:sym typeface="Century Gothic"/>
              </a:rPr>
              <a:t>}</a:t>
            </a:r>
            <a:endParaRPr/>
          </a:p>
        </p:txBody>
      </p:sp>
      <p:sp>
        <p:nvSpPr>
          <p:cNvPr id="585" name="Google Shape;585;p46"/>
          <p:cNvSpPr/>
          <p:nvPr/>
        </p:nvSpPr>
        <p:spPr>
          <a:xfrm>
            <a:off x="3733800" y="1219200"/>
            <a:ext cx="5029200" cy="1219200"/>
          </a:xfrm>
          <a:prstGeom prst="wedgeRoundRectCallout">
            <a:avLst>
              <a:gd fmla="val 3347" name="adj1"/>
              <a:gd fmla="val 44248" name="adj2"/>
              <a:gd fmla="val 0" name="adj3"/>
            </a:avLst>
          </a:prstGeom>
          <a:solidFill>
            <a:srgbClr val="CCCC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entury Gothic"/>
              <a:buNone/>
            </a:pPr>
            <a:r>
              <a:rPr b="1" i="0" lang="en-US" sz="1600" u="none">
                <a:solidFill>
                  <a:schemeClr val="dk1"/>
                </a:solidFill>
                <a:latin typeface="Century Gothic"/>
                <a:ea typeface="Century Gothic"/>
                <a:cs typeface="Century Gothic"/>
                <a:sym typeface="Century Gothic"/>
              </a:rPr>
              <a:t>/* NullPointerException */</a:t>
            </a:r>
            <a:endParaRPr/>
          </a:p>
          <a:p>
            <a:pPr indent="0" lvl="0" marL="0" marR="0" rtl="0" algn="l">
              <a:lnSpc>
                <a:spcPct val="100000"/>
              </a:lnSpc>
              <a:spcBef>
                <a:spcPts val="0"/>
              </a:spcBef>
              <a:spcAft>
                <a:spcPts val="0"/>
              </a:spcAft>
              <a:buClr>
                <a:schemeClr val="dk1"/>
              </a:buClr>
              <a:buSzPts val="1600"/>
              <a:buFont typeface="Century Gothic"/>
              <a:buNone/>
            </a:pPr>
            <a:r>
              <a:rPr b="1" i="0" lang="en-US" sz="1600" u="none">
                <a:solidFill>
                  <a:schemeClr val="dk1"/>
                </a:solidFill>
                <a:latin typeface="Century Gothic"/>
                <a:ea typeface="Century Gothic"/>
                <a:cs typeface="Century Gothic"/>
                <a:sym typeface="Century Gothic"/>
              </a:rPr>
              <a:t>public</a:t>
            </a:r>
            <a:r>
              <a:rPr b="0" i="0" lang="en-US" sz="1600" u="none">
                <a:solidFill>
                  <a:schemeClr val="dk1"/>
                </a:solidFill>
                <a:latin typeface="Century Gothic"/>
                <a:ea typeface="Century Gothic"/>
                <a:cs typeface="Century Gothic"/>
                <a:sym typeface="Century Gothic"/>
              </a:rPr>
              <a:t> </a:t>
            </a:r>
            <a:r>
              <a:rPr b="1" i="0" lang="en-US" sz="1600" u="none">
                <a:solidFill>
                  <a:schemeClr val="dk1"/>
                </a:solidFill>
                <a:latin typeface="Century Gothic"/>
                <a:ea typeface="Century Gothic"/>
                <a:cs typeface="Century Gothic"/>
                <a:sym typeface="Century Gothic"/>
              </a:rPr>
              <a:t>void</a:t>
            </a:r>
            <a:r>
              <a:rPr b="0" i="0" lang="en-US" sz="1600" u="none">
                <a:solidFill>
                  <a:schemeClr val="dk1"/>
                </a:solidFill>
                <a:latin typeface="Century Gothic"/>
                <a:ea typeface="Century Gothic"/>
                <a:cs typeface="Century Gothic"/>
                <a:sym typeface="Century Gothic"/>
              </a:rPr>
              <a:t> testStartsWith1() </a:t>
            </a:r>
            <a:r>
              <a:rPr b="1" i="0" lang="en-US" sz="1600" u="none">
                <a:solidFill>
                  <a:schemeClr val="dk1"/>
                </a:solidFill>
                <a:latin typeface="Century Gothic"/>
                <a:ea typeface="Century Gothic"/>
                <a:cs typeface="Century Gothic"/>
                <a:sym typeface="Century Gothic"/>
              </a:rPr>
              <a:t>throws</a:t>
            </a:r>
            <a:r>
              <a:rPr b="0" i="0" lang="en-US" sz="1600" u="none">
                <a:solidFill>
                  <a:schemeClr val="dk1"/>
                </a:solidFill>
                <a:latin typeface="Century Gothic"/>
                <a:ea typeface="Century Gothic"/>
                <a:cs typeface="Century Gothic"/>
                <a:sym typeface="Century Gothic"/>
              </a:rPr>
              <a:t> Throwable {</a:t>
            </a:r>
            <a:endParaRPr/>
          </a:p>
          <a:p>
            <a:pPr indent="0" lvl="0" marL="0" marR="0" rtl="0" algn="l">
              <a:lnSpc>
                <a:spcPct val="100000"/>
              </a:lnSpc>
              <a:spcBef>
                <a:spcPts val="0"/>
              </a:spcBef>
              <a:spcAft>
                <a:spcPts val="0"/>
              </a:spcAft>
              <a:buClr>
                <a:schemeClr val="dk1"/>
              </a:buClr>
              <a:buSzPts val="1600"/>
              <a:buFont typeface="Century Gothic"/>
              <a:buNone/>
            </a:pPr>
            <a:r>
              <a:rPr b="1" i="0" lang="en-US" sz="1600" u="none">
                <a:solidFill>
                  <a:schemeClr val="dk1"/>
                </a:solidFill>
                <a:latin typeface="Century Gothic"/>
                <a:ea typeface="Century Gothic"/>
                <a:cs typeface="Century Gothic"/>
                <a:sym typeface="Century Gothic"/>
              </a:rPr>
              <a:t>boolean</a:t>
            </a:r>
            <a:r>
              <a:rPr b="0" i="0" lang="en-US" sz="1600" u="none">
                <a:solidFill>
                  <a:schemeClr val="dk1"/>
                </a:solidFill>
                <a:latin typeface="Century Gothic"/>
                <a:ea typeface="Century Gothic"/>
                <a:cs typeface="Century Gothic"/>
                <a:sym typeface="Century Gothic"/>
              </a:rPr>
              <a:t> RETVAL = Simple.startsWith(</a:t>
            </a:r>
            <a:r>
              <a:rPr b="1" i="0" lang="en-US" sz="1600" u="none">
                <a:solidFill>
                  <a:schemeClr val="dk1"/>
                </a:solidFill>
                <a:latin typeface="Century Gothic"/>
                <a:ea typeface="Century Gothic"/>
                <a:cs typeface="Century Gothic"/>
                <a:sym typeface="Century Gothic"/>
              </a:rPr>
              <a:t>null</a:t>
            </a:r>
            <a:r>
              <a:rPr b="0" i="0" lang="en-US" sz="1600" u="none">
                <a:solidFill>
                  <a:schemeClr val="dk1"/>
                </a:solidFill>
                <a:latin typeface="Century Gothic"/>
                <a:ea typeface="Century Gothic"/>
                <a:cs typeface="Century Gothic"/>
                <a:sym typeface="Century Gothic"/>
              </a:rPr>
              <a:t>, </a:t>
            </a:r>
            <a:r>
              <a:rPr b="1" i="0" lang="en-US" sz="1600" u="none">
                <a:solidFill>
                  <a:schemeClr val="dk1"/>
                </a:solidFill>
                <a:latin typeface="Century Gothic"/>
                <a:ea typeface="Century Gothic"/>
                <a:cs typeface="Century Gothic"/>
                <a:sym typeface="Century Gothic"/>
              </a:rPr>
              <a:t>null</a:t>
            </a:r>
            <a:r>
              <a:rPr b="0" i="0" lang="en-US" sz="1600" u="none">
                <a:solidFill>
                  <a:schemeClr val="dk1"/>
                </a:solidFill>
                <a:latin typeface="Century Gothic"/>
                <a:ea typeface="Century Gothic"/>
                <a:cs typeface="Century Gothic"/>
                <a:sym typeface="Century Gothic"/>
              </a:rPr>
              <a:t>);</a:t>
            </a:r>
            <a:endParaRPr/>
          </a:p>
          <a:p>
            <a:pPr indent="0" lvl="0" marL="0" marR="0" rtl="0" algn="l">
              <a:lnSpc>
                <a:spcPct val="100000"/>
              </a:lnSpc>
              <a:spcBef>
                <a:spcPts val="0"/>
              </a:spcBef>
              <a:spcAft>
                <a:spcPts val="0"/>
              </a:spcAft>
              <a:buClr>
                <a:schemeClr val="dk1"/>
              </a:buClr>
              <a:buSzPts val="1600"/>
              <a:buFont typeface="Century Gothic"/>
              <a:buNone/>
            </a:pPr>
            <a:r>
              <a:rPr b="0" i="0" lang="en-US" sz="1600" u="none">
                <a:solidFill>
                  <a:schemeClr val="dk1"/>
                </a:solidFill>
                <a:latin typeface="Century Gothic"/>
                <a:ea typeface="Century Gothic"/>
                <a:cs typeface="Century Gothic"/>
                <a:sym typeface="Century Gothic"/>
              </a:rPr>
              <a:t>}</a:t>
            </a:r>
            <a:endParaRPr/>
          </a:p>
        </p:txBody>
      </p:sp>
      <p:sp>
        <p:nvSpPr>
          <p:cNvPr id="586" name="Google Shape;586;p46"/>
          <p:cNvSpPr/>
          <p:nvPr/>
        </p:nvSpPr>
        <p:spPr>
          <a:xfrm>
            <a:off x="3730625" y="4800600"/>
            <a:ext cx="4956175" cy="1236662"/>
          </a:xfrm>
          <a:prstGeom prst="wedgeRoundRectCallout">
            <a:avLst>
              <a:gd fmla="val 5490" name="adj1"/>
              <a:gd fmla="val -5958" name="adj2"/>
              <a:gd fmla="val 0" name="adj3"/>
            </a:avLst>
          </a:prstGeom>
          <a:solidFill>
            <a:srgbClr val="CCCC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entury Gothic"/>
              <a:buNone/>
            </a:pPr>
            <a:r>
              <a:rPr b="1" i="0" lang="en-US" sz="1600" u="none">
                <a:solidFill>
                  <a:schemeClr val="dk1"/>
                </a:solidFill>
                <a:latin typeface="Century Gothic"/>
                <a:ea typeface="Century Gothic"/>
                <a:cs typeface="Century Gothic"/>
                <a:sym typeface="Century Gothic"/>
              </a:rPr>
              <a:t>/* StringIndexOutOfBoundsException */</a:t>
            </a:r>
            <a:endParaRPr/>
          </a:p>
          <a:p>
            <a:pPr indent="0" lvl="0" marL="0" marR="0" rtl="0" algn="l">
              <a:lnSpc>
                <a:spcPct val="100000"/>
              </a:lnSpc>
              <a:spcBef>
                <a:spcPts val="0"/>
              </a:spcBef>
              <a:spcAft>
                <a:spcPts val="0"/>
              </a:spcAft>
              <a:buClr>
                <a:schemeClr val="dk1"/>
              </a:buClr>
              <a:buSzPts val="1600"/>
              <a:buFont typeface="Century Gothic"/>
              <a:buNone/>
            </a:pPr>
            <a:r>
              <a:rPr b="1" i="0" lang="en-US" sz="1600" u="none">
                <a:solidFill>
                  <a:schemeClr val="dk1"/>
                </a:solidFill>
                <a:latin typeface="Century Gothic"/>
                <a:ea typeface="Century Gothic"/>
                <a:cs typeface="Century Gothic"/>
                <a:sym typeface="Century Gothic"/>
              </a:rPr>
              <a:t>public</a:t>
            </a:r>
            <a:r>
              <a:rPr b="0" i="0" lang="en-US" sz="1600" u="none">
                <a:solidFill>
                  <a:schemeClr val="dk1"/>
                </a:solidFill>
                <a:latin typeface="Century Gothic"/>
                <a:ea typeface="Century Gothic"/>
                <a:cs typeface="Century Gothic"/>
                <a:sym typeface="Century Gothic"/>
              </a:rPr>
              <a:t> </a:t>
            </a:r>
            <a:r>
              <a:rPr b="1" i="0" lang="en-US" sz="1600" u="none">
                <a:solidFill>
                  <a:schemeClr val="dk1"/>
                </a:solidFill>
                <a:latin typeface="Century Gothic"/>
                <a:ea typeface="Century Gothic"/>
                <a:cs typeface="Century Gothic"/>
                <a:sym typeface="Century Gothic"/>
              </a:rPr>
              <a:t>void</a:t>
            </a:r>
            <a:r>
              <a:rPr b="0" i="0" lang="en-US" sz="1600" u="none">
                <a:solidFill>
                  <a:schemeClr val="dk1"/>
                </a:solidFill>
                <a:latin typeface="Century Gothic"/>
                <a:ea typeface="Century Gothic"/>
                <a:cs typeface="Century Gothic"/>
                <a:sym typeface="Century Gothic"/>
              </a:rPr>
              <a:t> testStartsWith4() </a:t>
            </a:r>
            <a:r>
              <a:rPr b="1" i="0" lang="en-US" sz="1600" u="none">
                <a:solidFill>
                  <a:schemeClr val="dk1"/>
                </a:solidFill>
                <a:latin typeface="Century Gothic"/>
                <a:ea typeface="Century Gothic"/>
                <a:cs typeface="Century Gothic"/>
                <a:sym typeface="Century Gothic"/>
              </a:rPr>
              <a:t>throws</a:t>
            </a:r>
            <a:r>
              <a:rPr b="0" i="0" lang="en-US" sz="1600" u="none">
                <a:solidFill>
                  <a:schemeClr val="dk1"/>
                </a:solidFill>
                <a:latin typeface="Century Gothic"/>
                <a:ea typeface="Century Gothic"/>
                <a:cs typeface="Century Gothic"/>
                <a:sym typeface="Century Gothic"/>
              </a:rPr>
              <a:t> Throwable {</a:t>
            </a:r>
            <a:endParaRPr/>
          </a:p>
          <a:p>
            <a:pPr indent="0" lvl="0" marL="0" marR="0" rtl="0" algn="l">
              <a:lnSpc>
                <a:spcPct val="100000"/>
              </a:lnSpc>
              <a:spcBef>
                <a:spcPts val="0"/>
              </a:spcBef>
              <a:spcAft>
                <a:spcPts val="0"/>
              </a:spcAft>
              <a:buClr>
                <a:schemeClr val="dk1"/>
              </a:buClr>
              <a:buSzPts val="1600"/>
              <a:buFont typeface="Century Gothic"/>
              <a:buNone/>
            </a:pPr>
            <a:r>
              <a:rPr b="1" i="0" lang="en-US" sz="1600" u="none">
                <a:solidFill>
                  <a:schemeClr val="dk1"/>
                </a:solidFill>
                <a:latin typeface="Century Gothic"/>
                <a:ea typeface="Century Gothic"/>
                <a:cs typeface="Century Gothic"/>
                <a:sym typeface="Century Gothic"/>
              </a:rPr>
              <a:t>boolean</a:t>
            </a:r>
            <a:r>
              <a:rPr b="0" i="0" lang="en-US" sz="1600" u="none">
                <a:solidFill>
                  <a:schemeClr val="dk1"/>
                </a:solidFill>
                <a:latin typeface="Century Gothic"/>
                <a:ea typeface="Century Gothic"/>
                <a:cs typeface="Century Gothic"/>
                <a:sym typeface="Century Gothic"/>
              </a:rPr>
              <a:t> RETVAL = Simple.startsWith(“”, “0”);</a:t>
            </a:r>
            <a:endParaRPr/>
          </a:p>
          <a:p>
            <a:pPr indent="0" lvl="0" marL="0" marR="0" rtl="0" algn="l">
              <a:lnSpc>
                <a:spcPct val="100000"/>
              </a:lnSpc>
              <a:spcBef>
                <a:spcPts val="0"/>
              </a:spcBef>
              <a:spcAft>
                <a:spcPts val="0"/>
              </a:spcAft>
              <a:buClr>
                <a:schemeClr val="dk1"/>
              </a:buClr>
              <a:buSzPts val="1600"/>
              <a:buFont typeface="Century Gothic"/>
              <a:buNone/>
            </a:pPr>
            <a:r>
              <a:rPr b="0" i="0" lang="en-US" sz="1600" u="none">
                <a:solidFill>
                  <a:schemeClr val="dk1"/>
                </a:solidFill>
                <a:latin typeface="Century Gothic"/>
                <a:ea typeface="Century Gothic"/>
                <a:cs typeface="Century Gothic"/>
                <a:sym typeface="Century Gothic"/>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85"/>
                                        </p:tgtEl>
                                        <p:attrNameLst>
                                          <p:attrName>style.visibility</p:attrName>
                                        </p:attrNameLst>
                                      </p:cBhvr>
                                      <p:to>
                                        <p:strVal val="visible"/>
                                      </p:to>
                                    </p:set>
                                    <p:anim calcmode="lin" valueType="num">
                                      <p:cBhvr additive="base">
                                        <p:cTn dur="500"/>
                                        <p:tgtEl>
                                          <p:spTgt spid="58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585"/>
                                        </p:tgtEl>
                                        <p:attrNameLst>
                                          <p:attrName>ppt_y</p:attrName>
                                        </p:attrNameLst>
                                      </p:cBhvr>
                                      <p:tavLst>
                                        <p:tav fmla="" tm="0">
                                          <p:val>
                                            <p:strVal val="#ppt_y"/>
                                          </p:val>
                                        </p:tav>
                                        <p:tav fmla="" tm="100000">
                                          <p:val>
                                            <p:strVal val="#ppt_y+1"/>
                                          </p:val>
                                        </p:tav>
                                      </p:tavLst>
                                    </p:anim>
                                    <p:set>
                                      <p:cBhvr>
                                        <p:cTn dur="1" fill="hold">
                                          <p:stCondLst>
                                            <p:cond delay="500"/>
                                          </p:stCondLst>
                                        </p:cTn>
                                        <p:tgtEl>
                                          <p:spTgt spid="58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84"/>
                                        </p:tgtEl>
                                        <p:attrNameLst>
                                          <p:attrName>style.visibility</p:attrName>
                                        </p:attrNameLst>
                                      </p:cBhvr>
                                      <p:to>
                                        <p:strVal val="visible"/>
                                      </p:to>
                                    </p:set>
                                    <p:anim calcmode="lin" valueType="num">
                                      <p:cBhvr additive="base">
                                        <p:cTn dur="500"/>
                                        <p:tgtEl>
                                          <p:spTgt spid="58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584"/>
                                        </p:tgtEl>
                                        <p:attrNameLst>
                                          <p:attrName>ppt_y</p:attrName>
                                        </p:attrNameLst>
                                      </p:cBhvr>
                                      <p:tavLst>
                                        <p:tav fmla="" tm="0">
                                          <p:val>
                                            <p:strVal val="#ppt_y"/>
                                          </p:val>
                                        </p:tav>
                                        <p:tav fmla="" tm="100000">
                                          <p:val>
                                            <p:strVal val="#ppt_y+1"/>
                                          </p:val>
                                        </p:tav>
                                      </p:tavLst>
                                    </p:anim>
                                    <p:set>
                                      <p:cBhvr>
                                        <p:cTn dur="1" fill="hold">
                                          <p:stCondLst>
                                            <p:cond delay="500"/>
                                          </p:stCondLst>
                                        </p:cTn>
                                        <p:tgtEl>
                                          <p:spTgt spid="58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86"/>
                                        </p:tgtEl>
                                        <p:attrNameLst>
                                          <p:attrName>style.visibility</p:attrName>
                                        </p:attrNameLst>
                                      </p:cBhvr>
                                      <p:to>
                                        <p:strVal val="visible"/>
                                      </p:to>
                                    </p:set>
                                    <p:anim calcmode="lin" valueType="num">
                                      <p:cBhvr additive="base">
                                        <p:cTn dur="500"/>
                                        <p:tgtEl>
                                          <p:spTgt spid="58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586"/>
                                        </p:tgtEl>
                                        <p:attrNameLst>
                                          <p:attrName>ppt_y</p:attrName>
                                        </p:attrNameLst>
                                      </p:cBhvr>
                                      <p:tavLst>
                                        <p:tav fmla="" tm="0">
                                          <p:val>
                                            <p:strVal val="#ppt_y"/>
                                          </p:val>
                                        </p:tav>
                                        <p:tav fmla="" tm="100000">
                                          <p:val>
                                            <p:strVal val="#ppt_y+1"/>
                                          </p:val>
                                        </p:tav>
                                      </p:tavLst>
                                    </p:anim>
                                    <p:set>
                                      <p:cBhvr>
                                        <p:cTn dur="1" fill="hold">
                                          <p:stCondLst>
                                            <p:cond delay="500"/>
                                          </p:stCondLst>
                                        </p:cTn>
                                        <p:tgtEl>
                                          <p:spTgt spid="58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90" name="Shape 590"/>
        <p:cNvGrpSpPr/>
        <p:nvPr/>
      </p:nvGrpSpPr>
      <p:grpSpPr>
        <a:xfrm>
          <a:off x="0" y="0"/>
          <a:ext cx="0" cy="0"/>
          <a:chOff x="0" y="0"/>
          <a:chExt cx="0" cy="0"/>
        </a:xfrm>
      </p:grpSpPr>
      <p:sp>
        <p:nvSpPr>
          <p:cNvPr id="591" name="Google Shape;591;p47"/>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6454"/>
              </a:buClr>
              <a:buSzPts val="2500"/>
              <a:buFont typeface="Century Gothic"/>
              <a:buNone/>
            </a:pPr>
            <a:r>
              <a:rPr b="1" i="0" lang="en-US" sz="2500" u="none">
                <a:solidFill>
                  <a:srgbClr val="006454"/>
                </a:solidFill>
                <a:latin typeface="Century Gothic"/>
                <a:ea typeface="Century Gothic"/>
                <a:cs typeface="Century Gothic"/>
                <a:sym typeface="Century Gothic"/>
              </a:rPr>
              <a:t>Few Words on Design by Contracts…</a:t>
            </a:r>
            <a:endParaRPr/>
          </a:p>
        </p:txBody>
      </p:sp>
      <p:sp>
        <p:nvSpPr>
          <p:cNvPr id="592" name="Google Shape;592;p47"/>
          <p:cNvSpPr txBox="1"/>
          <p:nvPr>
            <p:ph idx="1" type="body"/>
          </p:nvPr>
        </p:nvSpPr>
        <p:spPr>
          <a:xfrm>
            <a:off x="228600" y="914400"/>
            <a:ext cx="8686800" cy="5334000"/>
          </a:xfrm>
          <a:prstGeom prst="rect">
            <a:avLst/>
          </a:prstGeom>
          <a:noFill/>
          <a:ln>
            <a:noFill/>
          </a:ln>
        </p:spPr>
        <p:txBody>
          <a:bodyPr anchorCtr="0" anchor="t" bIns="45700" lIns="91425" spcFirstLastPara="1" rIns="91425" wrap="square" tIns="45700">
            <a:noAutofit/>
          </a:bodyPr>
          <a:lstStyle/>
          <a:p>
            <a:pPr indent="-341312" lvl="0" marL="341312" marR="0" rtl="0" algn="just">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Century Gothic"/>
                <a:ea typeface="Century Gothic"/>
                <a:cs typeface="Century Gothic"/>
                <a:sym typeface="Century Gothic"/>
              </a:rPr>
              <a:t>In order to fix white box testing errors, Jtest uses the principle of DBC.</a:t>
            </a:r>
            <a:endParaRPr/>
          </a:p>
          <a:p>
            <a:pPr indent="-341312" lvl="0" marL="341312" marR="0" rtl="0" algn="just">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Century Gothic"/>
                <a:ea typeface="Century Gothic"/>
                <a:cs typeface="Century Gothic"/>
                <a:sym typeface="Century Gothic"/>
              </a:rPr>
              <a:t>A program is correct if it performs according to its specification. </a:t>
            </a:r>
            <a:endParaRPr/>
          </a:p>
          <a:p>
            <a:pPr indent="-341312" lvl="0" marL="341312" marR="0" rtl="0" algn="just">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Century Gothic"/>
                <a:ea typeface="Century Gothic"/>
                <a:cs typeface="Century Gothic"/>
                <a:sym typeface="Century Gothic"/>
              </a:rPr>
              <a:t>The principal idea of DBC is that a class and its clients have a contract with each other: The client must guarantee certain conditions before calling a method specialized on the class (the </a:t>
            </a:r>
            <a:r>
              <a:rPr b="1" i="0" lang="en-US" sz="2000" u="none">
                <a:solidFill>
                  <a:schemeClr val="dk1"/>
                </a:solidFill>
                <a:latin typeface="Century Gothic"/>
                <a:ea typeface="Century Gothic"/>
                <a:cs typeface="Century Gothic"/>
                <a:sym typeface="Century Gothic"/>
              </a:rPr>
              <a:t>preconditions</a:t>
            </a:r>
            <a:r>
              <a:rPr b="0" i="0" lang="en-US" sz="2000" u="none">
                <a:solidFill>
                  <a:schemeClr val="dk1"/>
                </a:solidFill>
                <a:latin typeface="Century Gothic"/>
                <a:ea typeface="Century Gothic"/>
                <a:cs typeface="Century Gothic"/>
                <a:sym typeface="Century Gothic"/>
              </a:rPr>
              <a:t>), the class guarantees certain properties after the call (the </a:t>
            </a:r>
            <a:r>
              <a:rPr b="1" i="0" lang="en-US" sz="2000" u="none">
                <a:solidFill>
                  <a:schemeClr val="dk1"/>
                </a:solidFill>
                <a:latin typeface="Century Gothic"/>
                <a:ea typeface="Century Gothic"/>
                <a:cs typeface="Century Gothic"/>
                <a:sym typeface="Century Gothic"/>
              </a:rPr>
              <a:t>post-conditions</a:t>
            </a:r>
            <a:r>
              <a:rPr b="0" i="0" lang="en-US" sz="2000" u="none">
                <a:solidFill>
                  <a:schemeClr val="dk1"/>
                </a:solidFill>
                <a:latin typeface="Century Gothic"/>
                <a:ea typeface="Century Gothic"/>
                <a:cs typeface="Century Gothic"/>
                <a:sym typeface="Century Gothic"/>
              </a:rPr>
              <a:t>). </a:t>
            </a:r>
            <a:endParaRPr/>
          </a:p>
          <a:p>
            <a:pPr indent="-341312" lvl="0" marL="341312" marR="0" rtl="0" algn="just">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Century Gothic"/>
                <a:ea typeface="Century Gothic"/>
                <a:cs typeface="Century Gothic"/>
                <a:sym typeface="Century Gothic"/>
              </a:rPr>
              <a:t>If the pre- and post conditions are included in a form that the compiler can check, then any violation of the contract between caller and class can be detected immediately.</a:t>
            </a:r>
            <a:endParaRPr/>
          </a:p>
        </p:txBody>
      </p:sp>
      <p:sp>
        <p:nvSpPr>
          <p:cNvPr id="593" name="Google Shape;593;p47"/>
          <p:cNvSpPr txBox="1"/>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Page </a:t>
            </a:r>
            <a:fld id="{00000000-1234-1234-1234-123412341234}" type="slidenum">
              <a:rPr b="1" i="1" lang="en-US" sz="1200" u="none">
                <a:solidFill>
                  <a:srgbClr val="959595"/>
                </a:solidFill>
                <a:latin typeface="Arial"/>
                <a:ea typeface="Arial"/>
                <a:cs typeface="Arial"/>
                <a:sym typeface="Arial"/>
              </a:rPr>
              <a:t>‹#›</a:t>
            </a:fld>
            <a:endParaRPr/>
          </a:p>
        </p:txBody>
      </p:sp>
      <p:sp>
        <p:nvSpPr>
          <p:cNvPr id="594" name="Google Shape;594;p47"/>
          <p:cNvSpPr txBox="1"/>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Confidential</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98" name="Shape 598"/>
        <p:cNvGrpSpPr/>
        <p:nvPr/>
      </p:nvGrpSpPr>
      <p:grpSpPr>
        <a:xfrm>
          <a:off x="0" y="0"/>
          <a:ext cx="0" cy="0"/>
          <a:chOff x="0" y="0"/>
          <a:chExt cx="0" cy="0"/>
        </a:xfrm>
      </p:grpSpPr>
      <p:sp>
        <p:nvSpPr>
          <p:cNvPr id="599" name="Google Shape;599;p48"/>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6454"/>
              </a:buClr>
              <a:buSzPts val="2500"/>
              <a:buFont typeface="Century Gothic"/>
              <a:buNone/>
            </a:pPr>
            <a:r>
              <a:rPr b="1" i="0" lang="en-US" sz="2500" u="none">
                <a:solidFill>
                  <a:srgbClr val="006454"/>
                </a:solidFill>
                <a:latin typeface="Century Gothic"/>
                <a:ea typeface="Century Gothic"/>
                <a:cs typeface="Century Gothic"/>
                <a:sym typeface="Century Gothic"/>
              </a:rPr>
              <a:t>Automatic fixing white-box testing</a:t>
            </a:r>
            <a:endParaRPr/>
          </a:p>
        </p:txBody>
      </p:sp>
      <p:sp>
        <p:nvSpPr>
          <p:cNvPr id="600" name="Google Shape;600;p48"/>
          <p:cNvSpPr txBox="1"/>
          <p:nvPr>
            <p:ph idx="1" type="body"/>
          </p:nvPr>
        </p:nvSpPr>
        <p:spPr>
          <a:xfrm>
            <a:off x="228600" y="914400"/>
            <a:ext cx="8686800" cy="5334000"/>
          </a:xfrm>
          <a:prstGeom prst="rect">
            <a:avLst/>
          </a:prstGeom>
          <a:noFill/>
          <a:ln>
            <a:noFill/>
          </a:ln>
        </p:spPr>
        <p:txBody>
          <a:bodyPr anchorCtr="0" anchor="t" bIns="45700" lIns="91425" spcFirstLastPara="1" rIns="91425" wrap="square" tIns="45700">
            <a:noAutofit/>
          </a:bodyPr>
          <a:lstStyle/>
          <a:p>
            <a:pPr indent="-341312" lvl="0" marL="341312"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Jtest can automatically correct many of the white box testing it identifies.</a:t>
            </a:r>
            <a:endParaRPr/>
          </a:p>
        </p:txBody>
      </p:sp>
      <p:sp>
        <p:nvSpPr>
          <p:cNvPr id="601" name="Google Shape;601;p48"/>
          <p:cNvSpPr txBox="1"/>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Page </a:t>
            </a:r>
            <a:fld id="{00000000-1234-1234-1234-123412341234}" type="slidenum">
              <a:rPr b="1" i="1" lang="en-US" sz="1200" u="none">
                <a:solidFill>
                  <a:srgbClr val="959595"/>
                </a:solidFill>
                <a:latin typeface="Arial"/>
                <a:ea typeface="Arial"/>
                <a:cs typeface="Arial"/>
                <a:sym typeface="Arial"/>
              </a:rPr>
              <a:t>‹#›</a:t>
            </a:fld>
            <a:endParaRPr/>
          </a:p>
        </p:txBody>
      </p:sp>
      <p:sp>
        <p:nvSpPr>
          <p:cNvPr id="602" name="Google Shape;602;p48"/>
          <p:cNvSpPr txBox="1"/>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Confidential</a:t>
            </a:r>
            <a:endParaRPr/>
          </a:p>
        </p:txBody>
      </p:sp>
      <p:pic>
        <p:nvPicPr>
          <p:cNvPr descr="Automate-fixing-2" id="603" name="Google Shape;603;p48"/>
          <p:cNvPicPr preferRelativeResize="0"/>
          <p:nvPr/>
        </p:nvPicPr>
        <p:blipFill rotWithShape="1">
          <a:blip r:embed="rId4">
            <a:alphaModFix/>
          </a:blip>
          <a:srcRect b="0" l="0" r="0" t="0"/>
          <a:stretch/>
        </p:blipFill>
        <p:spPr>
          <a:xfrm>
            <a:off x="1214437" y="1905000"/>
            <a:ext cx="6634162" cy="38100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07" name="Shape 607"/>
        <p:cNvGrpSpPr/>
        <p:nvPr/>
      </p:nvGrpSpPr>
      <p:grpSpPr>
        <a:xfrm>
          <a:off x="0" y="0"/>
          <a:ext cx="0" cy="0"/>
          <a:chOff x="0" y="0"/>
          <a:chExt cx="0" cy="0"/>
        </a:xfrm>
      </p:grpSpPr>
      <p:sp>
        <p:nvSpPr>
          <p:cNvPr id="608" name="Google Shape;608;p49"/>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6454"/>
              </a:buClr>
              <a:buSzPts val="2500"/>
              <a:buFont typeface="Century Gothic"/>
              <a:buNone/>
            </a:pPr>
            <a:r>
              <a:rPr b="1" i="0" lang="en-US" sz="2500" u="none">
                <a:solidFill>
                  <a:srgbClr val="006454"/>
                </a:solidFill>
                <a:latin typeface="Century Gothic"/>
                <a:ea typeface="Century Gothic"/>
                <a:cs typeface="Century Gothic"/>
                <a:sym typeface="Century Gothic"/>
              </a:rPr>
              <a:t>After the fixing</a:t>
            </a:r>
            <a:endParaRPr/>
          </a:p>
        </p:txBody>
      </p:sp>
      <p:sp>
        <p:nvSpPr>
          <p:cNvPr id="609" name="Google Shape;609;p49"/>
          <p:cNvSpPr txBox="1"/>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Page </a:t>
            </a:r>
            <a:fld id="{00000000-1234-1234-1234-123412341234}" type="slidenum">
              <a:rPr b="1" i="1" lang="en-US" sz="1200" u="none">
                <a:solidFill>
                  <a:srgbClr val="959595"/>
                </a:solidFill>
                <a:latin typeface="Arial"/>
                <a:ea typeface="Arial"/>
                <a:cs typeface="Arial"/>
                <a:sym typeface="Arial"/>
              </a:rPr>
              <a:t>‹#›</a:t>
            </a:fld>
            <a:endParaRPr/>
          </a:p>
        </p:txBody>
      </p:sp>
      <p:sp>
        <p:nvSpPr>
          <p:cNvPr id="610" name="Google Shape;610;p49"/>
          <p:cNvSpPr txBox="1"/>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Confidential</a:t>
            </a:r>
            <a:endParaRPr/>
          </a:p>
        </p:txBody>
      </p:sp>
      <p:pic>
        <p:nvPicPr>
          <p:cNvPr descr="After-Automate-fixing-2" id="611" name="Google Shape;611;p49"/>
          <p:cNvPicPr preferRelativeResize="0"/>
          <p:nvPr>
            <p:ph idx="1" type="body"/>
          </p:nvPr>
        </p:nvPicPr>
        <p:blipFill rotWithShape="1">
          <a:blip r:embed="rId4">
            <a:alphaModFix/>
          </a:blip>
          <a:srcRect b="0" l="0" r="0" t="0"/>
          <a:stretch/>
        </p:blipFill>
        <p:spPr>
          <a:xfrm>
            <a:off x="735012" y="1066800"/>
            <a:ext cx="7723187" cy="4699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15" name="Shape 615"/>
        <p:cNvGrpSpPr/>
        <p:nvPr/>
      </p:nvGrpSpPr>
      <p:grpSpPr>
        <a:xfrm>
          <a:off x="0" y="0"/>
          <a:ext cx="0" cy="0"/>
          <a:chOff x="0" y="0"/>
          <a:chExt cx="0" cy="0"/>
        </a:xfrm>
      </p:grpSpPr>
      <p:sp>
        <p:nvSpPr>
          <p:cNvPr id="616" name="Google Shape;616;p50"/>
          <p:cNvSpPr txBox="1"/>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Page </a:t>
            </a:r>
            <a:fld id="{00000000-1234-1234-1234-123412341234}" type="slidenum">
              <a:rPr b="1" i="1" lang="en-US" sz="1200" u="none">
                <a:solidFill>
                  <a:srgbClr val="959595"/>
                </a:solidFill>
                <a:latin typeface="Arial"/>
                <a:ea typeface="Arial"/>
                <a:cs typeface="Arial"/>
                <a:sym typeface="Arial"/>
              </a:rPr>
              <a:t>‹#›</a:t>
            </a:fld>
            <a:endParaRPr/>
          </a:p>
        </p:txBody>
      </p:sp>
      <p:sp>
        <p:nvSpPr>
          <p:cNvPr id="617" name="Google Shape;617;p50"/>
          <p:cNvSpPr txBox="1"/>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Confidential</a:t>
            </a:r>
            <a:endParaRPr/>
          </a:p>
        </p:txBody>
      </p:sp>
      <p:sp>
        <p:nvSpPr>
          <p:cNvPr id="618" name="Google Shape;618;p50"/>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6454"/>
              </a:buClr>
              <a:buSzPts val="2500"/>
              <a:buFont typeface="Century Gothic"/>
              <a:buNone/>
            </a:pPr>
            <a:r>
              <a:rPr b="1" i="0" lang="en-US" sz="2500" u="none">
                <a:solidFill>
                  <a:srgbClr val="006454"/>
                </a:solidFill>
                <a:latin typeface="Century Gothic"/>
                <a:ea typeface="Century Gothic"/>
                <a:cs typeface="Century Gothic"/>
                <a:sym typeface="Century Gothic"/>
              </a:rPr>
              <a:t>Section #5</a:t>
            </a:r>
            <a:endParaRPr/>
          </a:p>
        </p:txBody>
      </p:sp>
      <p:sp>
        <p:nvSpPr>
          <p:cNvPr id="619" name="Google Shape;619;p50"/>
          <p:cNvSpPr txBox="1"/>
          <p:nvPr>
            <p:ph idx="1" type="body"/>
          </p:nvPr>
        </p:nvSpPr>
        <p:spPr>
          <a:xfrm>
            <a:off x="3505200" y="3886200"/>
            <a:ext cx="5410200" cy="2362200"/>
          </a:xfrm>
          <a:prstGeom prst="rect">
            <a:avLst/>
          </a:prstGeom>
          <a:noFill/>
          <a:ln>
            <a:noFill/>
          </a:ln>
        </p:spPr>
        <p:txBody>
          <a:bodyPr anchorCtr="0" anchor="t" bIns="45700" lIns="91425" spcFirstLastPara="1" rIns="91425" wrap="square" tIns="45700">
            <a:noAutofit/>
          </a:bodyPr>
          <a:lstStyle/>
          <a:p>
            <a:pPr indent="-341312" lvl="0" marL="341312"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Overview</a:t>
            </a:r>
            <a:endParaRPr/>
          </a:p>
          <a:p>
            <a:pPr indent="-341312" lvl="0" marL="341312" rtl="0" algn="just">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Example</a:t>
            </a:r>
            <a:endParaRPr/>
          </a:p>
          <a:p>
            <a:pPr indent="-341312" lvl="0" marL="341312" rtl="0" algn="just">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Error found window</a:t>
            </a:r>
            <a:endParaRPr/>
          </a:p>
          <a:p>
            <a:pPr indent="-341312" lvl="0" marL="341312" rtl="0" algn="just">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Create user-defined test case</a:t>
            </a:r>
            <a:endParaRPr/>
          </a:p>
        </p:txBody>
      </p:sp>
      <p:sp>
        <p:nvSpPr>
          <p:cNvPr id="620" name="Google Shape;620;p50"/>
          <p:cNvSpPr txBox="1"/>
          <p:nvPr/>
        </p:nvSpPr>
        <p:spPr>
          <a:xfrm>
            <a:off x="1143000" y="1600200"/>
            <a:ext cx="6934200" cy="7080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4000"/>
              <a:buFont typeface="Century Gothic"/>
              <a:buNone/>
            </a:pPr>
            <a:r>
              <a:rPr b="1" i="0" lang="en-US" sz="4000" u="none">
                <a:solidFill>
                  <a:srgbClr val="0000FF"/>
                </a:solidFill>
                <a:latin typeface="Century Gothic"/>
                <a:ea typeface="Century Gothic"/>
                <a:cs typeface="Century Gothic"/>
                <a:sym typeface="Century Gothic"/>
              </a:rPr>
              <a:t>Jtest Black-Box Testing</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24" name="Shape 624"/>
        <p:cNvGrpSpPr/>
        <p:nvPr/>
      </p:nvGrpSpPr>
      <p:grpSpPr>
        <a:xfrm>
          <a:off x="0" y="0"/>
          <a:ext cx="0" cy="0"/>
          <a:chOff x="0" y="0"/>
          <a:chExt cx="0" cy="0"/>
        </a:xfrm>
      </p:grpSpPr>
      <p:sp>
        <p:nvSpPr>
          <p:cNvPr id="625" name="Google Shape;625;p51"/>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6454"/>
              </a:buClr>
              <a:buSzPts val="2500"/>
              <a:buFont typeface="Century Gothic"/>
              <a:buNone/>
            </a:pPr>
            <a:r>
              <a:rPr b="1" i="0" lang="en-US" sz="2500" u="none">
                <a:solidFill>
                  <a:srgbClr val="006454"/>
                </a:solidFill>
                <a:latin typeface="Century Gothic"/>
                <a:ea typeface="Century Gothic"/>
                <a:cs typeface="Century Gothic"/>
                <a:sym typeface="Century Gothic"/>
              </a:rPr>
              <a:t>Overview</a:t>
            </a:r>
            <a:endParaRPr/>
          </a:p>
        </p:txBody>
      </p:sp>
      <p:sp>
        <p:nvSpPr>
          <p:cNvPr id="626" name="Google Shape;626;p51"/>
          <p:cNvSpPr txBox="1"/>
          <p:nvPr>
            <p:ph idx="1" type="body"/>
          </p:nvPr>
        </p:nvSpPr>
        <p:spPr>
          <a:xfrm>
            <a:off x="228600" y="914400"/>
            <a:ext cx="8686800" cy="5334000"/>
          </a:xfrm>
          <a:prstGeom prst="rect">
            <a:avLst/>
          </a:prstGeom>
          <a:noFill/>
          <a:ln>
            <a:noFill/>
          </a:ln>
        </p:spPr>
        <p:txBody>
          <a:bodyPr anchorCtr="0" anchor="t" bIns="45700" lIns="91425" spcFirstLastPara="1" rIns="91425" wrap="square" tIns="45700">
            <a:noAutofit/>
          </a:bodyPr>
          <a:lstStyle/>
          <a:p>
            <a:pPr indent="-341312" lvl="0" marL="341312" marR="0" rtl="0" algn="just">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Century Gothic"/>
                <a:ea typeface="Century Gothic"/>
                <a:cs typeface="Century Gothic"/>
                <a:sym typeface="Century Gothic"/>
              </a:rPr>
              <a:t>Black-box testing checks that the class produces the correct output for each input.</a:t>
            </a:r>
            <a:endParaRPr/>
          </a:p>
          <a:p>
            <a:pPr indent="-341312" lvl="0" marL="341312" marR="0" rtl="0" algn="just">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Century Gothic"/>
                <a:ea typeface="Century Gothic"/>
                <a:cs typeface="Century Gothic"/>
                <a:sym typeface="Century Gothic"/>
              </a:rPr>
              <a:t>In general, any black-box testing tool requires the user to specify a set of inputs to try, along with the correct outputs for those inputs. The tool then runs the inputs automatically and checks that the correct outputs are generated.</a:t>
            </a:r>
            <a:endParaRPr/>
          </a:p>
          <a:p>
            <a:pPr indent="-341312" lvl="0" marL="341312" marR="0" rtl="0" algn="just">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Century Gothic"/>
                <a:ea typeface="Century Gothic"/>
                <a:cs typeface="Century Gothic"/>
                <a:sym typeface="Century Gothic"/>
              </a:rPr>
              <a:t>Jtest automatically generates a set of sophisticated inputs; Jtest analyzes the class bytecodes and provides a minimal set of inputs that produce as much coverage as possible for the class.</a:t>
            </a:r>
            <a:endParaRPr/>
          </a:p>
          <a:p>
            <a:pPr indent="-341312" lvl="0" marL="341312" marR="0" rtl="0" algn="just">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Century Gothic"/>
                <a:ea typeface="Century Gothic"/>
                <a:cs typeface="Century Gothic"/>
                <a:sym typeface="Century Gothic"/>
              </a:rPr>
              <a:t>Jtest executes all of the inputs and provides the actual outcomes for those inputs.</a:t>
            </a:r>
            <a:endParaRPr/>
          </a:p>
          <a:p>
            <a:pPr indent="-341312" lvl="0" marL="341312" marR="0" rtl="0" algn="just">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Century Gothic"/>
                <a:ea typeface="Century Gothic"/>
                <a:cs typeface="Century Gothic"/>
                <a:sym typeface="Century Gothic"/>
              </a:rPr>
              <a:t>The developer can see the outcomes and verify them with one click of a button.</a:t>
            </a:r>
            <a:endParaRPr/>
          </a:p>
          <a:p>
            <a:pPr indent="-341312" lvl="0" marL="341312" marR="0" rtl="0" algn="just">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Century Gothic"/>
                <a:ea typeface="Century Gothic"/>
                <a:cs typeface="Century Gothic"/>
                <a:sym typeface="Century Gothic"/>
              </a:rPr>
              <a:t>when Jtest performs subsequent tests on this class, it will notify us if a different outcome is produced.</a:t>
            </a:r>
            <a:endParaRPr/>
          </a:p>
        </p:txBody>
      </p:sp>
      <p:sp>
        <p:nvSpPr>
          <p:cNvPr id="627" name="Google Shape;627;p51"/>
          <p:cNvSpPr txBox="1"/>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Page </a:t>
            </a:r>
            <a:fld id="{00000000-1234-1234-1234-123412341234}" type="slidenum">
              <a:rPr b="1" i="1" lang="en-US" sz="1200" u="none">
                <a:solidFill>
                  <a:srgbClr val="959595"/>
                </a:solidFill>
                <a:latin typeface="Arial"/>
                <a:ea typeface="Arial"/>
                <a:cs typeface="Arial"/>
                <a:sym typeface="Arial"/>
              </a:rPr>
              <a:t>‹#›</a:t>
            </a:fld>
            <a:endParaRPr/>
          </a:p>
        </p:txBody>
      </p:sp>
      <p:sp>
        <p:nvSpPr>
          <p:cNvPr id="628" name="Google Shape;628;p51"/>
          <p:cNvSpPr txBox="1"/>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Confidential</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32" name="Shape 632"/>
        <p:cNvGrpSpPr/>
        <p:nvPr/>
      </p:nvGrpSpPr>
      <p:grpSpPr>
        <a:xfrm>
          <a:off x="0" y="0"/>
          <a:ext cx="0" cy="0"/>
          <a:chOff x="0" y="0"/>
          <a:chExt cx="0" cy="0"/>
        </a:xfrm>
      </p:grpSpPr>
      <p:sp>
        <p:nvSpPr>
          <p:cNvPr id="633" name="Google Shape;633;p52"/>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6454"/>
              </a:buClr>
              <a:buSzPts val="2500"/>
              <a:buFont typeface="Century Gothic"/>
              <a:buNone/>
            </a:pPr>
            <a:r>
              <a:rPr b="1" i="0" lang="en-US" sz="2500" u="none">
                <a:solidFill>
                  <a:srgbClr val="006454"/>
                </a:solidFill>
                <a:latin typeface="Century Gothic"/>
                <a:ea typeface="Century Gothic"/>
                <a:cs typeface="Century Gothic"/>
                <a:sym typeface="Century Gothic"/>
              </a:rPr>
              <a:t>Example</a:t>
            </a:r>
            <a:endParaRPr/>
          </a:p>
        </p:txBody>
      </p:sp>
      <p:sp>
        <p:nvSpPr>
          <p:cNvPr id="634" name="Google Shape;634;p52"/>
          <p:cNvSpPr txBox="1"/>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Page </a:t>
            </a:r>
            <a:fld id="{00000000-1234-1234-1234-123412341234}" type="slidenum">
              <a:rPr b="1" i="1" lang="en-US" sz="1200" u="none">
                <a:solidFill>
                  <a:srgbClr val="959595"/>
                </a:solidFill>
                <a:latin typeface="Arial"/>
                <a:ea typeface="Arial"/>
                <a:cs typeface="Arial"/>
                <a:sym typeface="Arial"/>
              </a:rPr>
              <a:t>‹#›</a:t>
            </a:fld>
            <a:endParaRPr/>
          </a:p>
        </p:txBody>
      </p:sp>
      <p:sp>
        <p:nvSpPr>
          <p:cNvPr id="635" name="Google Shape;635;p52"/>
          <p:cNvSpPr txBox="1"/>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Confidential</a:t>
            </a:r>
            <a:endParaRPr/>
          </a:p>
        </p:txBody>
      </p:sp>
      <p:pic>
        <p:nvPicPr>
          <p:cNvPr descr="play-btn" id="636" name="Google Shape;636;p52"/>
          <p:cNvPicPr preferRelativeResize="0"/>
          <p:nvPr>
            <p:ph idx="1" type="body"/>
          </p:nvPr>
        </p:nvPicPr>
        <p:blipFill rotWithShape="1">
          <a:blip r:embed="rId4">
            <a:alphaModFix/>
          </a:blip>
          <a:srcRect b="0" l="0" r="0" t="0"/>
          <a:stretch/>
        </p:blipFill>
        <p:spPr>
          <a:xfrm>
            <a:off x="996950" y="1085850"/>
            <a:ext cx="7037387" cy="403225"/>
          </a:xfrm>
          <a:prstGeom prst="rect">
            <a:avLst/>
          </a:prstGeom>
          <a:noFill/>
          <a:ln>
            <a:noFill/>
          </a:ln>
        </p:spPr>
      </p:pic>
      <p:sp>
        <p:nvSpPr>
          <p:cNvPr id="637" name="Google Shape;637;p52"/>
          <p:cNvSpPr/>
          <p:nvPr/>
        </p:nvSpPr>
        <p:spPr>
          <a:xfrm rot="8280000">
            <a:off x="2743200" y="822325"/>
            <a:ext cx="320675" cy="365125"/>
          </a:xfrm>
          <a:prstGeom prst="upArrow">
            <a:avLst>
              <a:gd fmla="val 50000" name="adj1"/>
              <a:gd fmla="val 50000" name="adj2"/>
            </a:avLst>
          </a:prstGeom>
          <a:solidFill>
            <a:srgbClr val="00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src-example-3-before" id="638" name="Google Shape;638;p52"/>
          <p:cNvPicPr preferRelativeResize="0"/>
          <p:nvPr/>
        </p:nvPicPr>
        <p:blipFill rotWithShape="1">
          <a:blip r:embed="rId5">
            <a:alphaModFix/>
          </a:blip>
          <a:srcRect b="0" l="0" r="0" t="0"/>
          <a:stretch/>
        </p:blipFill>
        <p:spPr>
          <a:xfrm>
            <a:off x="914400" y="1870075"/>
            <a:ext cx="7672387" cy="390048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42" name="Shape 642"/>
        <p:cNvGrpSpPr/>
        <p:nvPr/>
      </p:nvGrpSpPr>
      <p:grpSpPr>
        <a:xfrm>
          <a:off x="0" y="0"/>
          <a:ext cx="0" cy="0"/>
          <a:chOff x="0" y="0"/>
          <a:chExt cx="0" cy="0"/>
        </a:xfrm>
      </p:grpSpPr>
      <p:sp>
        <p:nvSpPr>
          <p:cNvPr id="643" name="Google Shape;643;p53"/>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6454"/>
              </a:buClr>
              <a:buSzPts val="2500"/>
              <a:buFont typeface="Century Gothic"/>
              <a:buNone/>
            </a:pPr>
            <a:r>
              <a:rPr b="1" i="0" lang="en-US" sz="2500" u="none">
                <a:solidFill>
                  <a:srgbClr val="006454"/>
                </a:solidFill>
                <a:latin typeface="Century Gothic"/>
                <a:ea typeface="Century Gothic"/>
                <a:cs typeface="Century Gothic"/>
                <a:sym typeface="Century Gothic"/>
              </a:rPr>
              <a:t>Errors found window</a:t>
            </a:r>
            <a:endParaRPr/>
          </a:p>
        </p:txBody>
      </p:sp>
      <p:sp>
        <p:nvSpPr>
          <p:cNvPr id="644" name="Google Shape;644;p53"/>
          <p:cNvSpPr txBox="1"/>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Page </a:t>
            </a:r>
            <a:fld id="{00000000-1234-1234-1234-123412341234}" type="slidenum">
              <a:rPr b="1" i="1" lang="en-US" sz="1200" u="none">
                <a:solidFill>
                  <a:srgbClr val="959595"/>
                </a:solidFill>
                <a:latin typeface="Arial"/>
                <a:ea typeface="Arial"/>
                <a:cs typeface="Arial"/>
                <a:sym typeface="Arial"/>
              </a:rPr>
              <a:t>‹#›</a:t>
            </a:fld>
            <a:endParaRPr/>
          </a:p>
        </p:txBody>
      </p:sp>
      <p:sp>
        <p:nvSpPr>
          <p:cNvPr id="645" name="Google Shape;645;p53"/>
          <p:cNvSpPr txBox="1"/>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Confidential</a:t>
            </a:r>
            <a:endParaRPr/>
          </a:p>
        </p:txBody>
      </p:sp>
      <p:pic>
        <p:nvPicPr>
          <p:cNvPr descr="errore-example-3" id="646" name="Google Shape;646;p53"/>
          <p:cNvPicPr preferRelativeResize="0"/>
          <p:nvPr>
            <p:ph idx="1" type="body"/>
          </p:nvPr>
        </p:nvPicPr>
        <p:blipFill rotWithShape="1">
          <a:blip r:embed="rId4">
            <a:alphaModFix/>
          </a:blip>
          <a:srcRect b="0" l="0" r="0" t="0"/>
          <a:stretch/>
        </p:blipFill>
        <p:spPr>
          <a:xfrm>
            <a:off x="2276475" y="914400"/>
            <a:ext cx="4505325" cy="1789112"/>
          </a:xfrm>
          <a:prstGeom prst="rect">
            <a:avLst/>
          </a:prstGeom>
          <a:noFill/>
          <a:ln>
            <a:noFill/>
          </a:ln>
        </p:spPr>
      </p:pic>
      <p:pic>
        <p:nvPicPr>
          <p:cNvPr descr="errore-example-3-after" id="647" name="Google Shape;647;p53"/>
          <p:cNvPicPr preferRelativeResize="0"/>
          <p:nvPr/>
        </p:nvPicPr>
        <p:blipFill rotWithShape="1">
          <a:blip r:embed="rId5">
            <a:alphaModFix/>
          </a:blip>
          <a:srcRect b="0" l="0" r="0" t="0"/>
          <a:stretch/>
        </p:blipFill>
        <p:spPr>
          <a:xfrm>
            <a:off x="1108075" y="2743200"/>
            <a:ext cx="6892925" cy="3228975"/>
          </a:xfrm>
          <a:prstGeom prst="rect">
            <a:avLst/>
          </a:prstGeom>
          <a:noFill/>
          <a:ln>
            <a:noFill/>
          </a:ln>
        </p:spPr>
      </p:pic>
      <p:sp>
        <p:nvSpPr>
          <p:cNvPr id="648" name="Google Shape;648;p53"/>
          <p:cNvSpPr/>
          <p:nvPr/>
        </p:nvSpPr>
        <p:spPr>
          <a:xfrm>
            <a:off x="4495800" y="4876800"/>
            <a:ext cx="3644900" cy="517525"/>
          </a:xfrm>
          <a:prstGeom prst="wedgeRoundRectCallout">
            <a:avLst>
              <a:gd fmla="val -6921" name="adj1"/>
              <a:gd fmla="val 33670" name="adj2"/>
              <a:gd fmla="val 0" name="adj3"/>
            </a:avLst>
          </a:prstGeom>
          <a:solidFill>
            <a:srgbClr val="CCCC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Expected: &lt;true&gt; but was: &lt;false&gt;</a:t>
            </a:r>
            <a:endParaRPr/>
          </a:p>
        </p:txBody>
      </p:sp>
      <p:sp>
        <p:nvSpPr>
          <p:cNvPr id="649" name="Google Shape;649;p53"/>
          <p:cNvSpPr/>
          <p:nvPr/>
        </p:nvSpPr>
        <p:spPr>
          <a:xfrm>
            <a:off x="4648200" y="3048000"/>
            <a:ext cx="3638550" cy="527050"/>
          </a:xfrm>
          <a:prstGeom prst="wedgeRoundRectCallout">
            <a:avLst>
              <a:gd fmla="val -8067" name="adj1"/>
              <a:gd fmla="val 38102" name="adj2"/>
              <a:gd fmla="val 0" name="adj3"/>
            </a:avLst>
          </a:prstGeom>
          <a:solidFill>
            <a:srgbClr val="CCCC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Expected: &lt;false&gt; but was: &lt;true&gt;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49"/>
                                        </p:tgtEl>
                                        <p:attrNameLst>
                                          <p:attrName>style.visibility</p:attrName>
                                        </p:attrNameLst>
                                      </p:cBhvr>
                                      <p:to>
                                        <p:strVal val="visible"/>
                                      </p:to>
                                    </p:set>
                                    <p:anim calcmode="lin" valueType="num">
                                      <p:cBhvr additive="base">
                                        <p:cTn dur="500"/>
                                        <p:tgtEl>
                                          <p:spTgt spid="64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649"/>
                                        </p:tgtEl>
                                        <p:attrNameLst>
                                          <p:attrName>ppt_y</p:attrName>
                                        </p:attrNameLst>
                                      </p:cBhvr>
                                      <p:tavLst>
                                        <p:tav fmla="" tm="0">
                                          <p:val>
                                            <p:strVal val="#ppt_y"/>
                                          </p:val>
                                        </p:tav>
                                        <p:tav fmla="" tm="100000">
                                          <p:val>
                                            <p:strVal val="#ppt_y+1"/>
                                          </p:val>
                                        </p:tav>
                                      </p:tavLst>
                                    </p:anim>
                                    <p:set>
                                      <p:cBhvr>
                                        <p:cTn dur="1" fill="hold">
                                          <p:stCondLst>
                                            <p:cond delay="500"/>
                                          </p:stCondLst>
                                        </p:cTn>
                                        <p:tgtEl>
                                          <p:spTgt spid="64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48"/>
                                        </p:tgtEl>
                                        <p:attrNameLst>
                                          <p:attrName>style.visibility</p:attrName>
                                        </p:attrNameLst>
                                      </p:cBhvr>
                                      <p:to>
                                        <p:strVal val="visible"/>
                                      </p:to>
                                    </p:set>
                                    <p:anim calcmode="lin" valueType="num">
                                      <p:cBhvr additive="base">
                                        <p:cTn dur="500"/>
                                        <p:tgtEl>
                                          <p:spTgt spid="64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648"/>
                                        </p:tgtEl>
                                        <p:attrNameLst>
                                          <p:attrName>ppt_y</p:attrName>
                                        </p:attrNameLst>
                                      </p:cBhvr>
                                      <p:tavLst>
                                        <p:tav fmla="" tm="0">
                                          <p:val>
                                            <p:strVal val="#ppt_y"/>
                                          </p:val>
                                        </p:tav>
                                        <p:tav fmla="" tm="100000">
                                          <p:val>
                                            <p:strVal val="#ppt_y+1"/>
                                          </p:val>
                                        </p:tav>
                                      </p:tavLst>
                                    </p:anim>
                                    <p:set>
                                      <p:cBhvr>
                                        <p:cTn dur="1" fill="hold">
                                          <p:stCondLst>
                                            <p:cond delay="500"/>
                                          </p:stCondLst>
                                        </p:cTn>
                                        <p:tgtEl>
                                          <p:spTgt spid="64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53" name="Shape 653"/>
        <p:cNvGrpSpPr/>
        <p:nvPr/>
      </p:nvGrpSpPr>
      <p:grpSpPr>
        <a:xfrm>
          <a:off x="0" y="0"/>
          <a:ext cx="0" cy="0"/>
          <a:chOff x="0" y="0"/>
          <a:chExt cx="0" cy="0"/>
        </a:xfrm>
      </p:grpSpPr>
      <p:sp>
        <p:nvSpPr>
          <p:cNvPr id="654" name="Google Shape;654;p54"/>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6454"/>
              </a:buClr>
              <a:buSzPts val="2500"/>
              <a:buFont typeface="Century Gothic"/>
              <a:buNone/>
            </a:pPr>
            <a:r>
              <a:rPr b="1" i="0" lang="en-US" sz="2500" u="none">
                <a:solidFill>
                  <a:srgbClr val="006454"/>
                </a:solidFill>
                <a:latin typeface="Century Gothic"/>
                <a:ea typeface="Century Gothic"/>
                <a:cs typeface="Century Gothic"/>
                <a:sym typeface="Century Gothic"/>
              </a:rPr>
              <a:t>Create user-defined test case</a:t>
            </a:r>
            <a:endParaRPr/>
          </a:p>
        </p:txBody>
      </p:sp>
      <p:sp>
        <p:nvSpPr>
          <p:cNvPr id="655" name="Google Shape;655;p54"/>
          <p:cNvSpPr txBox="1"/>
          <p:nvPr>
            <p:ph idx="1" type="body"/>
          </p:nvPr>
        </p:nvSpPr>
        <p:spPr>
          <a:xfrm>
            <a:off x="228600" y="914400"/>
            <a:ext cx="8686800" cy="5334000"/>
          </a:xfrm>
          <a:prstGeom prst="rect">
            <a:avLst/>
          </a:prstGeom>
          <a:noFill/>
          <a:ln>
            <a:noFill/>
          </a:ln>
        </p:spPr>
        <p:txBody>
          <a:bodyPr anchorCtr="0" anchor="t" bIns="45700" lIns="91425" spcFirstLastPara="1" rIns="91425" wrap="square" tIns="45700">
            <a:noAutofit/>
          </a:bodyPr>
          <a:lstStyle/>
          <a:p>
            <a:pPr indent="-341312" lvl="0" marL="341312"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Let’s assume that we want to add our own test case to the method map, and to check what’s happening when we execute it with ’34’ as input.</a:t>
            </a:r>
            <a:endParaRPr/>
          </a:p>
          <a:p>
            <a:pPr indent="-341312" lvl="0" marL="341312" marR="0" rtl="0" algn="just">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All we need to do is to add to class SimpleTest.java the following method:</a:t>
            </a:r>
            <a:endParaRPr/>
          </a:p>
          <a:p>
            <a:pPr indent="-341312" lvl="0" marL="341312" marR="0" rtl="0" algn="l">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public void testMap() { </a:t>
            </a:r>
            <a:br>
              <a:rPr b="0" i="0" lang="en-US" sz="2400" u="none">
                <a:solidFill>
                  <a:schemeClr val="dk1"/>
                </a:solidFill>
                <a:latin typeface="Century Gothic"/>
                <a:ea typeface="Century Gothic"/>
                <a:cs typeface="Century Gothic"/>
                <a:sym typeface="Century Gothic"/>
              </a:rPr>
            </a:br>
            <a:r>
              <a:rPr b="0" i="0" lang="en-US" sz="2400" u="none">
                <a:solidFill>
                  <a:schemeClr val="dk1"/>
                </a:solidFill>
                <a:latin typeface="Century Gothic"/>
                <a:ea typeface="Century Gothic"/>
                <a:cs typeface="Century Gothic"/>
                <a:sym typeface="Century Gothic"/>
              </a:rPr>
              <a:t>	assertTrue(Simple.map(34) == -2); </a:t>
            </a:r>
            <a:br>
              <a:rPr b="0" i="0" lang="en-US" sz="2400" u="none">
                <a:solidFill>
                  <a:schemeClr val="dk1"/>
                </a:solidFill>
                <a:latin typeface="Century Gothic"/>
                <a:ea typeface="Century Gothic"/>
                <a:cs typeface="Century Gothic"/>
                <a:sym typeface="Century Gothic"/>
              </a:rPr>
            </a:br>
            <a:r>
              <a:rPr b="0" i="0" lang="en-US" sz="2400" u="none">
                <a:solidFill>
                  <a:schemeClr val="dk1"/>
                </a:solidFill>
                <a:latin typeface="Century Gothic"/>
                <a:ea typeface="Century Gothic"/>
                <a:cs typeface="Century Gothic"/>
                <a:sym typeface="Century Gothic"/>
              </a:rPr>
              <a:t>} </a:t>
            </a:r>
            <a:endParaRPr/>
          </a:p>
          <a:p>
            <a:pPr indent="-341312" lvl="0" marL="341312" marR="0" rtl="0" algn="just">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And run the unit test again.</a:t>
            </a:r>
            <a:endParaRPr/>
          </a:p>
        </p:txBody>
      </p:sp>
      <p:sp>
        <p:nvSpPr>
          <p:cNvPr id="656" name="Google Shape;656;p54"/>
          <p:cNvSpPr txBox="1"/>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Page </a:t>
            </a:r>
            <a:fld id="{00000000-1234-1234-1234-123412341234}" type="slidenum">
              <a:rPr b="1" i="1" lang="en-US" sz="1200" u="none">
                <a:solidFill>
                  <a:srgbClr val="959595"/>
                </a:solidFill>
                <a:latin typeface="Arial"/>
                <a:ea typeface="Arial"/>
                <a:cs typeface="Arial"/>
                <a:sym typeface="Arial"/>
              </a:rPr>
              <a:t>‹#›</a:t>
            </a:fld>
            <a:endParaRPr/>
          </a:p>
        </p:txBody>
      </p:sp>
      <p:sp>
        <p:nvSpPr>
          <p:cNvPr id="657" name="Google Shape;657;p54"/>
          <p:cNvSpPr txBox="1"/>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Confidential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8" name="Shape 108"/>
        <p:cNvGrpSpPr/>
        <p:nvPr/>
      </p:nvGrpSpPr>
      <p:grpSpPr>
        <a:xfrm>
          <a:off x="0" y="0"/>
          <a:ext cx="0" cy="0"/>
          <a:chOff x="0" y="0"/>
          <a:chExt cx="0" cy="0"/>
        </a:xfrm>
      </p:grpSpPr>
      <p:sp>
        <p:nvSpPr>
          <p:cNvPr id="109" name="Google Shape;109;p19"/>
          <p:cNvSpPr txBox="1"/>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59595"/>
              </a:buClr>
              <a:buSzPts val="1200"/>
              <a:buFont typeface="Arial"/>
              <a:buNone/>
            </a:pPr>
            <a:r>
              <a:rPr b="1" i="1" lang="en-US" sz="1200" u="none" cap="none" strike="noStrike">
                <a:solidFill>
                  <a:srgbClr val="959595"/>
                </a:solidFill>
                <a:latin typeface="Arial"/>
                <a:ea typeface="Arial"/>
                <a:cs typeface="Arial"/>
                <a:sym typeface="Arial"/>
              </a:rPr>
              <a:t>Page </a:t>
            </a:r>
            <a:fld id="{00000000-1234-1234-1234-123412341234}" type="slidenum">
              <a:rPr b="1" i="1" lang="en-US" sz="1200" u="none" cap="none" strike="noStrike">
                <a:solidFill>
                  <a:srgbClr val="959595"/>
                </a:solidFill>
                <a:latin typeface="Arial"/>
                <a:ea typeface="Arial"/>
                <a:cs typeface="Arial"/>
                <a:sym typeface="Arial"/>
              </a:rPr>
              <a:t>‹#›</a:t>
            </a:fld>
            <a:endParaRPr/>
          </a:p>
        </p:txBody>
      </p:sp>
      <p:sp>
        <p:nvSpPr>
          <p:cNvPr id="110" name="Google Shape;110;p19"/>
          <p:cNvSpPr txBox="1"/>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59595"/>
              </a:buClr>
              <a:buSzPts val="1200"/>
              <a:buFont typeface="Arial"/>
              <a:buNone/>
            </a:pPr>
            <a:r>
              <a:rPr b="1" i="1" lang="en-US" sz="1200" u="none" cap="none" strike="noStrike">
                <a:solidFill>
                  <a:srgbClr val="959595"/>
                </a:solidFill>
                <a:latin typeface="Arial"/>
                <a:ea typeface="Arial"/>
                <a:cs typeface="Arial"/>
                <a:sym typeface="Arial"/>
              </a:rPr>
              <a:t>Confidential</a:t>
            </a:r>
            <a:endParaRPr/>
          </a:p>
        </p:txBody>
      </p:sp>
      <p:sp>
        <p:nvSpPr>
          <p:cNvPr id="111" name="Google Shape;111;p19"/>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6454"/>
              </a:buClr>
              <a:buSzPts val="2500"/>
              <a:buFont typeface="Century Gothic"/>
              <a:buNone/>
            </a:pPr>
            <a:r>
              <a:rPr b="1" i="0" lang="en-US" sz="2500" u="none">
                <a:solidFill>
                  <a:srgbClr val="006454"/>
                </a:solidFill>
                <a:latin typeface="Century Gothic"/>
                <a:ea typeface="Century Gothic"/>
                <a:cs typeface="Century Gothic"/>
                <a:sym typeface="Century Gothic"/>
              </a:rPr>
              <a:t>Section #1</a:t>
            </a:r>
            <a:endParaRPr/>
          </a:p>
        </p:txBody>
      </p:sp>
      <p:sp>
        <p:nvSpPr>
          <p:cNvPr id="112" name="Google Shape;112;p19"/>
          <p:cNvSpPr txBox="1"/>
          <p:nvPr>
            <p:ph idx="1" type="body"/>
          </p:nvPr>
        </p:nvSpPr>
        <p:spPr>
          <a:xfrm>
            <a:off x="3124200" y="3048000"/>
            <a:ext cx="5791200" cy="3200400"/>
          </a:xfrm>
          <a:prstGeom prst="rect">
            <a:avLst/>
          </a:prstGeom>
          <a:noFill/>
          <a:ln>
            <a:noFill/>
          </a:ln>
        </p:spPr>
        <p:txBody>
          <a:bodyPr anchorCtr="0" anchor="t" bIns="45700" lIns="91425" spcFirstLastPara="1" rIns="91425" wrap="square" tIns="45700">
            <a:noAutofit/>
          </a:bodyPr>
          <a:lstStyle/>
          <a:p>
            <a:pPr indent="-341312" lvl="0" marL="341312" rtl="0" algn="just">
              <a:lnSpc>
                <a:spcPct val="100000"/>
              </a:lnSpc>
              <a:spcBef>
                <a:spcPts val="0"/>
              </a:spcBef>
              <a:spcAft>
                <a:spcPts val="0"/>
              </a:spcAft>
              <a:buClr>
                <a:schemeClr val="dk1"/>
              </a:buClr>
              <a:buSzPts val="2000"/>
              <a:buFont typeface="Noto Sans Symbols"/>
              <a:buChar char="❑"/>
            </a:pPr>
            <a:r>
              <a:rPr b="1" i="0" lang="en-US" sz="2000" u="none">
                <a:solidFill>
                  <a:schemeClr val="dk1"/>
                </a:solidFill>
                <a:latin typeface="Century Gothic"/>
                <a:ea typeface="Century Gothic"/>
                <a:cs typeface="Century Gothic"/>
                <a:sym typeface="Century Gothic"/>
              </a:rPr>
              <a:t>What is Jtest?</a:t>
            </a:r>
            <a:endParaRPr/>
          </a:p>
          <a:p>
            <a:pPr indent="-341312" lvl="0" marL="341312" rtl="0" algn="just">
              <a:lnSpc>
                <a:spcPct val="100000"/>
              </a:lnSpc>
              <a:spcBef>
                <a:spcPts val="400"/>
              </a:spcBef>
              <a:spcAft>
                <a:spcPts val="0"/>
              </a:spcAft>
              <a:buClr>
                <a:schemeClr val="dk1"/>
              </a:buClr>
              <a:buSzPts val="2000"/>
              <a:buFont typeface="Noto Sans Symbols"/>
              <a:buChar char="❑"/>
            </a:pPr>
            <a:r>
              <a:rPr b="1" i="0" lang="en-US" sz="2000" u="none">
                <a:solidFill>
                  <a:schemeClr val="dk1"/>
                </a:solidFill>
                <a:latin typeface="Century Gothic"/>
                <a:ea typeface="Century Gothic"/>
                <a:cs typeface="Century Gothic"/>
                <a:sym typeface="Century Gothic"/>
              </a:rPr>
              <a:t>Abbreviate</a:t>
            </a:r>
            <a:endParaRPr/>
          </a:p>
          <a:p>
            <a:pPr indent="-341312" lvl="0" marL="341312" rtl="0" algn="just">
              <a:lnSpc>
                <a:spcPct val="100000"/>
              </a:lnSpc>
              <a:spcBef>
                <a:spcPts val="400"/>
              </a:spcBef>
              <a:spcAft>
                <a:spcPts val="0"/>
              </a:spcAft>
              <a:buClr>
                <a:schemeClr val="dk1"/>
              </a:buClr>
              <a:buSzPts val="2000"/>
              <a:buFont typeface="Noto Sans Symbols"/>
              <a:buChar char="❑"/>
            </a:pPr>
            <a:r>
              <a:rPr b="1" i="0" lang="en-US" sz="2000" u="none">
                <a:solidFill>
                  <a:schemeClr val="dk1"/>
                </a:solidFill>
                <a:latin typeface="Century Gothic"/>
                <a:ea typeface="Century Gothic"/>
                <a:cs typeface="Century Gothic"/>
                <a:sym typeface="Century Gothic"/>
              </a:rPr>
              <a:t>What can Jtest support us?</a:t>
            </a:r>
            <a:endParaRPr/>
          </a:p>
          <a:p>
            <a:pPr indent="-341312" lvl="0" marL="341312" rtl="0" algn="just">
              <a:lnSpc>
                <a:spcPct val="100000"/>
              </a:lnSpc>
              <a:spcBef>
                <a:spcPts val="400"/>
              </a:spcBef>
              <a:spcAft>
                <a:spcPts val="0"/>
              </a:spcAft>
              <a:buClr>
                <a:schemeClr val="dk1"/>
              </a:buClr>
              <a:buSzPts val="2000"/>
              <a:buFont typeface="Noto Sans Symbols"/>
              <a:buChar char="❑"/>
            </a:pPr>
            <a:r>
              <a:rPr b="1" i="0" lang="en-US" sz="2000" u="none">
                <a:solidFill>
                  <a:schemeClr val="dk1"/>
                </a:solidFill>
                <a:latin typeface="Century Gothic"/>
                <a:ea typeface="Century Gothic"/>
                <a:cs typeface="Century Gothic"/>
                <a:sym typeface="Century Gothic"/>
              </a:rPr>
              <a:t>Testing Categories</a:t>
            </a:r>
            <a:endParaRPr/>
          </a:p>
          <a:p>
            <a:pPr indent="-279399" lvl="1" marL="735012" rtl="0" algn="just">
              <a:lnSpc>
                <a:spcPct val="100000"/>
              </a:lnSpc>
              <a:spcBef>
                <a:spcPts val="360"/>
              </a:spcBef>
              <a:spcAft>
                <a:spcPts val="0"/>
              </a:spcAft>
              <a:buClr>
                <a:schemeClr val="dk1"/>
              </a:buClr>
              <a:buSzPts val="2700"/>
              <a:buFont typeface="Noto Sans Symbols"/>
              <a:buChar char="▪"/>
            </a:pPr>
            <a:r>
              <a:rPr b="1" i="0" lang="en-US" sz="1800" u="none">
                <a:solidFill>
                  <a:schemeClr val="dk1"/>
                </a:solidFill>
                <a:latin typeface="Century Gothic"/>
                <a:ea typeface="Century Gothic"/>
                <a:cs typeface="Century Gothic"/>
                <a:sym typeface="Century Gothic"/>
              </a:rPr>
              <a:t>Static Analysis</a:t>
            </a:r>
            <a:endParaRPr/>
          </a:p>
          <a:p>
            <a:pPr indent="-279399" lvl="1" marL="735012" rtl="0" algn="just">
              <a:lnSpc>
                <a:spcPct val="100000"/>
              </a:lnSpc>
              <a:spcBef>
                <a:spcPts val="360"/>
              </a:spcBef>
              <a:spcAft>
                <a:spcPts val="0"/>
              </a:spcAft>
              <a:buClr>
                <a:schemeClr val="dk1"/>
              </a:buClr>
              <a:buSzPts val="2700"/>
              <a:buFont typeface="Noto Sans Symbols"/>
              <a:buChar char="▪"/>
            </a:pPr>
            <a:r>
              <a:rPr b="1" i="0" lang="en-US" sz="1800" u="none">
                <a:solidFill>
                  <a:schemeClr val="dk1"/>
                </a:solidFill>
                <a:latin typeface="Century Gothic"/>
                <a:ea typeface="Century Gothic"/>
                <a:cs typeface="Century Gothic"/>
                <a:sym typeface="Century Gothic"/>
              </a:rPr>
              <a:t>White-Box Testing</a:t>
            </a:r>
            <a:endParaRPr/>
          </a:p>
          <a:p>
            <a:pPr indent="-279399" lvl="1" marL="735012" rtl="0" algn="just">
              <a:lnSpc>
                <a:spcPct val="100000"/>
              </a:lnSpc>
              <a:spcBef>
                <a:spcPts val="360"/>
              </a:spcBef>
              <a:spcAft>
                <a:spcPts val="0"/>
              </a:spcAft>
              <a:buClr>
                <a:schemeClr val="dk1"/>
              </a:buClr>
              <a:buSzPts val="2700"/>
              <a:buFont typeface="Noto Sans Symbols"/>
              <a:buChar char="▪"/>
            </a:pPr>
            <a:r>
              <a:rPr b="1" i="0" lang="en-US" sz="1800" u="none">
                <a:solidFill>
                  <a:schemeClr val="dk1"/>
                </a:solidFill>
                <a:latin typeface="Century Gothic"/>
                <a:ea typeface="Century Gothic"/>
                <a:cs typeface="Century Gothic"/>
                <a:sym typeface="Century Gothic"/>
              </a:rPr>
              <a:t>Black-Box Testing</a:t>
            </a:r>
            <a:endParaRPr/>
          </a:p>
          <a:p>
            <a:pPr indent="-279399" lvl="1" marL="735012" rtl="0" algn="just">
              <a:lnSpc>
                <a:spcPct val="100000"/>
              </a:lnSpc>
              <a:spcBef>
                <a:spcPts val="360"/>
              </a:spcBef>
              <a:spcAft>
                <a:spcPts val="0"/>
              </a:spcAft>
              <a:buClr>
                <a:schemeClr val="dk1"/>
              </a:buClr>
              <a:buSzPts val="2700"/>
              <a:buFont typeface="Noto Sans Symbols"/>
              <a:buChar char="▪"/>
            </a:pPr>
            <a:r>
              <a:rPr b="1" i="0" lang="en-US" sz="1800" u="none">
                <a:solidFill>
                  <a:schemeClr val="dk1"/>
                </a:solidFill>
                <a:latin typeface="Century Gothic"/>
                <a:ea typeface="Century Gothic"/>
                <a:cs typeface="Century Gothic"/>
                <a:sym typeface="Century Gothic"/>
              </a:rPr>
              <a:t>Regression Testing</a:t>
            </a:r>
            <a:endParaRPr b="1" i="0" sz="1800" u="none">
              <a:solidFill>
                <a:schemeClr val="dk1"/>
              </a:solidFill>
              <a:latin typeface="Century Gothic"/>
              <a:ea typeface="Century Gothic"/>
              <a:cs typeface="Century Gothic"/>
              <a:sym typeface="Century Gothic"/>
            </a:endParaRPr>
          </a:p>
          <a:p>
            <a:pPr indent="-341312" lvl="0" marL="341312" rtl="0" algn="just">
              <a:lnSpc>
                <a:spcPct val="100000"/>
              </a:lnSpc>
              <a:spcBef>
                <a:spcPts val="400"/>
              </a:spcBef>
              <a:spcAft>
                <a:spcPts val="0"/>
              </a:spcAft>
              <a:buClr>
                <a:schemeClr val="dk1"/>
              </a:buClr>
              <a:buSzPts val="2000"/>
              <a:buFont typeface="Noto Sans Symbols"/>
              <a:buChar char="❑"/>
            </a:pPr>
            <a:r>
              <a:rPr b="1" i="0" lang="en-US" sz="2000" u="none">
                <a:solidFill>
                  <a:schemeClr val="dk1"/>
                </a:solidFill>
                <a:latin typeface="Century Gothic"/>
                <a:ea typeface="Century Gothic"/>
                <a:cs typeface="Century Gothic"/>
                <a:sym typeface="Century Gothic"/>
              </a:rPr>
              <a:t>Iteration</a:t>
            </a:r>
            <a:endParaRPr/>
          </a:p>
        </p:txBody>
      </p:sp>
      <p:sp>
        <p:nvSpPr>
          <p:cNvPr id="113" name="Google Shape;113;p19"/>
          <p:cNvSpPr txBox="1"/>
          <p:nvPr/>
        </p:nvSpPr>
        <p:spPr>
          <a:xfrm>
            <a:off x="1143000" y="1600200"/>
            <a:ext cx="6934200" cy="7016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4000"/>
              <a:buFont typeface="Century Gothic"/>
              <a:buNone/>
            </a:pPr>
            <a:r>
              <a:rPr b="1" i="0" lang="en-US" sz="4000" u="none" cap="none" strike="noStrike">
                <a:solidFill>
                  <a:srgbClr val="0000FF"/>
                </a:solidFill>
                <a:latin typeface="Century Gothic"/>
                <a:ea typeface="Century Gothic"/>
                <a:cs typeface="Century Gothic"/>
                <a:sym typeface="Century Gothic"/>
              </a:rPr>
              <a:t>Introduction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61" name="Shape 661"/>
        <p:cNvGrpSpPr/>
        <p:nvPr/>
      </p:nvGrpSpPr>
      <p:grpSpPr>
        <a:xfrm>
          <a:off x="0" y="0"/>
          <a:ext cx="0" cy="0"/>
          <a:chOff x="0" y="0"/>
          <a:chExt cx="0" cy="0"/>
        </a:xfrm>
      </p:grpSpPr>
      <p:sp>
        <p:nvSpPr>
          <p:cNvPr id="662" name="Google Shape;662;p55"/>
          <p:cNvSpPr txBox="1"/>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Page </a:t>
            </a:r>
            <a:fld id="{00000000-1234-1234-1234-123412341234}" type="slidenum">
              <a:rPr b="1" i="1" lang="en-US" sz="1200" u="none">
                <a:solidFill>
                  <a:srgbClr val="959595"/>
                </a:solidFill>
                <a:latin typeface="Arial"/>
                <a:ea typeface="Arial"/>
                <a:cs typeface="Arial"/>
                <a:sym typeface="Arial"/>
              </a:rPr>
              <a:t>‹#›</a:t>
            </a:fld>
            <a:endParaRPr/>
          </a:p>
        </p:txBody>
      </p:sp>
      <p:sp>
        <p:nvSpPr>
          <p:cNvPr id="663" name="Google Shape;663;p55"/>
          <p:cNvSpPr txBox="1"/>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Confidential</a:t>
            </a:r>
            <a:endParaRPr/>
          </a:p>
        </p:txBody>
      </p:sp>
      <p:sp>
        <p:nvSpPr>
          <p:cNvPr id="664" name="Google Shape;664;p55"/>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6454"/>
              </a:buClr>
              <a:buSzPts val="2500"/>
              <a:buFont typeface="Century Gothic"/>
              <a:buNone/>
            </a:pPr>
            <a:r>
              <a:rPr b="1" i="0" lang="en-US" sz="2500" u="none">
                <a:solidFill>
                  <a:srgbClr val="006454"/>
                </a:solidFill>
                <a:latin typeface="Century Gothic"/>
                <a:ea typeface="Century Gothic"/>
                <a:cs typeface="Century Gothic"/>
                <a:sym typeface="Century Gothic"/>
              </a:rPr>
              <a:t>Section #5</a:t>
            </a:r>
            <a:endParaRPr/>
          </a:p>
        </p:txBody>
      </p:sp>
      <p:sp>
        <p:nvSpPr>
          <p:cNvPr id="665" name="Google Shape;665;p55"/>
          <p:cNvSpPr txBox="1"/>
          <p:nvPr>
            <p:ph idx="1" type="body"/>
          </p:nvPr>
        </p:nvSpPr>
        <p:spPr>
          <a:xfrm>
            <a:off x="3505200" y="4114800"/>
            <a:ext cx="5410200" cy="2133600"/>
          </a:xfrm>
          <a:prstGeom prst="rect">
            <a:avLst/>
          </a:prstGeom>
          <a:noFill/>
          <a:ln>
            <a:noFill/>
          </a:ln>
        </p:spPr>
        <p:txBody>
          <a:bodyPr anchorCtr="0" anchor="t" bIns="45700" lIns="91425" spcFirstLastPara="1" rIns="91425" wrap="square" tIns="45700">
            <a:noAutofit/>
          </a:bodyPr>
          <a:lstStyle/>
          <a:p>
            <a:pPr indent="-341312" lvl="0" marL="341312"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Overview</a:t>
            </a:r>
            <a:endParaRPr/>
          </a:p>
          <a:p>
            <a:pPr indent="-341312" lvl="0" marL="341312" rtl="0" algn="just">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Example</a:t>
            </a:r>
            <a:endParaRPr/>
          </a:p>
          <a:p>
            <a:pPr indent="-341312" lvl="0" marL="341312" rtl="0" algn="just">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The error</a:t>
            </a:r>
            <a:endParaRPr/>
          </a:p>
          <a:p>
            <a:pPr indent="-341312" lvl="0" marL="341312" rtl="0" algn="just">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Automatic fixing</a:t>
            </a:r>
            <a:endParaRPr/>
          </a:p>
        </p:txBody>
      </p:sp>
      <p:sp>
        <p:nvSpPr>
          <p:cNvPr id="666" name="Google Shape;666;p55"/>
          <p:cNvSpPr txBox="1"/>
          <p:nvPr/>
        </p:nvSpPr>
        <p:spPr>
          <a:xfrm>
            <a:off x="1143000" y="1600200"/>
            <a:ext cx="6934200" cy="7080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4000"/>
              <a:buFont typeface="Century Gothic"/>
              <a:buNone/>
            </a:pPr>
            <a:r>
              <a:rPr b="1" i="0" lang="en-US" sz="4000" u="none">
                <a:solidFill>
                  <a:srgbClr val="0000FF"/>
                </a:solidFill>
                <a:latin typeface="Century Gothic"/>
                <a:ea typeface="Century Gothic"/>
                <a:cs typeface="Century Gothic"/>
                <a:sym typeface="Century Gothic"/>
              </a:rPr>
              <a:t>Jtest Regression Testing</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70" name="Shape 670"/>
        <p:cNvGrpSpPr/>
        <p:nvPr/>
      </p:nvGrpSpPr>
      <p:grpSpPr>
        <a:xfrm>
          <a:off x="0" y="0"/>
          <a:ext cx="0" cy="0"/>
          <a:chOff x="0" y="0"/>
          <a:chExt cx="0" cy="0"/>
        </a:xfrm>
      </p:grpSpPr>
      <p:sp>
        <p:nvSpPr>
          <p:cNvPr id="671" name="Google Shape;671;p56"/>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6454"/>
              </a:buClr>
              <a:buSzPts val="2500"/>
              <a:buFont typeface="Century Gothic"/>
              <a:buNone/>
            </a:pPr>
            <a:r>
              <a:rPr b="1" i="0" lang="en-US" sz="2500" u="none">
                <a:solidFill>
                  <a:srgbClr val="006454"/>
                </a:solidFill>
                <a:latin typeface="Century Gothic"/>
                <a:ea typeface="Century Gothic"/>
                <a:cs typeface="Century Gothic"/>
                <a:sym typeface="Century Gothic"/>
              </a:rPr>
              <a:t>Overview</a:t>
            </a:r>
            <a:endParaRPr/>
          </a:p>
        </p:txBody>
      </p:sp>
      <p:sp>
        <p:nvSpPr>
          <p:cNvPr id="672" name="Google Shape;672;p56"/>
          <p:cNvSpPr txBox="1"/>
          <p:nvPr>
            <p:ph idx="1" type="body"/>
          </p:nvPr>
        </p:nvSpPr>
        <p:spPr>
          <a:xfrm>
            <a:off x="228600" y="914400"/>
            <a:ext cx="8686800" cy="5334000"/>
          </a:xfrm>
          <a:prstGeom prst="rect">
            <a:avLst/>
          </a:prstGeom>
          <a:noFill/>
          <a:ln>
            <a:noFill/>
          </a:ln>
        </p:spPr>
        <p:txBody>
          <a:bodyPr anchorCtr="0" anchor="t" bIns="45700" lIns="91425" spcFirstLastPara="1" rIns="91425" wrap="square" tIns="45700">
            <a:noAutofit/>
          </a:bodyPr>
          <a:lstStyle/>
          <a:p>
            <a:pPr indent="-341312" lvl="0" marL="341312"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When Jtest first runs a unit test, it takes a "snapshot of the current functionality of each method tested, and records its behavior in a JUnit-format test case. </a:t>
            </a:r>
            <a:endParaRPr/>
          </a:p>
          <a:p>
            <a:pPr indent="-341312" lvl="0" marL="341312" marR="0" rtl="0" algn="just">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Jtest provides automatic regression testing. Even if we don't specify what the correct outcomes are, Jtest remembers the outcomes from previous runs and compares them every time the class is tested and reports an error for any outcome that changes.</a:t>
            </a:r>
            <a:endParaRPr/>
          </a:p>
        </p:txBody>
      </p:sp>
      <p:sp>
        <p:nvSpPr>
          <p:cNvPr id="673" name="Google Shape;673;p56"/>
          <p:cNvSpPr txBox="1"/>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Page </a:t>
            </a:r>
            <a:fld id="{00000000-1234-1234-1234-123412341234}" type="slidenum">
              <a:rPr b="1" i="1" lang="en-US" sz="1200" u="none">
                <a:solidFill>
                  <a:srgbClr val="959595"/>
                </a:solidFill>
                <a:latin typeface="Arial"/>
                <a:ea typeface="Arial"/>
                <a:cs typeface="Arial"/>
                <a:sym typeface="Arial"/>
              </a:rPr>
              <a:t>‹#›</a:t>
            </a:fld>
            <a:endParaRPr/>
          </a:p>
        </p:txBody>
      </p:sp>
      <p:sp>
        <p:nvSpPr>
          <p:cNvPr id="674" name="Google Shape;674;p56"/>
          <p:cNvSpPr txBox="1"/>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Confidential</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78" name="Shape 678"/>
        <p:cNvGrpSpPr/>
        <p:nvPr/>
      </p:nvGrpSpPr>
      <p:grpSpPr>
        <a:xfrm>
          <a:off x="0" y="0"/>
          <a:ext cx="0" cy="0"/>
          <a:chOff x="0" y="0"/>
          <a:chExt cx="0" cy="0"/>
        </a:xfrm>
      </p:grpSpPr>
      <p:sp>
        <p:nvSpPr>
          <p:cNvPr id="679" name="Google Shape;679;p57"/>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6454"/>
              </a:buClr>
              <a:buSzPts val="2500"/>
              <a:buFont typeface="Century Gothic"/>
              <a:buNone/>
            </a:pPr>
            <a:r>
              <a:rPr b="1" i="0" lang="en-US" sz="2500" u="none">
                <a:solidFill>
                  <a:srgbClr val="006454"/>
                </a:solidFill>
                <a:latin typeface="Century Gothic"/>
                <a:ea typeface="Century Gothic"/>
                <a:cs typeface="Century Gothic"/>
                <a:sym typeface="Century Gothic"/>
              </a:rPr>
              <a:t>Example</a:t>
            </a:r>
            <a:endParaRPr/>
          </a:p>
        </p:txBody>
      </p:sp>
      <p:sp>
        <p:nvSpPr>
          <p:cNvPr id="680" name="Google Shape;680;p57"/>
          <p:cNvSpPr txBox="1"/>
          <p:nvPr>
            <p:ph idx="1" type="body"/>
          </p:nvPr>
        </p:nvSpPr>
        <p:spPr>
          <a:xfrm>
            <a:off x="228600" y="914400"/>
            <a:ext cx="8686800" cy="5334000"/>
          </a:xfrm>
          <a:prstGeom prst="rect">
            <a:avLst/>
          </a:prstGeom>
          <a:noFill/>
          <a:ln>
            <a:noFill/>
          </a:ln>
        </p:spPr>
        <p:txBody>
          <a:bodyPr anchorCtr="0" anchor="t" bIns="45700" lIns="91425" spcFirstLastPara="1" rIns="91425" wrap="square" tIns="45700">
            <a:noAutofit/>
          </a:bodyPr>
          <a:lstStyle/>
          <a:p>
            <a:pPr indent="-341312" lvl="0" marL="341312"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Let’s assume that we’re changing the add method to reduce i2 from i1, it can be intentional, but it can also be a typo.</a:t>
            </a:r>
            <a:endParaRPr/>
          </a:p>
        </p:txBody>
      </p:sp>
      <p:sp>
        <p:nvSpPr>
          <p:cNvPr id="681" name="Google Shape;681;p57"/>
          <p:cNvSpPr txBox="1"/>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Page </a:t>
            </a:r>
            <a:fld id="{00000000-1234-1234-1234-123412341234}" type="slidenum">
              <a:rPr b="1" i="1" lang="en-US" sz="1200" u="none">
                <a:solidFill>
                  <a:srgbClr val="959595"/>
                </a:solidFill>
                <a:latin typeface="Arial"/>
                <a:ea typeface="Arial"/>
                <a:cs typeface="Arial"/>
                <a:sym typeface="Arial"/>
              </a:rPr>
              <a:t>‹#›</a:t>
            </a:fld>
            <a:endParaRPr/>
          </a:p>
        </p:txBody>
      </p:sp>
      <p:sp>
        <p:nvSpPr>
          <p:cNvPr id="682" name="Google Shape;682;p57"/>
          <p:cNvSpPr txBox="1"/>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Confidential</a:t>
            </a:r>
            <a:endParaRPr/>
          </a:p>
        </p:txBody>
      </p:sp>
      <p:pic>
        <p:nvPicPr>
          <p:cNvPr descr="play-btn" id="683" name="Google Shape;683;p57"/>
          <p:cNvPicPr preferRelativeResize="0"/>
          <p:nvPr/>
        </p:nvPicPr>
        <p:blipFill rotWithShape="1">
          <a:blip r:embed="rId4">
            <a:alphaModFix/>
          </a:blip>
          <a:srcRect b="0" l="0" r="0" t="0"/>
          <a:stretch/>
        </p:blipFill>
        <p:spPr>
          <a:xfrm>
            <a:off x="795337" y="2476500"/>
            <a:ext cx="7586662" cy="438150"/>
          </a:xfrm>
          <a:prstGeom prst="rect">
            <a:avLst/>
          </a:prstGeom>
          <a:noFill/>
          <a:ln>
            <a:noFill/>
          </a:ln>
        </p:spPr>
      </p:pic>
      <p:pic>
        <p:nvPicPr>
          <p:cNvPr descr="src-example-4" id="684" name="Google Shape;684;p57"/>
          <p:cNvPicPr preferRelativeResize="0"/>
          <p:nvPr/>
        </p:nvPicPr>
        <p:blipFill rotWithShape="1">
          <a:blip r:embed="rId5">
            <a:alphaModFix/>
          </a:blip>
          <a:srcRect b="0" l="0" r="0" t="0"/>
          <a:stretch/>
        </p:blipFill>
        <p:spPr>
          <a:xfrm>
            <a:off x="787400" y="3098800"/>
            <a:ext cx="7494587" cy="1473200"/>
          </a:xfrm>
          <a:prstGeom prst="rect">
            <a:avLst/>
          </a:prstGeom>
          <a:noFill/>
          <a:ln>
            <a:noFill/>
          </a:ln>
        </p:spPr>
      </p:pic>
      <p:sp>
        <p:nvSpPr>
          <p:cNvPr id="685" name="Google Shape;685;p57"/>
          <p:cNvSpPr/>
          <p:nvPr/>
        </p:nvSpPr>
        <p:spPr>
          <a:xfrm rot="8280000">
            <a:off x="2579687" y="2193925"/>
            <a:ext cx="320675" cy="365125"/>
          </a:xfrm>
          <a:prstGeom prst="upArrow">
            <a:avLst>
              <a:gd fmla="val 50000" name="adj1"/>
              <a:gd fmla="val 50000" name="adj2"/>
            </a:avLst>
          </a:prstGeom>
          <a:solidFill>
            <a:srgbClr val="00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89" name="Shape 689"/>
        <p:cNvGrpSpPr/>
        <p:nvPr/>
      </p:nvGrpSpPr>
      <p:grpSpPr>
        <a:xfrm>
          <a:off x="0" y="0"/>
          <a:ext cx="0" cy="0"/>
          <a:chOff x="0" y="0"/>
          <a:chExt cx="0" cy="0"/>
        </a:xfrm>
      </p:grpSpPr>
      <p:sp>
        <p:nvSpPr>
          <p:cNvPr id="690" name="Google Shape;690;p58"/>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6454"/>
              </a:buClr>
              <a:buSzPts val="2500"/>
              <a:buFont typeface="Century Gothic"/>
              <a:buNone/>
            </a:pPr>
            <a:r>
              <a:rPr b="1" i="0" lang="en-US" sz="2500" u="none">
                <a:solidFill>
                  <a:srgbClr val="006454"/>
                </a:solidFill>
                <a:latin typeface="Century Gothic"/>
                <a:ea typeface="Century Gothic"/>
                <a:cs typeface="Century Gothic"/>
                <a:sym typeface="Century Gothic"/>
              </a:rPr>
              <a:t>The error</a:t>
            </a:r>
            <a:endParaRPr/>
          </a:p>
        </p:txBody>
      </p:sp>
      <p:sp>
        <p:nvSpPr>
          <p:cNvPr id="691" name="Google Shape;691;p58"/>
          <p:cNvSpPr txBox="1"/>
          <p:nvPr>
            <p:ph idx="1" type="body"/>
          </p:nvPr>
        </p:nvSpPr>
        <p:spPr>
          <a:xfrm>
            <a:off x="228600" y="914400"/>
            <a:ext cx="8686800" cy="5334000"/>
          </a:xfrm>
          <a:prstGeom prst="rect">
            <a:avLst/>
          </a:prstGeom>
          <a:noFill/>
          <a:ln>
            <a:noFill/>
          </a:ln>
        </p:spPr>
        <p:txBody>
          <a:bodyPr anchorCtr="0" anchor="t" bIns="45700" lIns="91425" spcFirstLastPara="1" rIns="91425" wrap="square" tIns="45700">
            <a:noAutofit/>
          </a:bodyPr>
          <a:lstStyle/>
          <a:p>
            <a:pPr indent="-341312" lvl="0" marL="341312"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Since we have the test case:</a:t>
            </a:r>
            <a:endParaRPr/>
          </a:p>
          <a:p>
            <a:pPr indent="-188911" lvl="0" marL="341312" marR="0" rtl="0" algn="just">
              <a:lnSpc>
                <a:spcPct val="100000"/>
              </a:lnSpc>
              <a:spcBef>
                <a:spcPts val="480"/>
              </a:spcBef>
              <a:spcAft>
                <a:spcPts val="0"/>
              </a:spcAft>
              <a:buClr>
                <a:schemeClr val="dk1"/>
              </a:buClr>
              <a:buSzPts val="2400"/>
              <a:buFont typeface="Noto Sans Symbols"/>
              <a:buNone/>
            </a:pPr>
            <a:r>
              <a:t/>
            </a:r>
            <a:endParaRPr b="0" i="0" sz="2400" u="none">
              <a:solidFill>
                <a:schemeClr val="dk1"/>
              </a:solidFill>
              <a:latin typeface="Century Gothic"/>
              <a:ea typeface="Century Gothic"/>
              <a:cs typeface="Century Gothic"/>
              <a:sym typeface="Century Gothic"/>
            </a:endParaRPr>
          </a:p>
          <a:p>
            <a:pPr indent="-188911" lvl="0" marL="341312" marR="0" rtl="0" algn="just">
              <a:lnSpc>
                <a:spcPct val="100000"/>
              </a:lnSpc>
              <a:spcBef>
                <a:spcPts val="480"/>
              </a:spcBef>
              <a:spcAft>
                <a:spcPts val="0"/>
              </a:spcAft>
              <a:buClr>
                <a:schemeClr val="dk1"/>
              </a:buClr>
              <a:buSzPts val="2400"/>
              <a:buFont typeface="Noto Sans Symbols"/>
              <a:buNone/>
            </a:pPr>
            <a:r>
              <a:t/>
            </a:r>
            <a:endParaRPr b="0" i="0" sz="2400" u="none">
              <a:solidFill>
                <a:schemeClr val="dk1"/>
              </a:solidFill>
              <a:latin typeface="Century Gothic"/>
              <a:ea typeface="Century Gothic"/>
              <a:cs typeface="Century Gothic"/>
              <a:sym typeface="Century Gothic"/>
            </a:endParaRPr>
          </a:p>
          <a:p>
            <a:pPr indent="-188911" lvl="0" marL="341312" marR="0" rtl="0" algn="just">
              <a:lnSpc>
                <a:spcPct val="100000"/>
              </a:lnSpc>
              <a:spcBef>
                <a:spcPts val="480"/>
              </a:spcBef>
              <a:spcAft>
                <a:spcPts val="0"/>
              </a:spcAft>
              <a:buClr>
                <a:schemeClr val="dk1"/>
              </a:buClr>
              <a:buSzPts val="2400"/>
              <a:buFont typeface="Noto Sans Symbols"/>
              <a:buNone/>
            </a:pPr>
            <a:r>
              <a:t/>
            </a:r>
            <a:endParaRPr b="0" i="0" sz="2400" u="none">
              <a:solidFill>
                <a:schemeClr val="dk1"/>
              </a:solidFill>
              <a:latin typeface="Century Gothic"/>
              <a:ea typeface="Century Gothic"/>
              <a:cs typeface="Century Gothic"/>
              <a:sym typeface="Century Gothic"/>
            </a:endParaRPr>
          </a:p>
          <a:p>
            <a:pPr indent="-188911" lvl="0" marL="341312" marR="0" rtl="0" algn="just">
              <a:lnSpc>
                <a:spcPct val="100000"/>
              </a:lnSpc>
              <a:spcBef>
                <a:spcPts val="480"/>
              </a:spcBef>
              <a:spcAft>
                <a:spcPts val="0"/>
              </a:spcAft>
              <a:buClr>
                <a:schemeClr val="dk1"/>
              </a:buClr>
              <a:buSzPts val="2400"/>
              <a:buFont typeface="Noto Sans Symbols"/>
              <a:buNone/>
            </a:pPr>
            <a:r>
              <a:t/>
            </a:r>
            <a:endParaRPr b="0" i="0" sz="2400" u="none">
              <a:solidFill>
                <a:schemeClr val="dk1"/>
              </a:solidFill>
              <a:latin typeface="Century Gothic"/>
              <a:ea typeface="Century Gothic"/>
              <a:cs typeface="Century Gothic"/>
              <a:sym typeface="Century Gothic"/>
            </a:endParaRPr>
          </a:p>
          <a:p>
            <a:pPr indent="-341312" lvl="0" marL="341312" marR="0" rtl="0" algn="just">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We will get the following error:</a:t>
            </a:r>
            <a:endParaRPr/>
          </a:p>
        </p:txBody>
      </p:sp>
      <p:sp>
        <p:nvSpPr>
          <p:cNvPr id="692" name="Google Shape;692;p58"/>
          <p:cNvSpPr txBox="1"/>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Page </a:t>
            </a:r>
            <a:fld id="{00000000-1234-1234-1234-123412341234}" type="slidenum">
              <a:rPr b="1" i="1" lang="en-US" sz="1200" u="none">
                <a:solidFill>
                  <a:srgbClr val="959595"/>
                </a:solidFill>
                <a:latin typeface="Arial"/>
                <a:ea typeface="Arial"/>
                <a:cs typeface="Arial"/>
                <a:sym typeface="Arial"/>
              </a:rPr>
              <a:t>‹#›</a:t>
            </a:fld>
            <a:endParaRPr/>
          </a:p>
        </p:txBody>
      </p:sp>
      <p:sp>
        <p:nvSpPr>
          <p:cNvPr id="693" name="Google Shape;693;p58"/>
          <p:cNvSpPr txBox="1"/>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Confidential</a:t>
            </a:r>
            <a:endParaRPr/>
          </a:p>
        </p:txBody>
      </p:sp>
      <p:pic>
        <p:nvPicPr>
          <p:cNvPr descr="src-example-4-before" id="694" name="Google Shape;694;p58"/>
          <p:cNvPicPr preferRelativeResize="0"/>
          <p:nvPr/>
        </p:nvPicPr>
        <p:blipFill rotWithShape="1">
          <a:blip r:embed="rId4">
            <a:alphaModFix/>
          </a:blip>
          <a:srcRect b="0" l="0" r="0" t="0"/>
          <a:stretch/>
        </p:blipFill>
        <p:spPr>
          <a:xfrm>
            <a:off x="692150" y="1500187"/>
            <a:ext cx="7429500" cy="1471612"/>
          </a:xfrm>
          <a:prstGeom prst="rect">
            <a:avLst/>
          </a:prstGeom>
          <a:noFill/>
          <a:ln>
            <a:noFill/>
          </a:ln>
        </p:spPr>
      </p:pic>
      <p:pic>
        <p:nvPicPr>
          <p:cNvPr descr="errore-example-4" id="695" name="Google Shape;695;p58"/>
          <p:cNvPicPr preferRelativeResize="0"/>
          <p:nvPr/>
        </p:nvPicPr>
        <p:blipFill rotWithShape="1">
          <a:blip r:embed="rId5">
            <a:alphaModFix/>
          </a:blip>
          <a:srcRect b="0" l="0" r="0" t="0"/>
          <a:stretch/>
        </p:blipFill>
        <p:spPr>
          <a:xfrm>
            <a:off x="647700" y="3733800"/>
            <a:ext cx="7629525" cy="21177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99" name="Shape 699"/>
        <p:cNvGrpSpPr/>
        <p:nvPr/>
      </p:nvGrpSpPr>
      <p:grpSpPr>
        <a:xfrm>
          <a:off x="0" y="0"/>
          <a:ext cx="0" cy="0"/>
          <a:chOff x="0" y="0"/>
          <a:chExt cx="0" cy="0"/>
        </a:xfrm>
      </p:grpSpPr>
      <p:sp>
        <p:nvSpPr>
          <p:cNvPr id="700" name="Google Shape;700;p59"/>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6454"/>
              </a:buClr>
              <a:buSzPts val="2500"/>
              <a:buFont typeface="Century Gothic"/>
              <a:buNone/>
            </a:pPr>
            <a:r>
              <a:rPr b="1" i="0" lang="en-US" sz="2500" u="none">
                <a:solidFill>
                  <a:srgbClr val="006454"/>
                </a:solidFill>
                <a:latin typeface="Century Gothic"/>
                <a:ea typeface="Century Gothic"/>
                <a:cs typeface="Century Gothic"/>
                <a:sym typeface="Century Gothic"/>
              </a:rPr>
              <a:t>Automatic fixing</a:t>
            </a:r>
            <a:endParaRPr/>
          </a:p>
        </p:txBody>
      </p:sp>
      <p:sp>
        <p:nvSpPr>
          <p:cNvPr id="701" name="Google Shape;701;p59"/>
          <p:cNvSpPr txBox="1"/>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Page </a:t>
            </a:r>
            <a:fld id="{00000000-1234-1234-1234-123412341234}" type="slidenum">
              <a:rPr b="1" i="1" lang="en-US" sz="1200" u="none">
                <a:solidFill>
                  <a:srgbClr val="959595"/>
                </a:solidFill>
                <a:latin typeface="Arial"/>
                <a:ea typeface="Arial"/>
                <a:cs typeface="Arial"/>
                <a:sym typeface="Arial"/>
              </a:rPr>
              <a:t>‹#›</a:t>
            </a:fld>
            <a:endParaRPr/>
          </a:p>
        </p:txBody>
      </p:sp>
      <p:sp>
        <p:nvSpPr>
          <p:cNvPr id="702" name="Google Shape;702;p59"/>
          <p:cNvSpPr txBox="1"/>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Confidential</a:t>
            </a:r>
            <a:endParaRPr/>
          </a:p>
        </p:txBody>
      </p:sp>
      <p:pic>
        <p:nvPicPr>
          <p:cNvPr descr="Automate-fixing-4" id="703" name="Google Shape;703;p59"/>
          <p:cNvPicPr preferRelativeResize="0"/>
          <p:nvPr>
            <p:ph idx="1" type="body"/>
          </p:nvPr>
        </p:nvPicPr>
        <p:blipFill rotWithShape="1">
          <a:blip r:embed="rId4">
            <a:alphaModFix/>
          </a:blip>
          <a:srcRect b="0" l="0" r="0" t="0"/>
          <a:stretch/>
        </p:blipFill>
        <p:spPr>
          <a:xfrm>
            <a:off x="1143000" y="1406525"/>
            <a:ext cx="5029200" cy="3097212"/>
          </a:xfrm>
          <a:prstGeom prst="rect">
            <a:avLst/>
          </a:prstGeom>
          <a:noFill/>
          <a:ln>
            <a:noFill/>
          </a:ln>
        </p:spPr>
      </p:pic>
      <p:pic>
        <p:nvPicPr>
          <p:cNvPr descr="src-example-4-before" id="704" name="Google Shape;704;p59"/>
          <p:cNvPicPr preferRelativeResize="0"/>
          <p:nvPr>
            <p:ph idx="4294967295" type="body"/>
          </p:nvPr>
        </p:nvPicPr>
        <p:blipFill rotWithShape="1">
          <a:blip r:embed="rId5">
            <a:alphaModFix/>
          </a:blip>
          <a:srcRect b="0" l="0" r="0" t="0"/>
          <a:stretch/>
        </p:blipFill>
        <p:spPr>
          <a:xfrm>
            <a:off x="2760662" y="2320925"/>
            <a:ext cx="5316537" cy="2632075"/>
          </a:xfrm>
          <a:prstGeom prst="rect">
            <a:avLst/>
          </a:prstGeom>
          <a:noFill/>
          <a:ln cap="flat" cmpd="sng" w="19050">
            <a:solidFill>
              <a:schemeClr val="folHlink"/>
            </a:solidFill>
            <a:prstDash val="solid"/>
            <a:miter lim="800000"/>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04"/>
                                        </p:tgtEl>
                                        <p:attrNameLst>
                                          <p:attrName>style.visibility</p:attrName>
                                        </p:attrNameLst>
                                      </p:cBhvr>
                                      <p:to>
                                        <p:strVal val="visible"/>
                                      </p:to>
                                    </p:set>
                                    <p:anim calcmode="lin" valueType="num">
                                      <p:cBhvr additive="base">
                                        <p:cTn dur="500"/>
                                        <p:tgtEl>
                                          <p:spTgt spid="70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08" name="Shape 708"/>
        <p:cNvGrpSpPr/>
        <p:nvPr/>
      </p:nvGrpSpPr>
      <p:grpSpPr>
        <a:xfrm>
          <a:off x="0" y="0"/>
          <a:ext cx="0" cy="0"/>
          <a:chOff x="0" y="0"/>
          <a:chExt cx="0" cy="0"/>
        </a:xfrm>
      </p:grpSpPr>
      <p:sp>
        <p:nvSpPr>
          <p:cNvPr id="709" name="Google Shape;709;p60"/>
          <p:cNvSpPr txBox="1"/>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Page </a:t>
            </a:r>
            <a:fld id="{00000000-1234-1234-1234-123412341234}" type="slidenum">
              <a:rPr b="1" i="1" lang="en-US" sz="1200" u="none">
                <a:solidFill>
                  <a:srgbClr val="959595"/>
                </a:solidFill>
                <a:latin typeface="Arial"/>
                <a:ea typeface="Arial"/>
                <a:cs typeface="Arial"/>
                <a:sym typeface="Arial"/>
              </a:rPr>
              <a:t>‹#›</a:t>
            </a:fld>
            <a:endParaRPr/>
          </a:p>
        </p:txBody>
      </p:sp>
      <p:sp>
        <p:nvSpPr>
          <p:cNvPr id="710" name="Google Shape;710;p60"/>
          <p:cNvSpPr txBox="1"/>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Confidential</a:t>
            </a:r>
            <a:endParaRPr/>
          </a:p>
        </p:txBody>
      </p:sp>
      <p:sp>
        <p:nvSpPr>
          <p:cNvPr id="711" name="Google Shape;711;p60"/>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6454"/>
              </a:buClr>
              <a:buSzPts val="2500"/>
              <a:buFont typeface="Century Gothic"/>
              <a:buNone/>
            </a:pPr>
            <a:r>
              <a:rPr b="1" i="0" lang="en-US" sz="2500" u="none">
                <a:solidFill>
                  <a:srgbClr val="006454"/>
                </a:solidFill>
                <a:latin typeface="Century Gothic"/>
                <a:ea typeface="Century Gothic"/>
                <a:cs typeface="Century Gothic"/>
                <a:sym typeface="Century Gothic"/>
              </a:rPr>
              <a:t>Section #6</a:t>
            </a:r>
            <a:endParaRPr/>
          </a:p>
        </p:txBody>
      </p:sp>
      <p:sp>
        <p:nvSpPr>
          <p:cNvPr id="712" name="Google Shape;712;p60"/>
          <p:cNvSpPr txBox="1"/>
          <p:nvPr>
            <p:ph idx="1" type="body"/>
          </p:nvPr>
        </p:nvSpPr>
        <p:spPr>
          <a:xfrm>
            <a:off x="3505200" y="3886200"/>
            <a:ext cx="5410200" cy="2362200"/>
          </a:xfrm>
          <a:prstGeom prst="rect">
            <a:avLst/>
          </a:prstGeom>
          <a:noFill/>
          <a:ln>
            <a:noFill/>
          </a:ln>
        </p:spPr>
        <p:txBody>
          <a:bodyPr anchorCtr="0" anchor="t" bIns="45700" lIns="91425" spcFirstLastPara="1" rIns="91425" wrap="square" tIns="45700">
            <a:noAutofit/>
          </a:bodyPr>
          <a:lstStyle/>
          <a:p>
            <a:pPr indent="-341312" lvl="0" marL="341312"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Jtest command line</a:t>
            </a:r>
            <a:endParaRPr/>
          </a:p>
          <a:p>
            <a:pPr indent="-341312" lvl="0" marL="341312" rtl="0" algn="just">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jtestcli with ant</a:t>
            </a:r>
            <a:endParaRPr/>
          </a:p>
          <a:p>
            <a:pPr indent="-341312" lvl="0" marL="341312" rtl="0" algn="just">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Tips</a:t>
            </a:r>
            <a:endParaRPr/>
          </a:p>
          <a:p>
            <a:pPr indent="-341312" lvl="0" marL="341312" rtl="0" algn="just">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Conclusion</a:t>
            </a:r>
            <a:endParaRPr/>
          </a:p>
          <a:p>
            <a:pPr indent="-341312" lvl="0" marL="341312" rtl="0" algn="just">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QnA</a:t>
            </a:r>
            <a:endParaRPr/>
          </a:p>
        </p:txBody>
      </p:sp>
      <p:sp>
        <p:nvSpPr>
          <p:cNvPr id="713" name="Google Shape;713;p60"/>
          <p:cNvSpPr txBox="1"/>
          <p:nvPr/>
        </p:nvSpPr>
        <p:spPr>
          <a:xfrm>
            <a:off x="1143000" y="1600200"/>
            <a:ext cx="6934200" cy="7080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4000"/>
              <a:buFont typeface="Century Gothic"/>
              <a:buNone/>
            </a:pPr>
            <a:r>
              <a:rPr b="1" i="0" lang="en-US" sz="4000" u="none">
                <a:solidFill>
                  <a:srgbClr val="0000FF"/>
                </a:solidFill>
                <a:latin typeface="Century Gothic"/>
                <a:ea typeface="Century Gothic"/>
                <a:cs typeface="Century Gothic"/>
                <a:sym typeface="Century Gothic"/>
              </a:rPr>
              <a:t>Others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17" name="Shape 717"/>
        <p:cNvGrpSpPr/>
        <p:nvPr/>
      </p:nvGrpSpPr>
      <p:grpSpPr>
        <a:xfrm>
          <a:off x="0" y="0"/>
          <a:ext cx="0" cy="0"/>
          <a:chOff x="0" y="0"/>
          <a:chExt cx="0" cy="0"/>
        </a:xfrm>
      </p:grpSpPr>
      <p:sp>
        <p:nvSpPr>
          <p:cNvPr id="718" name="Google Shape;718;p61"/>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6454"/>
              </a:buClr>
              <a:buSzPts val="2500"/>
              <a:buFont typeface="Century Gothic"/>
              <a:buNone/>
            </a:pPr>
            <a:r>
              <a:rPr b="1" i="0" lang="en-US" sz="2500" u="none">
                <a:solidFill>
                  <a:srgbClr val="006454"/>
                </a:solidFill>
                <a:latin typeface="Century Gothic"/>
                <a:ea typeface="Century Gothic"/>
                <a:cs typeface="Century Gothic"/>
                <a:sym typeface="Century Gothic"/>
              </a:rPr>
              <a:t>Jtest command line interface (jtestcli)</a:t>
            </a:r>
            <a:endParaRPr/>
          </a:p>
        </p:txBody>
      </p:sp>
      <p:sp>
        <p:nvSpPr>
          <p:cNvPr id="719" name="Google Shape;719;p61"/>
          <p:cNvSpPr txBox="1"/>
          <p:nvPr>
            <p:ph idx="1" type="body"/>
          </p:nvPr>
        </p:nvSpPr>
        <p:spPr>
          <a:xfrm>
            <a:off x="228600" y="914400"/>
            <a:ext cx="8686800" cy="5334000"/>
          </a:xfrm>
          <a:prstGeom prst="rect">
            <a:avLst/>
          </a:prstGeom>
          <a:noFill/>
          <a:ln>
            <a:noFill/>
          </a:ln>
        </p:spPr>
        <p:txBody>
          <a:bodyPr anchorCtr="0" anchor="t" bIns="45700" lIns="91425" spcFirstLastPara="1" rIns="91425" wrap="square" tIns="45700">
            <a:noAutofit/>
          </a:bodyPr>
          <a:lstStyle/>
          <a:p>
            <a:pPr indent="-341312" lvl="0" marL="341312" marR="0" rtl="0" algn="just">
              <a:lnSpc>
                <a:spcPct val="90000"/>
              </a:lnSpc>
              <a:spcBef>
                <a:spcPts val="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Command: jtestcli (%JT_HOME%/jtestcli.exe)</a:t>
            </a:r>
            <a:endParaRPr/>
          </a:p>
          <a:p>
            <a:pPr indent="-341312" lvl="0" marL="341312" marR="0" rtl="0" algn="just">
              <a:lnSpc>
                <a:spcPct val="90000"/>
              </a:lnSpc>
              <a:spcBef>
                <a:spcPts val="48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Options:</a:t>
            </a:r>
            <a:endParaRPr/>
          </a:p>
        </p:txBody>
      </p:sp>
      <p:sp>
        <p:nvSpPr>
          <p:cNvPr id="720" name="Google Shape;720;p61"/>
          <p:cNvSpPr txBox="1"/>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Page </a:t>
            </a:r>
            <a:fld id="{00000000-1234-1234-1234-123412341234}" type="slidenum">
              <a:rPr b="1" i="1" lang="en-US" sz="1200" u="none">
                <a:solidFill>
                  <a:srgbClr val="959595"/>
                </a:solidFill>
                <a:latin typeface="Arial"/>
                <a:ea typeface="Arial"/>
                <a:cs typeface="Arial"/>
                <a:sym typeface="Arial"/>
              </a:rPr>
              <a:t>‹#›</a:t>
            </a:fld>
            <a:endParaRPr/>
          </a:p>
        </p:txBody>
      </p:sp>
      <p:sp>
        <p:nvSpPr>
          <p:cNvPr id="721" name="Google Shape;721;p61"/>
          <p:cNvSpPr txBox="1"/>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Confidential</a:t>
            </a:r>
            <a:endParaRPr/>
          </a:p>
        </p:txBody>
      </p:sp>
      <p:graphicFrame>
        <p:nvGraphicFramePr>
          <p:cNvPr id="722" name="Google Shape;722;p61"/>
          <p:cNvGraphicFramePr/>
          <p:nvPr/>
        </p:nvGraphicFramePr>
        <p:xfrm>
          <a:off x="762000" y="1828800"/>
          <a:ext cx="3000000" cy="3000000"/>
        </p:xfrm>
        <a:graphic>
          <a:graphicData uri="http://schemas.openxmlformats.org/drawingml/2006/table">
            <a:tbl>
              <a:tblPr>
                <a:noFill/>
                <a:tableStyleId>{CC304F6C-76B3-4CF1-8B42-2F773E0D027E}</a:tableStyleId>
              </a:tblPr>
              <a:tblGrid>
                <a:gridCol w="1676400"/>
                <a:gridCol w="5638800"/>
              </a:tblGrid>
              <a:tr h="663575">
                <a:tc>
                  <a:txBody>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cap="none" strike="noStrike">
                          <a:solidFill>
                            <a:schemeClr val="dk1"/>
                          </a:solidFill>
                          <a:latin typeface="Century Gothic"/>
                          <a:ea typeface="Century Gothic"/>
                          <a:cs typeface="Century Gothic"/>
                          <a:sym typeface="Century Gothic"/>
                        </a:rPr>
                        <a:t>-data</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cap="none" strike="noStrike">
                          <a:solidFill>
                            <a:schemeClr val="dk1"/>
                          </a:solidFill>
                          <a:latin typeface="Century Gothic"/>
                          <a:ea typeface="Century Gothic"/>
                          <a:cs typeface="Century Gothic"/>
                          <a:sym typeface="Century Gothic"/>
                        </a:rPr>
                        <a:t>Specifies workspace location.</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63575">
                <a:tc>
                  <a:txBody>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cap="none" strike="noStrike">
                          <a:solidFill>
                            <a:schemeClr val="dk1"/>
                          </a:solidFill>
                          <a:latin typeface="Century Gothic"/>
                          <a:ea typeface="Century Gothic"/>
                          <a:cs typeface="Century Gothic"/>
                          <a:sym typeface="Century Gothic"/>
                        </a:rPr>
                        <a:t>-config</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cap="none" strike="noStrike">
                          <a:solidFill>
                            <a:schemeClr val="dk1"/>
                          </a:solidFill>
                          <a:latin typeface="Century Gothic"/>
                          <a:ea typeface="Century Gothic"/>
                          <a:cs typeface="Century Gothic"/>
                          <a:sym typeface="Century Gothic"/>
                        </a:rPr>
                        <a:t>Specifies test configuration.</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22325">
                <a:tc>
                  <a:txBody>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cap="none" strike="noStrike">
                          <a:solidFill>
                            <a:schemeClr val="dk1"/>
                          </a:solidFill>
                          <a:latin typeface="Century Gothic"/>
                          <a:ea typeface="Century Gothic"/>
                          <a:cs typeface="Century Gothic"/>
                          <a:sym typeface="Century Gothic"/>
                        </a:rPr>
                        <a:t>-resource</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cap="none" strike="noStrike">
                          <a:solidFill>
                            <a:schemeClr val="dk1"/>
                          </a:solidFill>
                          <a:latin typeface="Century Gothic"/>
                          <a:ea typeface="Century Gothic"/>
                          <a:cs typeface="Century Gothic"/>
                          <a:sym typeface="Century Gothic"/>
                        </a:rPr>
                        <a:t>Specifies project(s)/file(s) to be tested.</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23900">
                <a:tc>
                  <a:txBody>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cap="none" strike="noStrike">
                          <a:solidFill>
                            <a:schemeClr val="dk1"/>
                          </a:solidFill>
                          <a:latin typeface="Century Gothic"/>
                          <a:ea typeface="Century Gothic"/>
                          <a:cs typeface="Century Gothic"/>
                          <a:sym typeface="Century Gothic"/>
                        </a:rPr>
                        <a:t>-report</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cap="none" strike="noStrike">
                          <a:solidFill>
                            <a:schemeClr val="dk1"/>
                          </a:solidFill>
                          <a:latin typeface="Century Gothic"/>
                          <a:ea typeface="Century Gothic"/>
                          <a:cs typeface="Century Gothic"/>
                          <a:sym typeface="Century Gothic"/>
                        </a:rPr>
                        <a:t>Specifies directory for HTML report location.</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23900">
                <a:tc>
                  <a:txBody>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cap="none" strike="noStrike">
                          <a:solidFill>
                            <a:schemeClr val="dk1"/>
                          </a:solidFill>
                          <a:latin typeface="Century Gothic"/>
                          <a:ea typeface="Century Gothic"/>
                          <a:cs typeface="Century Gothic"/>
                          <a:sym typeface="Century Gothic"/>
                        </a:rPr>
                        <a:t>-help</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cap="none" strike="noStrike">
                          <a:solidFill>
                            <a:schemeClr val="dk1"/>
                          </a:solidFill>
                          <a:latin typeface="Century Gothic"/>
                          <a:ea typeface="Century Gothic"/>
                          <a:cs typeface="Century Gothic"/>
                          <a:sym typeface="Century Gothic"/>
                        </a:rPr>
                        <a:t>Displays help information.</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26" name="Shape 726"/>
        <p:cNvGrpSpPr/>
        <p:nvPr/>
      </p:nvGrpSpPr>
      <p:grpSpPr>
        <a:xfrm>
          <a:off x="0" y="0"/>
          <a:ext cx="0" cy="0"/>
          <a:chOff x="0" y="0"/>
          <a:chExt cx="0" cy="0"/>
        </a:xfrm>
      </p:grpSpPr>
      <p:sp>
        <p:nvSpPr>
          <p:cNvPr id="727" name="Google Shape;727;p62"/>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6454"/>
              </a:buClr>
              <a:buSzPts val="2500"/>
              <a:buFont typeface="Century Gothic"/>
              <a:buNone/>
            </a:pPr>
            <a:r>
              <a:rPr b="1" i="0" lang="en-US" sz="2500" u="none">
                <a:solidFill>
                  <a:srgbClr val="006454"/>
                </a:solidFill>
                <a:latin typeface="Century Gothic"/>
                <a:ea typeface="Century Gothic"/>
                <a:cs typeface="Century Gothic"/>
                <a:sym typeface="Century Gothic"/>
              </a:rPr>
              <a:t>Run Jtest from Command line</a:t>
            </a:r>
            <a:endParaRPr/>
          </a:p>
        </p:txBody>
      </p:sp>
      <p:sp>
        <p:nvSpPr>
          <p:cNvPr id="728" name="Google Shape;728;p62"/>
          <p:cNvSpPr txBox="1"/>
          <p:nvPr>
            <p:ph idx="1" type="body"/>
          </p:nvPr>
        </p:nvSpPr>
        <p:spPr>
          <a:xfrm>
            <a:off x="228600" y="914400"/>
            <a:ext cx="8686800" cy="5334000"/>
          </a:xfrm>
          <a:prstGeom prst="rect">
            <a:avLst/>
          </a:prstGeom>
          <a:noFill/>
          <a:ln>
            <a:noFill/>
          </a:ln>
        </p:spPr>
        <p:txBody>
          <a:bodyPr anchorCtr="0" anchor="t" bIns="45700" lIns="91425" spcFirstLastPara="1" rIns="91425" wrap="square" tIns="45700">
            <a:noAutofit/>
          </a:bodyPr>
          <a:lstStyle/>
          <a:p>
            <a:pPr indent="-341312" lvl="0" marL="341312" marR="0" rtl="0" algn="just">
              <a:lnSpc>
                <a:spcPct val="90000"/>
              </a:lnSpc>
              <a:spcBef>
                <a:spcPts val="0"/>
              </a:spcBef>
              <a:spcAft>
                <a:spcPts val="0"/>
              </a:spcAft>
              <a:buClr>
                <a:srgbClr val="000000"/>
              </a:buClr>
              <a:buSzPts val="2400"/>
              <a:buFont typeface="Noto Sans Symbols"/>
              <a:buChar char="❑"/>
            </a:pPr>
            <a:r>
              <a:rPr b="0" i="0" lang="en-US" sz="2400" u="none">
                <a:solidFill>
                  <a:srgbClr val="000000"/>
                </a:solidFill>
                <a:latin typeface="Century Gothic"/>
                <a:ea typeface="Century Gothic"/>
                <a:cs typeface="Century Gothic"/>
                <a:sym typeface="Century Gothic"/>
              </a:rPr>
              <a:t>Typically, invocations follow this pattern:</a:t>
            </a:r>
            <a:endParaRPr/>
          </a:p>
          <a:p>
            <a:pPr indent="-341312" lvl="0" marL="341312" marR="0" rtl="0" algn="l">
              <a:lnSpc>
                <a:spcPct val="90000"/>
              </a:lnSpc>
              <a:spcBef>
                <a:spcPts val="480"/>
              </a:spcBef>
              <a:spcAft>
                <a:spcPts val="0"/>
              </a:spcAft>
              <a:buClr>
                <a:srgbClr val="000000"/>
              </a:buClr>
              <a:buSzPts val="2400"/>
              <a:buFont typeface="Noto Sans Symbols"/>
              <a:buNone/>
            </a:pPr>
            <a:r>
              <a:rPr b="0" i="0" lang="en-US" sz="2400" u="none">
                <a:solidFill>
                  <a:srgbClr val="000000"/>
                </a:solidFill>
                <a:latin typeface="Century Gothic"/>
                <a:ea typeface="Century Gothic"/>
                <a:cs typeface="Century Gothic"/>
                <a:sym typeface="Century Gothic"/>
              </a:rPr>
              <a:t>Windows:</a:t>
            </a:r>
            <a:r>
              <a:rPr b="0" i="0" lang="en-US" sz="2400" u="none">
                <a:solidFill>
                  <a:srgbClr val="000000"/>
                </a:solidFill>
                <a:latin typeface="Times New Roman"/>
                <a:ea typeface="Times New Roman"/>
                <a:cs typeface="Times New Roman"/>
                <a:sym typeface="Times New Roman"/>
              </a:rPr>
              <a:t> </a:t>
            </a:r>
            <a:r>
              <a:rPr b="1" i="0" lang="en-US" sz="2400" u="none">
                <a:solidFill>
                  <a:srgbClr val="000099"/>
                </a:solidFill>
                <a:latin typeface="Times New Roman"/>
                <a:ea typeface="Times New Roman"/>
                <a:cs typeface="Times New Roman"/>
                <a:sym typeface="Times New Roman"/>
              </a:rPr>
              <a:t>jtestcli.exe -data %WORKSPACE_DIR% -resource %RESOURCE% -report %REPORT_FILE%</a:t>
            </a:r>
            <a:r>
              <a:rPr b="0" i="0" lang="en-US" sz="2400" u="none">
                <a:solidFill>
                  <a:srgbClr val="7C662E"/>
                </a:solidFill>
                <a:latin typeface="Times New Roman"/>
                <a:ea typeface="Times New Roman"/>
                <a:cs typeface="Times New Roman"/>
                <a:sym typeface="Times New Roman"/>
              </a:rPr>
              <a:t> </a:t>
            </a:r>
            <a:endParaRPr/>
          </a:p>
          <a:p>
            <a:pPr indent="-341312" lvl="0" marL="341312" marR="0" rtl="0" algn="l">
              <a:lnSpc>
                <a:spcPct val="90000"/>
              </a:lnSpc>
              <a:spcBef>
                <a:spcPts val="480"/>
              </a:spcBef>
              <a:spcAft>
                <a:spcPts val="0"/>
              </a:spcAft>
              <a:buClr>
                <a:srgbClr val="000000"/>
              </a:buClr>
              <a:buSzPts val="2400"/>
              <a:buFont typeface="Noto Sans Symbols"/>
              <a:buNone/>
            </a:pPr>
            <a:r>
              <a:rPr b="0" i="0" lang="en-US" sz="2400" u="none">
                <a:solidFill>
                  <a:srgbClr val="000000"/>
                </a:solidFill>
                <a:latin typeface="Century Gothic"/>
                <a:ea typeface="Century Gothic"/>
                <a:cs typeface="Century Gothic"/>
                <a:sym typeface="Century Gothic"/>
              </a:rPr>
              <a:t>UNIX: </a:t>
            </a:r>
            <a:r>
              <a:rPr b="1" i="0" lang="en-US" sz="2400" u="none">
                <a:solidFill>
                  <a:srgbClr val="000099"/>
                </a:solidFill>
                <a:latin typeface="Times New Roman"/>
                <a:ea typeface="Times New Roman"/>
                <a:cs typeface="Times New Roman"/>
                <a:sym typeface="Times New Roman"/>
              </a:rPr>
              <a:t>jtestcli -data %WORKSPACE_DIR% -resource %RESOURCE% -report %REPORT_FILE%</a:t>
            </a:r>
            <a:r>
              <a:rPr b="0" i="0" lang="en-US" sz="2400" u="none">
                <a:solidFill>
                  <a:srgbClr val="000099"/>
                </a:solidFill>
                <a:latin typeface="Times New Roman"/>
                <a:ea typeface="Times New Roman"/>
                <a:cs typeface="Times New Roman"/>
                <a:sym typeface="Times New Roman"/>
              </a:rPr>
              <a:t> </a:t>
            </a:r>
            <a:endParaRPr/>
          </a:p>
          <a:p>
            <a:pPr indent="-341312" lvl="0" marL="341312" marR="0" rtl="0" algn="l">
              <a:lnSpc>
                <a:spcPct val="90000"/>
              </a:lnSpc>
              <a:spcBef>
                <a:spcPts val="480"/>
              </a:spcBef>
              <a:spcAft>
                <a:spcPts val="0"/>
              </a:spcAft>
              <a:buClr>
                <a:srgbClr val="000000"/>
              </a:buClr>
              <a:buSzPts val="2400"/>
              <a:buFont typeface="Noto Sans Symbols"/>
              <a:buNone/>
            </a:pPr>
            <a:r>
              <a:rPr b="0" i="0" lang="en-US" sz="2400" u="none">
                <a:solidFill>
                  <a:srgbClr val="000000"/>
                </a:solidFill>
                <a:latin typeface="Century Gothic"/>
                <a:ea typeface="Century Gothic"/>
                <a:cs typeface="Century Gothic"/>
                <a:sym typeface="Century Gothic"/>
              </a:rPr>
              <a:t>Example: </a:t>
            </a:r>
            <a:r>
              <a:rPr b="0" i="1" lang="en-US" sz="2400" u="none">
                <a:solidFill>
                  <a:srgbClr val="000000"/>
                </a:solidFill>
                <a:latin typeface="Century Gothic"/>
                <a:ea typeface="Century Gothic"/>
                <a:cs typeface="Century Gothic"/>
                <a:sym typeface="Century Gothic"/>
              </a:rPr>
              <a:t> </a:t>
            </a:r>
            <a:r>
              <a:rPr b="1" i="0" lang="en-US" sz="2400" u="none">
                <a:solidFill>
                  <a:srgbClr val="000099"/>
                </a:solidFill>
                <a:latin typeface="Times New Roman"/>
                <a:ea typeface="Times New Roman"/>
                <a:cs typeface="Times New Roman"/>
                <a:sym typeface="Times New Roman"/>
              </a:rPr>
              <a:t>jtestcli.exe -data "c:\program files\parasoft\jtest5.0\workspace" -resource "Jtest Example" -report c:\reports\Report</a:t>
            </a:r>
            <a:endParaRPr/>
          </a:p>
        </p:txBody>
      </p:sp>
      <p:sp>
        <p:nvSpPr>
          <p:cNvPr id="729" name="Google Shape;729;p62"/>
          <p:cNvSpPr txBox="1"/>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Page </a:t>
            </a:r>
            <a:fld id="{00000000-1234-1234-1234-123412341234}" type="slidenum">
              <a:rPr b="1" i="1" lang="en-US" sz="1200" u="none">
                <a:solidFill>
                  <a:srgbClr val="959595"/>
                </a:solidFill>
                <a:latin typeface="Arial"/>
                <a:ea typeface="Arial"/>
                <a:cs typeface="Arial"/>
                <a:sym typeface="Arial"/>
              </a:rPr>
              <a:t>‹#›</a:t>
            </a:fld>
            <a:endParaRPr/>
          </a:p>
        </p:txBody>
      </p:sp>
      <p:sp>
        <p:nvSpPr>
          <p:cNvPr id="730" name="Google Shape;730;p62"/>
          <p:cNvSpPr txBox="1"/>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Confidential</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34" name="Shape 734"/>
        <p:cNvGrpSpPr/>
        <p:nvPr/>
      </p:nvGrpSpPr>
      <p:grpSpPr>
        <a:xfrm>
          <a:off x="0" y="0"/>
          <a:ext cx="0" cy="0"/>
          <a:chOff x="0" y="0"/>
          <a:chExt cx="0" cy="0"/>
        </a:xfrm>
      </p:grpSpPr>
      <p:sp>
        <p:nvSpPr>
          <p:cNvPr id="735" name="Google Shape;735;p63"/>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6454"/>
              </a:buClr>
              <a:buSzPts val="2500"/>
              <a:buFont typeface="Century Gothic"/>
              <a:buNone/>
            </a:pPr>
            <a:r>
              <a:rPr b="1" i="0" lang="en-US" sz="2500" u="none">
                <a:solidFill>
                  <a:srgbClr val="006454"/>
                </a:solidFill>
                <a:latin typeface="Century Gothic"/>
                <a:ea typeface="Century Gothic"/>
                <a:cs typeface="Century Gothic"/>
                <a:sym typeface="Century Gothic"/>
              </a:rPr>
              <a:t>jtestcli with ant</a:t>
            </a:r>
            <a:endParaRPr/>
          </a:p>
        </p:txBody>
      </p:sp>
      <p:sp>
        <p:nvSpPr>
          <p:cNvPr id="736" name="Google Shape;736;p63"/>
          <p:cNvSpPr txBox="1"/>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Page </a:t>
            </a:r>
            <a:fld id="{00000000-1234-1234-1234-123412341234}" type="slidenum">
              <a:rPr b="1" i="1" lang="en-US" sz="1200" u="none">
                <a:solidFill>
                  <a:srgbClr val="959595"/>
                </a:solidFill>
                <a:latin typeface="Arial"/>
                <a:ea typeface="Arial"/>
                <a:cs typeface="Arial"/>
                <a:sym typeface="Arial"/>
              </a:rPr>
              <a:t>‹#›</a:t>
            </a:fld>
            <a:endParaRPr/>
          </a:p>
        </p:txBody>
      </p:sp>
      <p:sp>
        <p:nvSpPr>
          <p:cNvPr id="737" name="Google Shape;737;p63"/>
          <p:cNvSpPr txBox="1"/>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Confidential</a:t>
            </a:r>
            <a:endParaRPr/>
          </a:p>
        </p:txBody>
      </p:sp>
      <p:sp>
        <p:nvSpPr>
          <p:cNvPr id="738" name="Google Shape;738;p63"/>
          <p:cNvSpPr txBox="1"/>
          <p:nvPr/>
        </p:nvSpPr>
        <p:spPr>
          <a:xfrm>
            <a:off x="228600" y="914400"/>
            <a:ext cx="7772400" cy="5119687"/>
          </a:xfrm>
          <a:prstGeom prst="rect">
            <a:avLst/>
          </a:prstGeom>
          <a:noFill/>
          <a:ln>
            <a:noFill/>
          </a:ln>
        </p:spPr>
        <p:txBody>
          <a:bodyPr anchorCtr="0" anchor="t" bIns="45700" lIns="91425" spcFirstLastPara="1" rIns="91425" wrap="square" tIns="45700">
            <a:noAutofit/>
          </a:bodyPr>
          <a:lstStyle/>
          <a:p>
            <a:pPr indent="-341312" lvl="0" marL="341312" marR="0" rtl="0" algn="just">
              <a:lnSpc>
                <a:spcPct val="90000"/>
              </a:lnSpc>
              <a:spcBef>
                <a:spcPts val="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jtestant.jar library must be on the classpath</a:t>
            </a:r>
            <a:endParaRPr/>
          </a:p>
        </p:txBody>
      </p:sp>
      <p:pic>
        <p:nvPicPr>
          <p:cNvPr id="739" name="Google Shape;739;p63"/>
          <p:cNvPicPr preferRelativeResize="0"/>
          <p:nvPr/>
        </p:nvPicPr>
        <p:blipFill rotWithShape="1">
          <a:blip r:embed="rId4">
            <a:alphaModFix/>
          </a:blip>
          <a:srcRect b="0" l="0" r="0" t="0"/>
          <a:stretch/>
        </p:blipFill>
        <p:spPr>
          <a:xfrm>
            <a:off x="304800" y="2667000"/>
            <a:ext cx="8534400" cy="1849437"/>
          </a:xfrm>
          <a:prstGeom prst="rect">
            <a:avLst/>
          </a:prstGeom>
          <a:noFill/>
          <a:ln>
            <a:noFill/>
          </a:ln>
        </p:spPr>
      </p:pic>
      <p:sp>
        <p:nvSpPr>
          <p:cNvPr id="740" name="Google Shape;740;p63"/>
          <p:cNvSpPr/>
          <p:nvPr/>
        </p:nvSpPr>
        <p:spPr>
          <a:xfrm>
            <a:off x="5334000" y="1828800"/>
            <a:ext cx="2209800" cy="381000"/>
          </a:xfrm>
          <a:prstGeom prst="wedgeRectCallout">
            <a:avLst>
              <a:gd fmla="val -19303" name="adj1"/>
              <a:gd fmla="val 106290" name="adj2"/>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Execute jtestcli</a:t>
            </a:r>
            <a:endParaRPr/>
          </a:p>
        </p:txBody>
      </p:sp>
      <p:sp>
        <p:nvSpPr>
          <p:cNvPr id="741" name="Google Shape;741;p63"/>
          <p:cNvSpPr/>
          <p:nvPr/>
        </p:nvSpPr>
        <p:spPr>
          <a:xfrm>
            <a:off x="762000" y="5486400"/>
            <a:ext cx="2667000" cy="381000"/>
          </a:xfrm>
          <a:prstGeom prst="wedgeRectCallout">
            <a:avLst>
              <a:gd fmla="val 17100" name="adj1"/>
              <a:gd fmla="val -90000" name="adj2"/>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Specific configuration</a:t>
            </a:r>
            <a:endParaRPr/>
          </a:p>
        </p:txBody>
      </p:sp>
      <p:sp>
        <p:nvSpPr>
          <p:cNvPr id="742" name="Google Shape;742;p63"/>
          <p:cNvSpPr/>
          <p:nvPr/>
        </p:nvSpPr>
        <p:spPr>
          <a:xfrm>
            <a:off x="1066800" y="1676400"/>
            <a:ext cx="2667000" cy="381000"/>
          </a:xfrm>
          <a:prstGeom prst="wedgeRectCallout">
            <a:avLst>
              <a:gd fmla="val 5400" name="adj1"/>
              <a:gd fmla="val 108720" name="adj2"/>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Specific workspace</a:t>
            </a:r>
            <a:endParaRPr/>
          </a:p>
        </p:txBody>
      </p:sp>
      <p:sp>
        <p:nvSpPr>
          <p:cNvPr id="743" name="Google Shape;743;p63"/>
          <p:cNvSpPr/>
          <p:nvPr/>
        </p:nvSpPr>
        <p:spPr>
          <a:xfrm>
            <a:off x="4267200" y="4953000"/>
            <a:ext cx="2667000" cy="381000"/>
          </a:xfrm>
          <a:prstGeom prst="wedgeRectCallout">
            <a:avLst>
              <a:gd fmla="val 14631" name="adj1"/>
              <a:gd fmla="val -57510" name="adj2"/>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Specific package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2"/>
                                        </p:tgtEl>
                                        <p:attrNameLst>
                                          <p:attrName>style.visibility</p:attrName>
                                        </p:attrNameLst>
                                      </p:cBhvr>
                                      <p:to>
                                        <p:strVal val="visible"/>
                                      </p:to>
                                    </p:set>
                                    <p:animEffect filter="fade" transition="in">
                                      <p:cBhvr>
                                        <p:cTn dur="500"/>
                                        <p:tgtEl>
                                          <p:spTgt spid="7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0"/>
                                        </p:tgtEl>
                                        <p:attrNameLst>
                                          <p:attrName>style.visibility</p:attrName>
                                        </p:attrNameLst>
                                      </p:cBhvr>
                                      <p:to>
                                        <p:strVal val="visible"/>
                                      </p:to>
                                    </p:set>
                                    <p:animEffect filter="fade" transition="in">
                                      <p:cBhvr>
                                        <p:cTn dur="500"/>
                                        <p:tgtEl>
                                          <p:spTgt spid="7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1"/>
                                        </p:tgtEl>
                                        <p:attrNameLst>
                                          <p:attrName>style.visibility</p:attrName>
                                        </p:attrNameLst>
                                      </p:cBhvr>
                                      <p:to>
                                        <p:strVal val="visible"/>
                                      </p:to>
                                    </p:set>
                                    <p:animEffect filter="fade" transition="in">
                                      <p:cBhvr>
                                        <p:cTn dur="500"/>
                                        <p:tgtEl>
                                          <p:spTgt spid="7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3"/>
                                        </p:tgtEl>
                                        <p:attrNameLst>
                                          <p:attrName>style.visibility</p:attrName>
                                        </p:attrNameLst>
                                      </p:cBhvr>
                                      <p:to>
                                        <p:strVal val="visible"/>
                                      </p:to>
                                    </p:set>
                                    <p:animEffect filter="fade" transition="in">
                                      <p:cBhvr>
                                        <p:cTn dur="500"/>
                                        <p:tgtEl>
                                          <p:spTgt spid="7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47" name="Shape 747"/>
        <p:cNvGrpSpPr/>
        <p:nvPr/>
      </p:nvGrpSpPr>
      <p:grpSpPr>
        <a:xfrm>
          <a:off x="0" y="0"/>
          <a:ext cx="0" cy="0"/>
          <a:chOff x="0" y="0"/>
          <a:chExt cx="0" cy="0"/>
        </a:xfrm>
      </p:grpSpPr>
      <p:sp>
        <p:nvSpPr>
          <p:cNvPr id="748" name="Google Shape;748;p64"/>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6454"/>
              </a:buClr>
              <a:buSzPts val="2500"/>
              <a:buFont typeface="Century Gothic"/>
              <a:buNone/>
            </a:pPr>
            <a:r>
              <a:rPr b="1" i="0" lang="en-US" sz="2500" u="none">
                <a:solidFill>
                  <a:srgbClr val="006454"/>
                </a:solidFill>
                <a:latin typeface="Century Gothic"/>
                <a:ea typeface="Century Gothic"/>
                <a:cs typeface="Century Gothic"/>
                <a:sym typeface="Century Gothic"/>
              </a:rPr>
              <a:t>Tips</a:t>
            </a:r>
            <a:endParaRPr/>
          </a:p>
        </p:txBody>
      </p:sp>
      <p:sp>
        <p:nvSpPr>
          <p:cNvPr id="749" name="Google Shape;749;p64"/>
          <p:cNvSpPr txBox="1"/>
          <p:nvPr>
            <p:ph idx="1" type="body"/>
          </p:nvPr>
        </p:nvSpPr>
        <p:spPr>
          <a:xfrm>
            <a:off x="228600" y="914400"/>
            <a:ext cx="8686800" cy="5334000"/>
          </a:xfrm>
          <a:prstGeom prst="rect">
            <a:avLst/>
          </a:prstGeom>
          <a:noFill/>
          <a:ln>
            <a:noFill/>
          </a:ln>
        </p:spPr>
        <p:txBody>
          <a:bodyPr anchorCtr="0" anchor="t" bIns="45700" lIns="91425" spcFirstLastPara="1" rIns="91425" wrap="square" tIns="45700">
            <a:noAutofit/>
          </a:bodyPr>
          <a:lstStyle/>
          <a:p>
            <a:pPr indent="-341312" lvl="0" marL="341312" marR="0" rtl="0" algn="just">
              <a:lnSpc>
                <a:spcPct val="90000"/>
              </a:lnSpc>
              <a:spcBef>
                <a:spcPts val="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Preventing Jtest from running out of memory</a:t>
            </a:r>
            <a:endParaRPr/>
          </a:p>
          <a:p>
            <a:pPr indent="-279399" lvl="1" marL="735012" marR="0" rtl="0" algn="just">
              <a:lnSpc>
                <a:spcPct val="90000"/>
              </a:lnSpc>
              <a:spcBef>
                <a:spcPts val="400"/>
              </a:spcBef>
              <a:spcAft>
                <a:spcPts val="0"/>
              </a:spcAft>
              <a:buClr>
                <a:schemeClr val="dk1"/>
              </a:buClr>
              <a:buSzPts val="3000"/>
              <a:buFont typeface="Noto Sans Symbols"/>
              <a:buChar char="▪"/>
            </a:pPr>
            <a:r>
              <a:rPr b="0" i="0" lang="en-US" sz="2000" u="none" cap="none" strike="noStrike">
                <a:solidFill>
                  <a:schemeClr val="dk1"/>
                </a:solidFill>
                <a:latin typeface="Century Gothic"/>
                <a:ea typeface="Century Gothic"/>
                <a:cs typeface="Century Gothic"/>
                <a:sym typeface="Century Gothic"/>
              </a:rPr>
              <a:t>Start Eclipse with: eclipse -vmargs -XX:MaxPermSize=256m</a:t>
            </a:r>
            <a:endParaRPr/>
          </a:p>
        </p:txBody>
      </p:sp>
      <p:sp>
        <p:nvSpPr>
          <p:cNvPr id="750" name="Google Shape;750;p64"/>
          <p:cNvSpPr txBox="1"/>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Page </a:t>
            </a:r>
            <a:fld id="{00000000-1234-1234-1234-123412341234}" type="slidenum">
              <a:rPr b="1" i="1" lang="en-US" sz="1200" u="none">
                <a:solidFill>
                  <a:srgbClr val="959595"/>
                </a:solidFill>
                <a:latin typeface="Arial"/>
                <a:ea typeface="Arial"/>
                <a:cs typeface="Arial"/>
                <a:sym typeface="Arial"/>
              </a:rPr>
              <a:t>‹#›</a:t>
            </a:fld>
            <a:endParaRPr/>
          </a:p>
        </p:txBody>
      </p:sp>
      <p:sp>
        <p:nvSpPr>
          <p:cNvPr id="751" name="Google Shape;751;p64"/>
          <p:cNvSpPr txBox="1"/>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Confidential</a:t>
            </a:r>
            <a:endParaRPr/>
          </a:p>
        </p:txBody>
      </p:sp>
      <p:pic>
        <p:nvPicPr>
          <p:cNvPr descr="C:\Program Files\Microsoft Office\MEDIA\CAGCAT10\j0297707.wmf" id="752" name="Google Shape;752;p64"/>
          <p:cNvPicPr preferRelativeResize="0"/>
          <p:nvPr/>
        </p:nvPicPr>
        <p:blipFill rotWithShape="1">
          <a:blip r:embed="rId4">
            <a:alphaModFix/>
          </a:blip>
          <a:srcRect b="0" l="0" r="0" t="0"/>
          <a:stretch/>
        </p:blipFill>
        <p:spPr>
          <a:xfrm>
            <a:off x="3505200" y="2743200"/>
            <a:ext cx="1479550" cy="18208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7" name="Shape 117"/>
        <p:cNvGrpSpPr/>
        <p:nvPr/>
      </p:nvGrpSpPr>
      <p:grpSpPr>
        <a:xfrm>
          <a:off x="0" y="0"/>
          <a:ext cx="0" cy="0"/>
          <a:chOff x="0" y="0"/>
          <a:chExt cx="0" cy="0"/>
        </a:xfrm>
      </p:grpSpPr>
      <p:sp>
        <p:nvSpPr>
          <p:cNvPr id="118" name="Google Shape;118;p20"/>
          <p:cNvSpPr txBox="1"/>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59595"/>
              </a:buClr>
              <a:buSzPts val="1200"/>
              <a:buFont typeface="Arial"/>
              <a:buNone/>
            </a:pPr>
            <a:r>
              <a:rPr b="1" i="1" lang="en-US" sz="1200" u="none" cap="none" strike="noStrike">
                <a:solidFill>
                  <a:srgbClr val="959595"/>
                </a:solidFill>
                <a:latin typeface="Arial"/>
                <a:ea typeface="Arial"/>
                <a:cs typeface="Arial"/>
                <a:sym typeface="Arial"/>
              </a:rPr>
              <a:t>Page </a:t>
            </a:r>
            <a:fld id="{00000000-1234-1234-1234-123412341234}" type="slidenum">
              <a:rPr b="1" i="1" lang="en-US" sz="1200" u="none" cap="none" strike="noStrike">
                <a:solidFill>
                  <a:srgbClr val="959595"/>
                </a:solidFill>
                <a:latin typeface="Arial"/>
                <a:ea typeface="Arial"/>
                <a:cs typeface="Arial"/>
                <a:sym typeface="Arial"/>
              </a:rPr>
              <a:t>‹#›</a:t>
            </a:fld>
            <a:endParaRPr/>
          </a:p>
        </p:txBody>
      </p:sp>
      <p:sp>
        <p:nvSpPr>
          <p:cNvPr id="119" name="Google Shape;119;p20"/>
          <p:cNvSpPr txBox="1"/>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59595"/>
              </a:buClr>
              <a:buSzPts val="1200"/>
              <a:buFont typeface="Arial"/>
              <a:buNone/>
            </a:pPr>
            <a:r>
              <a:rPr b="1" i="1" lang="en-US" sz="1200" u="none" cap="none" strike="noStrike">
                <a:solidFill>
                  <a:srgbClr val="959595"/>
                </a:solidFill>
                <a:latin typeface="Arial"/>
                <a:ea typeface="Arial"/>
                <a:cs typeface="Arial"/>
                <a:sym typeface="Arial"/>
              </a:rPr>
              <a:t>Confidential</a:t>
            </a:r>
            <a:endParaRPr/>
          </a:p>
        </p:txBody>
      </p:sp>
      <p:sp>
        <p:nvSpPr>
          <p:cNvPr id="120" name="Google Shape;120;p20"/>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6454"/>
              </a:buClr>
              <a:buSzPts val="2500"/>
              <a:buFont typeface="Century Gothic"/>
              <a:buNone/>
            </a:pPr>
            <a:r>
              <a:rPr b="1" i="0" lang="en-US" sz="2500" u="none">
                <a:solidFill>
                  <a:srgbClr val="006454"/>
                </a:solidFill>
                <a:latin typeface="Century Gothic"/>
                <a:ea typeface="Century Gothic"/>
                <a:cs typeface="Century Gothic"/>
                <a:sym typeface="Century Gothic"/>
              </a:rPr>
              <a:t>What is Jtest?</a:t>
            </a:r>
            <a:endParaRPr/>
          </a:p>
        </p:txBody>
      </p:sp>
      <p:sp>
        <p:nvSpPr>
          <p:cNvPr id="121" name="Google Shape;121;p20"/>
          <p:cNvSpPr txBox="1"/>
          <p:nvPr>
            <p:ph idx="1" type="body"/>
          </p:nvPr>
        </p:nvSpPr>
        <p:spPr>
          <a:xfrm>
            <a:off x="228600" y="914400"/>
            <a:ext cx="8686800" cy="5334000"/>
          </a:xfrm>
          <a:prstGeom prst="rect">
            <a:avLst/>
          </a:prstGeom>
          <a:noFill/>
          <a:ln>
            <a:noFill/>
          </a:ln>
        </p:spPr>
        <p:txBody>
          <a:bodyPr anchorCtr="0" anchor="t" bIns="45700" lIns="91425" spcFirstLastPara="1" rIns="91425" wrap="square" tIns="45700">
            <a:noAutofit/>
          </a:bodyPr>
          <a:lstStyle/>
          <a:p>
            <a:pPr indent="-341312" lvl="0" marL="341312" rtl="0" algn="l">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Jtest is an automated Java testing and coding standard analysis product that is made by Parasoft. It aims to improve Java code reliability, functionality, security, performance, and maintainability. Basic functionality includes Unit test-case generation, static analysis, regression testing, and code review.</a:t>
            </a:r>
            <a:endParaRPr/>
          </a:p>
        </p:txBody>
      </p:sp>
      <p:pic>
        <p:nvPicPr>
          <p:cNvPr id="122" name="Google Shape;122;p20"/>
          <p:cNvPicPr preferRelativeResize="0"/>
          <p:nvPr/>
        </p:nvPicPr>
        <p:blipFill rotWithShape="1">
          <a:blip r:embed="rId4">
            <a:alphaModFix/>
          </a:blip>
          <a:srcRect b="0" l="0" r="0" t="0"/>
          <a:stretch/>
        </p:blipFill>
        <p:spPr>
          <a:xfrm>
            <a:off x="6400800" y="4495800"/>
            <a:ext cx="2133600" cy="1230312"/>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56" name="Shape 756"/>
        <p:cNvGrpSpPr/>
        <p:nvPr/>
      </p:nvGrpSpPr>
      <p:grpSpPr>
        <a:xfrm>
          <a:off x="0" y="0"/>
          <a:ext cx="0" cy="0"/>
          <a:chOff x="0" y="0"/>
          <a:chExt cx="0" cy="0"/>
        </a:xfrm>
      </p:grpSpPr>
      <p:sp>
        <p:nvSpPr>
          <p:cNvPr id="757" name="Google Shape;757;p65"/>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6454"/>
              </a:buClr>
              <a:buSzPts val="2500"/>
              <a:buFont typeface="Century Gothic"/>
              <a:buNone/>
            </a:pPr>
            <a:r>
              <a:rPr b="1" i="0" lang="en-US" sz="2500" u="none">
                <a:solidFill>
                  <a:srgbClr val="006454"/>
                </a:solidFill>
                <a:latin typeface="Century Gothic"/>
                <a:ea typeface="Century Gothic"/>
                <a:cs typeface="Century Gothic"/>
                <a:sym typeface="Century Gothic"/>
              </a:rPr>
              <a:t>Conclusion - JTest Supports</a:t>
            </a:r>
            <a:endParaRPr/>
          </a:p>
        </p:txBody>
      </p:sp>
      <p:sp>
        <p:nvSpPr>
          <p:cNvPr id="758" name="Google Shape;758;p65"/>
          <p:cNvSpPr txBox="1"/>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Page </a:t>
            </a:r>
            <a:fld id="{00000000-1234-1234-1234-123412341234}" type="slidenum">
              <a:rPr b="1" i="1" lang="en-US" sz="1200" u="none">
                <a:solidFill>
                  <a:srgbClr val="959595"/>
                </a:solidFill>
                <a:latin typeface="Arial"/>
                <a:ea typeface="Arial"/>
                <a:cs typeface="Arial"/>
                <a:sym typeface="Arial"/>
              </a:rPr>
              <a:t>‹#›</a:t>
            </a:fld>
            <a:endParaRPr/>
          </a:p>
        </p:txBody>
      </p:sp>
      <p:sp>
        <p:nvSpPr>
          <p:cNvPr id="759" name="Google Shape;759;p65"/>
          <p:cNvSpPr txBox="1"/>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Confidential</a:t>
            </a:r>
            <a:endParaRPr/>
          </a:p>
        </p:txBody>
      </p:sp>
      <p:pic>
        <p:nvPicPr>
          <p:cNvPr descr="HR_MktProfile_orangebox" id="760" name="Google Shape;760;p65"/>
          <p:cNvPicPr preferRelativeResize="0"/>
          <p:nvPr/>
        </p:nvPicPr>
        <p:blipFill rotWithShape="1">
          <a:blip r:embed="rId4">
            <a:alphaModFix/>
          </a:blip>
          <a:srcRect b="0" l="0" r="0" t="0"/>
          <a:stretch/>
        </p:blipFill>
        <p:spPr>
          <a:xfrm>
            <a:off x="2389187" y="3684587"/>
            <a:ext cx="6553200" cy="2667000"/>
          </a:xfrm>
          <a:prstGeom prst="rect">
            <a:avLst/>
          </a:prstGeom>
          <a:noFill/>
          <a:ln>
            <a:noFill/>
          </a:ln>
        </p:spPr>
      </p:pic>
      <p:pic>
        <p:nvPicPr>
          <p:cNvPr descr="HR_MktProfile_bluebox" id="761" name="Google Shape;761;p65"/>
          <p:cNvPicPr preferRelativeResize="0"/>
          <p:nvPr/>
        </p:nvPicPr>
        <p:blipFill rotWithShape="1">
          <a:blip r:embed="rId5">
            <a:alphaModFix/>
          </a:blip>
          <a:srcRect b="0" l="0" r="0" t="0"/>
          <a:stretch/>
        </p:blipFill>
        <p:spPr>
          <a:xfrm>
            <a:off x="2389187" y="903287"/>
            <a:ext cx="6553200" cy="2590800"/>
          </a:xfrm>
          <a:prstGeom prst="rect">
            <a:avLst/>
          </a:prstGeom>
          <a:noFill/>
          <a:ln>
            <a:noFill/>
          </a:ln>
        </p:spPr>
      </p:pic>
      <p:grpSp>
        <p:nvGrpSpPr>
          <p:cNvPr id="762" name="Google Shape;762;p65"/>
          <p:cNvGrpSpPr/>
          <p:nvPr/>
        </p:nvGrpSpPr>
        <p:grpSpPr>
          <a:xfrm>
            <a:off x="179387" y="1235075"/>
            <a:ext cx="2133600" cy="1992312"/>
            <a:chOff x="48" y="809"/>
            <a:chExt cx="1344" cy="1255"/>
          </a:xfrm>
        </p:grpSpPr>
        <p:sp>
          <p:nvSpPr>
            <p:cNvPr id="763" name="Google Shape;763;p65"/>
            <p:cNvSpPr txBox="1"/>
            <p:nvPr/>
          </p:nvSpPr>
          <p:spPr>
            <a:xfrm>
              <a:off x="48" y="1814"/>
              <a:ext cx="1344" cy="25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1800"/>
                <a:buFont typeface="Tahoma"/>
                <a:buNone/>
              </a:pPr>
              <a:r>
                <a:rPr b="0" i="0" lang="en-US" sz="1800" u="none">
                  <a:solidFill>
                    <a:srgbClr val="0000FF"/>
                  </a:solidFill>
                  <a:latin typeface="Tahoma"/>
                  <a:ea typeface="Tahoma"/>
                  <a:cs typeface="Tahoma"/>
                  <a:sym typeface="Tahoma"/>
                </a:rPr>
                <a:t>Automatically</a:t>
              </a:r>
              <a:endParaRPr/>
            </a:p>
          </p:txBody>
        </p:sp>
        <p:grpSp>
          <p:nvGrpSpPr>
            <p:cNvPr id="764" name="Google Shape;764;p65"/>
            <p:cNvGrpSpPr/>
            <p:nvPr/>
          </p:nvGrpSpPr>
          <p:grpSpPr>
            <a:xfrm>
              <a:off x="136" y="809"/>
              <a:ext cx="1112" cy="1062"/>
              <a:chOff x="4108" y="1201"/>
              <a:chExt cx="1112" cy="1062"/>
            </a:xfrm>
          </p:grpSpPr>
          <p:pic>
            <p:nvPicPr>
              <p:cNvPr id="765" name="Google Shape;765;p65"/>
              <p:cNvPicPr preferRelativeResize="0"/>
              <p:nvPr/>
            </p:nvPicPr>
            <p:blipFill rotWithShape="1">
              <a:blip r:embed="rId6">
                <a:alphaModFix/>
              </a:blip>
              <a:srcRect b="0" l="0" r="0" t="0"/>
              <a:stretch/>
            </p:blipFill>
            <p:spPr>
              <a:xfrm>
                <a:off x="4112" y="1206"/>
                <a:ext cx="1104" cy="1055"/>
              </a:xfrm>
              <a:prstGeom prst="rect">
                <a:avLst/>
              </a:prstGeom>
              <a:noFill/>
              <a:ln>
                <a:noFill/>
              </a:ln>
            </p:spPr>
          </p:pic>
          <p:sp>
            <p:nvSpPr>
              <p:cNvPr id="766" name="Google Shape;766;p65"/>
              <p:cNvSpPr/>
              <p:nvPr/>
            </p:nvSpPr>
            <p:spPr>
              <a:xfrm>
                <a:off x="4518" y="1846"/>
                <a:ext cx="197" cy="120"/>
              </a:xfrm>
              <a:custGeom>
                <a:rect b="b" l="l" r="r" t="t"/>
                <a:pathLst>
                  <a:path extrusionOk="0" h="112" w="196">
                    <a:moveTo>
                      <a:pt x="45" y="0"/>
                    </a:moveTo>
                    <a:lnTo>
                      <a:pt x="27" y="14"/>
                    </a:lnTo>
                    <a:lnTo>
                      <a:pt x="15" y="38"/>
                    </a:lnTo>
                    <a:lnTo>
                      <a:pt x="3" y="56"/>
                    </a:lnTo>
                    <a:lnTo>
                      <a:pt x="0" y="71"/>
                    </a:lnTo>
                    <a:lnTo>
                      <a:pt x="11" y="68"/>
                    </a:lnTo>
                    <a:lnTo>
                      <a:pt x="18" y="62"/>
                    </a:lnTo>
                    <a:lnTo>
                      <a:pt x="28" y="58"/>
                    </a:lnTo>
                    <a:lnTo>
                      <a:pt x="35" y="50"/>
                    </a:lnTo>
                    <a:lnTo>
                      <a:pt x="59" y="71"/>
                    </a:lnTo>
                    <a:lnTo>
                      <a:pt x="75" y="86"/>
                    </a:lnTo>
                    <a:lnTo>
                      <a:pt x="83" y="95"/>
                    </a:lnTo>
                    <a:lnTo>
                      <a:pt x="89" y="111"/>
                    </a:lnTo>
                    <a:lnTo>
                      <a:pt x="156" y="112"/>
                    </a:lnTo>
                    <a:lnTo>
                      <a:pt x="167" y="92"/>
                    </a:lnTo>
                    <a:lnTo>
                      <a:pt x="184" y="68"/>
                    </a:lnTo>
                    <a:lnTo>
                      <a:pt x="196" y="44"/>
                    </a:lnTo>
                    <a:lnTo>
                      <a:pt x="105" y="45"/>
                    </a:lnTo>
                    <a:lnTo>
                      <a:pt x="84" y="44"/>
                    </a:lnTo>
                    <a:lnTo>
                      <a:pt x="66" y="33"/>
                    </a:lnTo>
                    <a:lnTo>
                      <a:pt x="53" y="24"/>
                    </a:lnTo>
                    <a:lnTo>
                      <a:pt x="45"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7" name="Google Shape;767;p65"/>
              <p:cNvSpPr/>
              <p:nvPr/>
            </p:nvSpPr>
            <p:spPr>
              <a:xfrm>
                <a:off x="4495" y="1915"/>
                <a:ext cx="53" cy="47"/>
              </a:xfrm>
              <a:custGeom>
                <a:rect b="b" l="l" r="r" t="t"/>
                <a:pathLst>
                  <a:path extrusionOk="0" h="35" w="53">
                    <a:moveTo>
                      <a:pt x="16" y="0"/>
                    </a:moveTo>
                    <a:lnTo>
                      <a:pt x="0" y="34"/>
                    </a:lnTo>
                    <a:lnTo>
                      <a:pt x="53" y="35"/>
                    </a:lnTo>
                    <a:lnTo>
                      <a:pt x="53" y="24"/>
                    </a:lnTo>
                    <a:lnTo>
                      <a:pt x="22" y="25"/>
                    </a:lnTo>
                    <a:lnTo>
                      <a:pt x="16"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8" name="Google Shape;768;p65"/>
              <p:cNvSpPr/>
              <p:nvPr/>
            </p:nvSpPr>
            <p:spPr>
              <a:xfrm>
                <a:off x="4108" y="1504"/>
                <a:ext cx="1112" cy="759"/>
              </a:xfrm>
              <a:custGeom>
                <a:rect b="b" l="l" r="r" t="t"/>
                <a:pathLst>
                  <a:path extrusionOk="0" h="759" w="1112">
                    <a:moveTo>
                      <a:pt x="972" y="0"/>
                    </a:moveTo>
                    <a:lnTo>
                      <a:pt x="970" y="31"/>
                    </a:lnTo>
                    <a:lnTo>
                      <a:pt x="986" y="43"/>
                    </a:lnTo>
                    <a:lnTo>
                      <a:pt x="990" y="56"/>
                    </a:lnTo>
                    <a:lnTo>
                      <a:pt x="1012" y="81"/>
                    </a:lnTo>
                    <a:lnTo>
                      <a:pt x="1022" y="78"/>
                    </a:lnTo>
                    <a:lnTo>
                      <a:pt x="1035" y="97"/>
                    </a:lnTo>
                    <a:lnTo>
                      <a:pt x="1038" y="118"/>
                    </a:lnTo>
                    <a:lnTo>
                      <a:pt x="1044" y="128"/>
                    </a:lnTo>
                    <a:lnTo>
                      <a:pt x="1044" y="201"/>
                    </a:lnTo>
                    <a:lnTo>
                      <a:pt x="1051" y="211"/>
                    </a:lnTo>
                    <a:lnTo>
                      <a:pt x="1053" y="242"/>
                    </a:lnTo>
                    <a:lnTo>
                      <a:pt x="1045" y="252"/>
                    </a:lnTo>
                    <a:lnTo>
                      <a:pt x="1027" y="255"/>
                    </a:lnTo>
                    <a:lnTo>
                      <a:pt x="1012" y="265"/>
                    </a:lnTo>
                    <a:lnTo>
                      <a:pt x="1003" y="272"/>
                    </a:lnTo>
                    <a:lnTo>
                      <a:pt x="1000" y="280"/>
                    </a:lnTo>
                    <a:lnTo>
                      <a:pt x="991" y="282"/>
                    </a:lnTo>
                    <a:lnTo>
                      <a:pt x="978" y="300"/>
                    </a:lnTo>
                    <a:lnTo>
                      <a:pt x="978" y="326"/>
                    </a:lnTo>
                    <a:lnTo>
                      <a:pt x="962" y="327"/>
                    </a:lnTo>
                    <a:lnTo>
                      <a:pt x="962" y="336"/>
                    </a:lnTo>
                    <a:lnTo>
                      <a:pt x="948" y="336"/>
                    </a:lnTo>
                    <a:lnTo>
                      <a:pt x="940" y="345"/>
                    </a:lnTo>
                    <a:lnTo>
                      <a:pt x="915" y="342"/>
                    </a:lnTo>
                    <a:lnTo>
                      <a:pt x="914" y="351"/>
                    </a:lnTo>
                    <a:lnTo>
                      <a:pt x="888" y="351"/>
                    </a:lnTo>
                    <a:lnTo>
                      <a:pt x="878" y="356"/>
                    </a:lnTo>
                    <a:lnTo>
                      <a:pt x="874" y="366"/>
                    </a:lnTo>
                    <a:lnTo>
                      <a:pt x="889" y="375"/>
                    </a:lnTo>
                    <a:lnTo>
                      <a:pt x="886" y="385"/>
                    </a:lnTo>
                    <a:lnTo>
                      <a:pt x="896" y="394"/>
                    </a:lnTo>
                    <a:lnTo>
                      <a:pt x="897" y="405"/>
                    </a:lnTo>
                    <a:lnTo>
                      <a:pt x="907" y="410"/>
                    </a:lnTo>
                    <a:lnTo>
                      <a:pt x="907" y="436"/>
                    </a:lnTo>
                    <a:lnTo>
                      <a:pt x="914" y="446"/>
                    </a:lnTo>
                    <a:lnTo>
                      <a:pt x="914" y="471"/>
                    </a:lnTo>
                    <a:lnTo>
                      <a:pt x="928" y="471"/>
                    </a:lnTo>
                    <a:lnTo>
                      <a:pt x="931" y="480"/>
                    </a:lnTo>
                    <a:lnTo>
                      <a:pt x="964" y="480"/>
                    </a:lnTo>
                    <a:lnTo>
                      <a:pt x="974" y="484"/>
                    </a:lnTo>
                    <a:lnTo>
                      <a:pt x="987" y="487"/>
                    </a:lnTo>
                    <a:lnTo>
                      <a:pt x="994" y="493"/>
                    </a:lnTo>
                    <a:lnTo>
                      <a:pt x="1002" y="502"/>
                    </a:lnTo>
                    <a:lnTo>
                      <a:pt x="1003" y="643"/>
                    </a:lnTo>
                    <a:lnTo>
                      <a:pt x="676" y="642"/>
                    </a:lnTo>
                    <a:lnTo>
                      <a:pt x="676" y="678"/>
                    </a:lnTo>
                    <a:lnTo>
                      <a:pt x="667" y="678"/>
                    </a:lnTo>
                    <a:lnTo>
                      <a:pt x="658" y="684"/>
                    </a:lnTo>
                    <a:lnTo>
                      <a:pt x="608" y="684"/>
                    </a:lnTo>
                    <a:lnTo>
                      <a:pt x="606" y="692"/>
                    </a:lnTo>
                    <a:lnTo>
                      <a:pt x="541" y="692"/>
                    </a:lnTo>
                    <a:lnTo>
                      <a:pt x="537" y="700"/>
                    </a:lnTo>
                    <a:lnTo>
                      <a:pt x="466" y="699"/>
                    </a:lnTo>
                    <a:lnTo>
                      <a:pt x="463" y="709"/>
                    </a:lnTo>
                    <a:lnTo>
                      <a:pt x="259" y="709"/>
                    </a:lnTo>
                    <a:lnTo>
                      <a:pt x="252" y="699"/>
                    </a:lnTo>
                    <a:lnTo>
                      <a:pt x="153" y="699"/>
                    </a:lnTo>
                    <a:lnTo>
                      <a:pt x="146" y="692"/>
                    </a:lnTo>
                    <a:lnTo>
                      <a:pt x="73" y="692"/>
                    </a:lnTo>
                    <a:lnTo>
                      <a:pt x="61" y="680"/>
                    </a:lnTo>
                    <a:lnTo>
                      <a:pt x="55" y="670"/>
                    </a:lnTo>
                    <a:lnTo>
                      <a:pt x="51" y="642"/>
                    </a:lnTo>
                    <a:lnTo>
                      <a:pt x="63" y="632"/>
                    </a:lnTo>
                    <a:lnTo>
                      <a:pt x="74" y="625"/>
                    </a:lnTo>
                    <a:lnTo>
                      <a:pt x="93" y="625"/>
                    </a:lnTo>
                    <a:lnTo>
                      <a:pt x="105" y="620"/>
                    </a:lnTo>
                    <a:lnTo>
                      <a:pt x="109" y="612"/>
                    </a:lnTo>
                    <a:lnTo>
                      <a:pt x="134" y="612"/>
                    </a:lnTo>
                    <a:lnTo>
                      <a:pt x="135" y="603"/>
                    </a:lnTo>
                    <a:lnTo>
                      <a:pt x="147" y="602"/>
                    </a:lnTo>
                    <a:lnTo>
                      <a:pt x="162" y="594"/>
                    </a:lnTo>
                    <a:lnTo>
                      <a:pt x="171" y="588"/>
                    </a:lnTo>
                    <a:lnTo>
                      <a:pt x="186" y="585"/>
                    </a:lnTo>
                    <a:lnTo>
                      <a:pt x="193" y="580"/>
                    </a:lnTo>
                    <a:lnTo>
                      <a:pt x="207" y="579"/>
                    </a:lnTo>
                    <a:lnTo>
                      <a:pt x="204" y="567"/>
                    </a:lnTo>
                    <a:lnTo>
                      <a:pt x="192" y="566"/>
                    </a:lnTo>
                    <a:lnTo>
                      <a:pt x="182" y="552"/>
                    </a:lnTo>
                    <a:lnTo>
                      <a:pt x="181" y="542"/>
                    </a:lnTo>
                    <a:lnTo>
                      <a:pt x="183" y="530"/>
                    </a:lnTo>
                    <a:lnTo>
                      <a:pt x="172" y="523"/>
                    </a:lnTo>
                    <a:lnTo>
                      <a:pt x="187" y="514"/>
                    </a:lnTo>
                    <a:lnTo>
                      <a:pt x="195" y="516"/>
                    </a:lnTo>
                    <a:lnTo>
                      <a:pt x="218" y="490"/>
                    </a:lnTo>
                    <a:lnTo>
                      <a:pt x="268" y="490"/>
                    </a:lnTo>
                    <a:lnTo>
                      <a:pt x="277" y="499"/>
                    </a:lnTo>
                    <a:lnTo>
                      <a:pt x="304" y="498"/>
                    </a:lnTo>
                    <a:lnTo>
                      <a:pt x="306" y="465"/>
                    </a:lnTo>
                    <a:lnTo>
                      <a:pt x="324" y="465"/>
                    </a:lnTo>
                    <a:lnTo>
                      <a:pt x="328" y="453"/>
                    </a:lnTo>
                    <a:lnTo>
                      <a:pt x="327" y="432"/>
                    </a:lnTo>
                    <a:lnTo>
                      <a:pt x="337" y="422"/>
                    </a:lnTo>
                    <a:lnTo>
                      <a:pt x="334" y="399"/>
                    </a:lnTo>
                    <a:lnTo>
                      <a:pt x="343" y="393"/>
                    </a:lnTo>
                    <a:lnTo>
                      <a:pt x="343" y="375"/>
                    </a:lnTo>
                    <a:lnTo>
                      <a:pt x="355" y="376"/>
                    </a:lnTo>
                    <a:lnTo>
                      <a:pt x="352" y="349"/>
                    </a:lnTo>
                    <a:lnTo>
                      <a:pt x="361" y="349"/>
                    </a:lnTo>
                    <a:lnTo>
                      <a:pt x="360" y="328"/>
                    </a:lnTo>
                    <a:lnTo>
                      <a:pt x="368" y="327"/>
                    </a:lnTo>
                    <a:lnTo>
                      <a:pt x="368" y="310"/>
                    </a:lnTo>
                    <a:lnTo>
                      <a:pt x="379" y="309"/>
                    </a:lnTo>
                    <a:lnTo>
                      <a:pt x="378" y="289"/>
                    </a:lnTo>
                    <a:lnTo>
                      <a:pt x="392" y="266"/>
                    </a:lnTo>
                    <a:lnTo>
                      <a:pt x="398" y="252"/>
                    </a:lnTo>
                    <a:lnTo>
                      <a:pt x="403" y="242"/>
                    </a:lnTo>
                    <a:lnTo>
                      <a:pt x="403" y="231"/>
                    </a:lnTo>
                    <a:lnTo>
                      <a:pt x="412" y="224"/>
                    </a:lnTo>
                    <a:lnTo>
                      <a:pt x="412" y="212"/>
                    </a:lnTo>
                    <a:lnTo>
                      <a:pt x="423" y="204"/>
                    </a:lnTo>
                    <a:lnTo>
                      <a:pt x="424" y="196"/>
                    </a:lnTo>
                    <a:lnTo>
                      <a:pt x="428" y="170"/>
                    </a:lnTo>
                    <a:lnTo>
                      <a:pt x="429" y="43"/>
                    </a:lnTo>
                    <a:lnTo>
                      <a:pt x="0" y="40"/>
                    </a:lnTo>
                    <a:lnTo>
                      <a:pt x="1" y="759"/>
                    </a:lnTo>
                    <a:lnTo>
                      <a:pt x="1112" y="758"/>
                    </a:lnTo>
                    <a:lnTo>
                      <a:pt x="1110" y="2"/>
                    </a:lnTo>
                    <a:lnTo>
                      <a:pt x="972"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9" name="Google Shape;769;p65"/>
              <p:cNvSpPr/>
              <p:nvPr/>
            </p:nvSpPr>
            <p:spPr>
              <a:xfrm>
                <a:off x="4109" y="1201"/>
                <a:ext cx="1111" cy="348"/>
              </a:xfrm>
              <a:custGeom>
                <a:rect b="b" l="l" r="r" t="t"/>
                <a:pathLst>
                  <a:path extrusionOk="0" h="348" w="1111">
                    <a:moveTo>
                      <a:pt x="578" y="277"/>
                    </a:moveTo>
                    <a:lnTo>
                      <a:pt x="553" y="287"/>
                    </a:lnTo>
                    <a:lnTo>
                      <a:pt x="524" y="298"/>
                    </a:lnTo>
                    <a:lnTo>
                      <a:pt x="512" y="305"/>
                    </a:lnTo>
                    <a:lnTo>
                      <a:pt x="501" y="305"/>
                    </a:lnTo>
                    <a:lnTo>
                      <a:pt x="491" y="315"/>
                    </a:lnTo>
                    <a:lnTo>
                      <a:pt x="475" y="312"/>
                    </a:lnTo>
                    <a:lnTo>
                      <a:pt x="469" y="321"/>
                    </a:lnTo>
                    <a:lnTo>
                      <a:pt x="458" y="321"/>
                    </a:lnTo>
                    <a:lnTo>
                      <a:pt x="451" y="331"/>
                    </a:lnTo>
                    <a:lnTo>
                      <a:pt x="440" y="329"/>
                    </a:lnTo>
                    <a:lnTo>
                      <a:pt x="438" y="339"/>
                    </a:lnTo>
                    <a:lnTo>
                      <a:pt x="432" y="348"/>
                    </a:lnTo>
                    <a:lnTo>
                      <a:pt x="0" y="348"/>
                    </a:lnTo>
                    <a:lnTo>
                      <a:pt x="0" y="0"/>
                    </a:lnTo>
                    <a:lnTo>
                      <a:pt x="1111" y="0"/>
                    </a:lnTo>
                    <a:lnTo>
                      <a:pt x="1111" y="310"/>
                    </a:lnTo>
                    <a:lnTo>
                      <a:pt x="963" y="307"/>
                    </a:lnTo>
                    <a:lnTo>
                      <a:pt x="960" y="298"/>
                    </a:lnTo>
                    <a:lnTo>
                      <a:pt x="951" y="300"/>
                    </a:lnTo>
                    <a:lnTo>
                      <a:pt x="941" y="289"/>
                    </a:lnTo>
                    <a:lnTo>
                      <a:pt x="923" y="292"/>
                    </a:lnTo>
                    <a:lnTo>
                      <a:pt x="917" y="280"/>
                    </a:lnTo>
                    <a:lnTo>
                      <a:pt x="905" y="283"/>
                    </a:lnTo>
                    <a:lnTo>
                      <a:pt x="900" y="273"/>
                    </a:lnTo>
                    <a:lnTo>
                      <a:pt x="882" y="275"/>
                    </a:lnTo>
                    <a:lnTo>
                      <a:pt x="867" y="264"/>
                    </a:lnTo>
                    <a:lnTo>
                      <a:pt x="839" y="265"/>
                    </a:lnTo>
                    <a:lnTo>
                      <a:pt x="834" y="253"/>
                    </a:lnTo>
                    <a:lnTo>
                      <a:pt x="782" y="256"/>
                    </a:lnTo>
                    <a:lnTo>
                      <a:pt x="767" y="250"/>
                    </a:lnTo>
                    <a:lnTo>
                      <a:pt x="747" y="247"/>
                    </a:lnTo>
                    <a:lnTo>
                      <a:pt x="741" y="255"/>
                    </a:lnTo>
                    <a:lnTo>
                      <a:pt x="691" y="256"/>
                    </a:lnTo>
                    <a:lnTo>
                      <a:pt x="689" y="245"/>
                    </a:lnTo>
                    <a:lnTo>
                      <a:pt x="697" y="237"/>
                    </a:lnTo>
                    <a:lnTo>
                      <a:pt x="695" y="222"/>
                    </a:lnTo>
                    <a:lnTo>
                      <a:pt x="707" y="213"/>
                    </a:lnTo>
                    <a:lnTo>
                      <a:pt x="707" y="160"/>
                    </a:lnTo>
                    <a:lnTo>
                      <a:pt x="697" y="144"/>
                    </a:lnTo>
                    <a:lnTo>
                      <a:pt x="693" y="129"/>
                    </a:lnTo>
                    <a:lnTo>
                      <a:pt x="690" y="119"/>
                    </a:lnTo>
                    <a:lnTo>
                      <a:pt x="684" y="113"/>
                    </a:lnTo>
                    <a:lnTo>
                      <a:pt x="673" y="103"/>
                    </a:lnTo>
                    <a:lnTo>
                      <a:pt x="660" y="103"/>
                    </a:lnTo>
                    <a:lnTo>
                      <a:pt x="659" y="93"/>
                    </a:lnTo>
                    <a:lnTo>
                      <a:pt x="650" y="91"/>
                    </a:lnTo>
                    <a:lnTo>
                      <a:pt x="643" y="99"/>
                    </a:lnTo>
                    <a:lnTo>
                      <a:pt x="629" y="102"/>
                    </a:lnTo>
                    <a:lnTo>
                      <a:pt x="623" y="109"/>
                    </a:lnTo>
                    <a:lnTo>
                      <a:pt x="618" y="127"/>
                    </a:lnTo>
                    <a:lnTo>
                      <a:pt x="609" y="118"/>
                    </a:lnTo>
                    <a:lnTo>
                      <a:pt x="594" y="118"/>
                    </a:lnTo>
                    <a:lnTo>
                      <a:pt x="585" y="120"/>
                    </a:lnTo>
                    <a:lnTo>
                      <a:pt x="573" y="126"/>
                    </a:lnTo>
                    <a:lnTo>
                      <a:pt x="569" y="141"/>
                    </a:lnTo>
                    <a:lnTo>
                      <a:pt x="559" y="144"/>
                    </a:lnTo>
                    <a:lnTo>
                      <a:pt x="559" y="163"/>
                    </a:lnTo>
                    <a:lnTo>
                      <a:pt x="554" y="171"/>
                    </a:lnTo>
                    <a:lnTo>
                      <a:pt x="552" y="207"/>
                    </a:lnTo>
                    <a:lnTo>
                      <a:pt x="545" y="214"/>
                    </a:lnTo>
                    <a:lnTo>
                      <a:pt x="551" y="221"/>
                    </a:lnTo>
                    <a:lnTo>
                      <a:pt x="553" y="244"/>
                    </a:lnTo>
                    <a:lnTo>
                      <a:pt x="559" y="251"/>
                    </a:lnTo>
                    <a:lnTo>
                      <a:pt x="561" y="262"/>
                    </a:lnTo>
                    <a:lnTo>
                      <a:pt x="572" y="268"/>
                    </a:lnTo>
                    <a:lnTo>
                      <a:pt x="578" y="27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770" name="Google Shape;770;p65"/>
          <p:cNvSpPr txBox="1"/>
          <p:nvPr/>
        </p:nvSpPr>
        <p:spPr>
          <a:xfrm>
            <a:off x="2389187" y="865187"/>
            <a:ext cx="6477000" cy="2514600"/>
          </a:xfrm>
          <a:prstGeom prst="rect">
            <a:avLst/>
          </a:prstGeom>
          <a:noFill/>
          <a:ln>
            <a:noFill/>
          </a:ln>
        </p:spPr>
        <p:txBody>
          <a:bodyPr anchorCtr="0" anchor="ctr" bIns="45700" lIns="91425" spcFirstLastPara="1" rIns="91425" wrap="square" tIns="45700">
            <a:noAutofit/>
          </a:bodyPr>
          <a:lstStyle/>
          <a:p>
            <a:pPr indent="-457200" lvl="0" marL="457200" marR="0" rtl="0" algn="l">
              <a:lnSpc>
                <a:spcPct val="100000"/>
              </a:lnSpc>
              <a:spcBef>
                <a:spcPts val="0"/>
              </a:spcBef>
              <a:spcAft>
                <a:spcPts val="0"/>
              </a:spcAft>
              <a:buClr>
                <a:schemeClr val="lt1"/>
              </a:buClr>
              <a:buSzPts val="1400"/>
              <a:buFont typeface="Arial"/>
              <a:buChar char="•"/>
            </a:pPr>
            <a:r>
              <a:rPr b="0" i="0" lang="en-US" sz="1400" u="none">
                <a:solidFill>
                  <a:schemeClr val="lt1"/>
                </a:solidFill>
                <a:latin typeface="Arial"/>
                <a:ea typeface="Arial"/>
                <a:cs typeface="Arial"/>
                <a:sym typeface="Arial"/>
              </a:rPr>
              <a:t>Checking coding standards.</a:t>
            </a:r>
            <a:endParaRPr/>
          </a:p>
          <a:p>
            <a:pPr indent="-457200" lvl="0" marL="457200" marR="0" rtl="0" algn="l">
              <a:lnSpc>
                <a:spcPct val="100000"/>
              </a:lnSpc>
              <a:spcBef>
                <a:spcPts val="700"/>
              </a:spcBef>
              <a:spcAft>
                <a:spcPts val="0"/>
              </a:spcAft>
              <a:buClr>
                <a:schemeClr val="lt1"/>
              </a:buClr>
              <a:buSzPts val="1400"/>
              <a:buFont typeface="Arial"/>
              <a:buChar char="•"/>
            </a:pPr>
            <a:r>
              <a:rPr b="0" i="0" lang="en-US" sz="1400" u="none">
                <a:solidFill>
                  <a:schemeClr val="lt1"/>
                </a:solidFill>
                <a:latin typeface="Arial"/>
                <a:ea typeface="Arial"/>
                <a:cs typeface="Arial"/>
                <a:sym typeface="Arial"/>
              </a:rPr>
              <a:t>Generating, executing JUnit format unit tests (White Box).</a:t>
            </a:r>
            <a:endParaRPr/>
          </a:p>
          <a:p>
            <a:pPr indent="-457200" lvl="0" marL="457200" marR="0" rtl="0" algn="l">
              <a:lnSpc>
                <a:spcPct val="100000"/>
              </a:lnSpc>
              <a:spcBef>
                <a:spcPts val="700"/>
              </a:spcBef>
              <a:spcAft>
                <a:spcPts val="0"/>
              </a:spcAft>
              <a:buClr>
                <a:schemeClr val="lt1"/>
              </a:buClr>
              <a:buSzPts val="1400"/>
              <a:buFont typeface="Arial"/>
              <a:buChar char="•"/>
            </a:pPr>
            <a:r>
              <a:rPr b="0" i="0" lang="en-US" sz="1400" u="none">
                <a:solidFill>
                  <a:schemeClr val="lt1"/>
                </a:solidFill>
                <a:latin typeface="Arial"/>
                <a:ea typeface="Arial"/>
                <a:cs typeface="Arial"/>
                <a:sym typeface="Arial"/>
              </a:rPr>
              <a:t>Report coding conversion violation, errors.</a:t>
            </a:r>
            <a:endParaRPr/>
          </a:p>
          <a:p>
            <a:pPr indent="-457200" lvl="0" marL="457200" marR="0" rtl="0" algn="l">
              <a:lnSpc>
                <a:spcPct val="100000"/>
              </a:lnSpc>
              <a:spcBef>
                <a:spcPts val="700"/>
              </a:spcBef>
              <a:spcAft>
                <a:spcPts val="0"/>
              </a:spcAft>
              <a:buClr>
                <a:schemeClr val="lt1"/>
              </a:buClr>
              <a:buSzPts val="1400"/>
              <a:buFont typeface="Arial"/>
              <a:buChar char="•"/>
            </a:pPr>
            <a:r>
              <a:rPr b="0" i="0" lang="en-US" sz="1400" u="none">
                <a:solidFill>
                  <a:schemeClr val="lt1"/>
                </a:solidFill>
                <a:latin typeface="Arial"/>
                <a:ea typeface="Arial"/>
                <a:cs typeface="Arial"/>
                <a:sym typeface="Arial"/>
              </a:rPr>
              <a:t>Monitors test coverage.</a:t>
            </a:r>
            <a:endParaRPr/>
          </a:p>
          <a:p>
            <a:pPr indent="-457200" lvl="0" marL="457200" marR="0" rtl="0" algn="l">
              <a:lnSpc>
                <a:spcPct val="100000"/>
              </a:lnSpc>
              <a:spcBef>
                <a:spcPts val="700"/>
              </a:spcBef>
              <a:spcAft>
                <a:spcPts val="0"/>
              </a:spcAft>
              <a:buClr>
                <a:schemeClr val="lt1"/>
              </a:buClr>
              <a:buSzPts val="1400"/>
              <a:buFont typeface="Arial"/>
              <a:buChar char="•"/>
            </a:pPr>
            <a:r>
              <a:rPr b="0" i="0" lang="en-US" sz="1400" u="none">
                <a:solidFill>
                  <a:schemeClr val="lt1"/>
                </a:solidFill>
                <a:latin typeface="Arial"/>
                <a:ea typeface="Arial"/>
                <a:cs typeface="Arial"/>
                <a:sym typeface="Arial"/>
              </a:rPr>
              <a:t>Automatically fixing coding standard errors.</a:t>
            </a:r>
            <a:endParaRPr/>
          </a:p>
          <a:p>
            <a:pPr indent="-457200" lvl="0" marL="457200" marR="0" rtl="0" algn="l">
              <a:lnSpc>
                <a:spcPct val="100000"/>
              </a:lnSpc>
              <a:spcBef>
                <a:spcPts val="700"/>
              </a:spcBef>
              <a:spcAft>
                <a:spcPts val="0"/>
              </a:spcAft>
              <a:buClr>
                <a:schemeClr val="lt1"/>
              </a:buClr>
              <a:buSzPts val="1400"/>
              <a:buFont typeface="Arial"/>
              <a:buChar char="•"/>
            </a:pPr>
            <a:r>
              <a:rPr b="0" i="0" lang="en-US" sz="1400" u="none">
                <a:solidFill>
                  <a:schemeClr val="lt1"/>
                </a:solidFill>
                <a:latin typeface="Arial"/>
                <a:ea typeface="Arial"/>
                <a:cs typeface="Arial"/>
                <a:sym typeface="Arial"/>
              </a:rPr>
              <a:t>Detect memory leak.</a:t>
            </a:r>
            <a:endParaRPr/>
          </a:p>
          <a:p>
            <a:pPr indent="-457200" lvl="0" marL="457200" marR="0" rtl="0" algn="l">
              <a:lnSpc>
                <a:spcPct val="100000"/>
              </a:lnSpc>
              <a:spcBef>
                <a:spcPts val="700"/>
              </a:spcBef>
              <a:spcAft>
                <a:spcPts val="0"/>
              </a:spcAft>
              <a:buClr>
                <a:schemeClr val="lt1"/>
              </a:buClr>
              <a:buSzPts val="1400"/>
              <a:buFont typeface="Arial"/>
              <a:buChar char="•"/>
            </a:pPr>
            <a:r>
              <a:rPr b="0" i="0" lang="en-US" sz="1400" u="none">
                <a:solidFill>
                  <a:schemeClr val="lt1"/>
                </a:solidFill>
                <a:latin typeface="Arial"/>
                <a:ea typeface="Arial"/>
                <a:cs typeface="Arial"/>
                <a:sym typeface="Arial"/>
              </a:rPr>
              <a:t>Performs automated regression testing.</a:t>
            </a:r>
            <a:endParaRPr/>
          </a:p>
        </p:txBody>
      </p:sp>
      <p:grpSp>
        <p:nvGrpSpPr>
          <p:cNvPr id="771" name="Google Shape;771;p65"/>
          <p:cNvGrpSpPr/>
          <p:nvPr/>
        </p:nvGrpSpPr>
        <p:grpSpPr>
          <a:xfrm>
            <a:off x="179387" y="4111625"/>
            <a:ext cx="2133600" cy="1951037"/>
            <a:chOff x="768" y="2621"/>
            <a:chExt cx="1344" cy="1229"/>
          </a:xfrm>
        </p:grpSpPr>
        <p:pic>
          <p:nvPicPr>
            <p:cNvPr id="772" name="Google Shape;772;p65"/>
            <p:cNvPicPr preferRelativeResize="0"/>
            <p:nvPr/>
          </p:nvPicPr>
          <p:blipFill rotWithShape="1">
            <a:blip r:embed="rId7">
              <a:alphaModFix/>
            </a:blip>
            <a:srcRect b="0" l="0" r="0" t="0"/>
            <a:stretch/>
          </p:blipFill>
          <p:spPr>
            <a:xfrm>
              <a:off x="1008" y="2621"/>
              <a:ext cx="933" cy="979"/>
            </a:xfrm>
            <a:prstGeom prst="rect">
              <a:avLst/>
            </a:prstGeom>
            <a:noFill/>
            <a:ln>
              <a:noFill/>
            </a:ln>
          </p:spPr>
        </p:pic>
        <p:sp>
          <p:nvSpPr>
            <p:cNvPr id="773" name="Google Shape;773;p65"/>
            <p:cNvSpPr txBox="1"/>
            <p:nvPr/>
          </p:nvSpPr>
          <p:spPr>
            <a:xfrm>
              <a:off x="768" y="3600"/>
              <a:ext cx="1344" cy="25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1800"/>
                <a:buFont typeface="Tahoma"/>
                <a:buNone/>
              </a:pPr>
              <a:r>
                <a:rPr b="0" i="0" lang="en-US" sz="1800" u="none">
                  <a:solidFill>
                    <a:srgbClr val="0000FF"/>
                  </a:solidFill>
                  <a:latin typeface="Tahoma"/>
                  <a:ea typeface="Tahoma"/>
                  <a:cs typeface="Tahoma"/>
                  <a:sym typeface="Tahoma"/>
                </a:rPr>
                <a:t>Customization</a:t>
              </a:r>
              <a:endParaRPr/>
            </a:p>
          </p:txBody>
        </p:sp>
      </p:grpSp>
      <p:sp>
        <p:nvSpPr>
          <p:cNvPr id="774" name="Google Shape;774;p65"/>
          <p:cNvSpPr txBox="1"/>
          <p:nvPr/>
        </p:nvSpPr>
        <p:spPr>
          <a:xfrm>
            <a:off x="2389187" y="3760787"/>
            <a:ext cx="6477000" cy="2438400"/>
          </a:xfrm>
          <a:prstGeom prst="rect">
            <a:avLst/>
          </a:prstGeom>
          <a:noFill/>
          <a:ln>
            <a:noFill/>
          </a:ln>
        </p:spPr>
        <p:txBody>
          <a:bodyPr anchorCtr="0" anchor="ctr" bIns="45700" lIns="91425" spcFirstLastPara="1" rIns="91425" wrap="square" tIns="45700">
            <a:noAutofit/>
          </a:bodyPr>
          <a:lstStyle/>
          <a:p>
            <a:pPr indent="-457200" lvl="0" marL="457200" marR="0" rtl="0" algn="l">
              <a:lnSpc>
                <a:spcPct val="100000"/>
              </a:lnSpc>
              <a:spcBef>
                <a:spcPts val="0"/>
              </a:spcBef>
              <a:spcAft>
                <a:spcPts val="0"/>
              </a:spcAft>
              <a:buClr>
                <a:schemeClr val="lt1"/>
              </a:buClr>
              <a:buSzPts val="1400"/>
              <a:buFont typeface="Arial"/>
              <a:buChar char="•"/>
            </a:pPr>
            <a:r>
              <a:rPr b="0" i="0" lang="en-US" sz="1400" u="none">
                <a:solidFill>
                  <a:schemeClr val="lt1"/>
                </a:solidFill>
                <a:latin typeface="Arial"/>
                <a:ea typeface="Arial"/>
                <a:cs typeface="Arial"/>
                <a:sym typeface="Arial"/>
              </a:rPr>
              <a:t>Define/Customize the coding conversion rules</a:t>
            </a:r>
            <a:endParaRPr/>
          </a:p>
          <a:p>
            <a:pPr indent="-457200" lvl="0" marL="457200" marR="0" rtl="0" algn="l">
              <a:lnSpc>
                <a:spcPct val="100000"/>
              </a:lnSpc>
              <a:spcBef>
                <a:spcPts val="700"/>
              </a:spcBef>
              <a:spcAft>
                <a:spcPts val="0"/>
              </a:spcAft>
              <a:buClr>
                <a:schemeClr val="lt1"/>
              </a:buClr>
              <a:buSzPts val="1400"/>
              <a:buFont typeface="Arial"/>
              <a:buChar char="•"/>
            </a:pPr>
            <a:r>
              <a:rPr b="0" i="0" lang="en-US" sz="1400" u="none">
                <a:solidFill>
                  <a:schemeClr val="lt1"/>
                </a:solidFill>
                <a:latin typeface="Arial"/>
                <a:ea typeface="Arial"/>
                <a:cs typeface="Arial"/>
                <a:sym typeface="Arial"/>
              </a:rPr>
              <a:t>Extend JUnit format unit tests.</a:t>
            </a:r>
            <a:endParaRPr/>
          </a:p>
          <a:p>
            <a:pPr indent="-457200" lvl="0" marL="457200" marR="0" rtl="0" algn="l">
              <a:lnSpc>
                <a:spcPct val="100000"/>
              </a:lnSpc>
              <a:spcBef>
                <a:spcPts val="700"/>
              </a:spcBef>
              <a:spcAft>
                <a:spcPts val="0"/>
              </a:spcAft>
              <a:buClr>
                <a:schemeClr val="lt1"/>
              </a:buClr>
              <a:buSzPts val="1400"/>
              <a:buFont typeface="Arial"/>
              <a:buChar char="•"/>
            </a:pPr>
            <a:r>
              <a:rPr b="0" i="0" lang="en-US" sz="1400" u="none">
                <a:solidFill>
                  <a:schemeClr val="lt1"/>
                </a:solidFill>
                <a:latin typeface="Arial"/>
                <a:ea typeface="Arial"/>
                <a:cs typeface="Arial"/>
                <a:sym typeface="Arial"/>
              </a:rPr>
              <a:t>Provides a fast and easy way to add black-box tests, module tests, and system tests the abilities to write stub, driver,  test suit, customize tests).</a:t>
            </a:r>
            <a:endParaRPr/>
          </a:p>
          <a:p>
            <a:pPr indent="-457200" lvl="0" marL="457200" marR="0" rtl="0" algn="l">
              <a:lnSpc>
                <a:spcPct val="100000"/>
              </a:lnSpc>
              <a:spcBef>
                <a:spcPts val="700"/>
              </a:spcBef>
              <a:spcAft>
                <a:spcPts val="0"/>
              </a:spcAft>
              <a:buClr>
                <a:schemeClr val="lt1"/>
              </a:buClr>
              <a:buSzPts val="1400"/>
              <a:buFont typeface="Arial"/>
              <a:buChar char="•"/>
            </a:pPr>
            <a:r>
              <a:rPr b="0" i="0" lang="en-US" sz="1400" u="none">
                <a:solidFill>
                  <a:schemeClr val="lt1"/>
                </a:solidFill>
                <a:latin typeface="Arial"/>
                <a:ea typeface="Arial"/>
                <a:cs typeface="Arial"/>
                <a:sym typeface="Arial"/>
              </a:rPr>
              <a:t>Perform Black Box Test with Design by Contract feature.</a:t>
            </a:r>
            <a:endParaRPr/>
          </a:p>
          <a:p>
            <a:pPr indent="-457200" lvl="0" marL="457200" marR="0" rtl="0" algn="l">
              <a:lnSpc>
                <a:spcPct val="100000"/>
              </a:lnSpc>
              <a:spcBef>
                <a:spcPts val="700"/>
              </a:spcBef>
              <a:spcAft>
                <a:spcPts val="0"/>
              </a:spcAft>
              <a:buClr>
                <a:schemeClr val="lt1"/>
              </a:buClr>
              <a:buSzPts val="1400"/>
              <a:buFont typeface="Arial"/>
              <a:buChar char="•"/>
            </a:pPr>
            <a:r>
              <a:rPr b="0" i="0" lang="en-US" sz="1400" u="none">
                <a:solidFill>
                  <a:schemeClr val="lt1"/>
                </a:solidFill>
                <a:latin typeface="Arial"/>
                <a:ea typeface="Arial"/>
                <a:cs typeface="Arial"/>
                <a:sym typeface="Arial"/>
              </a:rPr>
              <a:t>Perform sub-module, module, and system testing by extending the unit-level functional test cases, then running the extended test suite.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770"/>
                                        </p:tgtEl>
                                        <p:attrNameLst>
                                          <p:attrName>style.visibility</p:attrName>
                                        </p:attrNameLst>
                                      </p:cBhvr>
                                      <p:to>
                                        <p:strVal val="visible"/>
                                      </p:to>
                                    </p:set>
                                    <p:animEffect filter="fade" transition="in">
                                      <p:cBhvr>
                                        <p:cTn dur="500"/>
                                        <p:tgtEl>
                                          <p:spTgt spid="77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74"/>
                                        </p:tgtEl>
                                        <p:attrNameLst>
                                          <p:attrName>style.visibility</p:attrName>
                                        </p:attrNameLst>
                                      </p:cBhvr>
                                      <p:to>
                                        <p:strVal val="visible"/>
                                      </p:to>
                                    </p:set>
                                    <p:animEffect filter="fade" transition="in">
                                      <p:cBhvr>
                                        <p:cTn dur="500"/>
                                        <p:tgtEl>
                                          <p:spTgt spid="7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78" name="Shape 778"/>
        <p:cNvGrpSpPr/>
        <p:nvPr/>
      </p:nvGrpSpPr>
      <p:grpSpPr>
        <a:xfrm>
          <a:off x="0" y="0"/>
          <a:ext cx="0" cy="0"/>
          <a:chOff x="0" y="0"/>
          <a:chExt cx="0" cy="0"/>
        </a:xfrm>
      </p:grpSpPr>
      <p:sp>
        <p:nvSpPr>
          <p:cNvPr id="779" name="Google Shape;779;p66"/>
          <p:cNvSpPr txBox="1"/>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Page </a:t>
            </a:r>
            <a:fld id="{00000000-1234-1234-1234-123412341234}" type="slidenum">
              <a:rPr b="1" i="1" lang="en-US" sz="1200" u="none">
                <a:solidFill>
                  <a:srgbClr val="959595"/>
                </a:solidFill>
                <a:latin typeface="Arial"/>
                <a:ea typeface="Arial"/>
                <a:cs typeface="Arial"/>
                <a:sym typeface="Arial"/>
              </a:rPr>
              <a:t>‹#›</a:t>
            </a:fld>
            <a:endParaRPr/>
          </a:p>
        </p:txBody>
      </p:sp>
      <p:sp>
        <p:nvSpPr>
          <p:cNvPr id="780" name="Google Shape;780;p66"/>
          <p:cNvSpPr txBox="1"/>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Confidential</a:t>
            </a:r>
            <a:endParaRPr/>
          </a:p>
        </p:txBody>
      </p:sp>
      <p:sp>
        <p:nvSpPr>
          <p:cNvPr id="781" name="Google Shape;781;p66"/>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6454"/>
              </a:buClr>
              <a:buSzPts val="2500"/>
              <a:buFont typeface="Century Gothic"/>
              <a:buNone/>
            </a:pPr>
            <a:r>
              <a:rPr b="1" i="0" lang="en-US" sz="2500" u="none">
                <a:solidFill>
                  <a:srgbClr val="006454"/>
                </a:solidFill>
                <a:latin typeface="Century Gothic"/>
                <a:ea typeface="Century Gothic"/>
                <a:cs typeface="Century Gothic"/>
                <a:sym typeface="Century Gothic"/>
              </a:rPr>
              <a:t>Question and Answer</a:t>
            </a:r>
            <a:endParaRPr/>
          </a:p>
        </p:txBody>
      </p:sp>
      <p:pic>
        <p:nvPicPr>
          <p:cNvPr descr="BD00028_" id="782" name="Google Shape;782;p66"/>
          <p:cNvPicPr preferRelativeResize="0"/>
          <p:nvPr>
            <p:ph idx="1" type="body"/>
          </p:nvPr>
        </p:nvPicPr>
        <p:blipFill rotWithShape="1">
          <a:blip r:embed="rId4">
            <a:alphaModFix/>
          </a:blip>
          <a:srcRect b="0" l="0" r="0" t="0"/>
          <a:stretch/>
        </p:blipFill>
        <p:spPr>
          <a:xfrm>
            <a:off x="2357437" y="1676400"/>
            <a:ext cx="4179887" cy="3525837"/>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86" name="Shape 786"/>
        <p:cNvGrpSpPr/>
        <p:nvPr/>
      </p:nvGrpSpPr>
      <p:grpSpPr>
        <a:xfrm>
          <a:off x="0" y="0"/>
          <a:ext cx="0" cy="0"/>
          <a:chOff x="0" y="0"/>
          <a:chExt cx="0" cy="0"/>
        </a:xfrm>
      </p:grpSpPr>
      <p:sp>
        <p:nvSpPr>
          <p:cNvPr id="787" name="Google Shape;787;p67"/>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6454"/>
              </a:buClr>
              <a:buSzPts val="2500"/>
              <a:buFont typeface="Century Gothic"/>
              <a:buNone/>
            </a:pPr>
            <a:r>
              <a:rPr b="1" i="0" lang="en-US" sz="2500" u="none">
                <a:solidFill>
                  <a:srgbClr val="006454"/>
                </a:solidFill>
                <a:latin typeface="Century Gothic"/>
                <a:ea typeface="Century Gothic"/>
                <a:cs typeface="Century Gothic"/>
                <a:sym typeface="Century Gothic"/>
              </a:rPr>
              <a:t>Exercise / Questionnaire</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91" name="Shape 791"/>
        <p:cNvGrpSpPr/>
        <p:nvPr/>
      </p:nvGrpSpPr>
      <p:grpSpPr>
        <a:xfrm>
          <a:off x="0" y="0"/>
          <a:ext cx="0" cy="0"/>
          <a:chOff x="0" y="0"/>
          <a:chExt cx="0" cy="0"/>
        </a:xfrm>
      </p:grpSpPr>
      <p:sp>
        <p:nvSpPr>
          <p:cNvPr id="792" name="Google Shape;792;p68"/>
          <p:cNvSpPr txBox="1"/>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Page </a:t>
            </a:r>
            <a:fld id="{00000000-1234-1234-1234-123412341234}" type="slidenum">
              <a:rPr b="1" i="1" lang="en-US" sz="1200" u="none">
                <a:solidFill>
                  <a:srgbClr val="959595"/>
                </a:solidFill>
                <a:latin typeface="Arial"/>
                <a:ea typeface="Arial"/>
                <a:cs typeface="Arial"/>
                <a:sym typeface="Arial"/>
              </a:rPr>
              <a:t>‹#›</a:t>
            </a:fld>
            <a:endParaRPr/>
          </a:p>
        </p:txBody>
      </p:sp>
      <p:sp>
        <p:nvSpPr>
          <p:cNvPr id="793" name="Google Shape;793;p68"/>
          <p:cNvSpPr txBox="1"/>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Confidential</a:t>
            </a:r>
            <a:endParaRPr/>
          </a:p>
        </p:txBody>
      </p:sp>
      <p:sp>
        <p:nvSpPr>
          <p:cNvPr id="794" name="Google Shape;794;p68"/>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6454"/>
              </a:buClr>
              <a:buSzPts val="2500"/>
              <a:buFont typeface="Arial"/>
              <a:buNone/>
            </a:pPr>
            <a:r>
              <a:rPr b="1" i="0" lang="en-US" sz="2500" u="none">
                <a:solidFill>
                  <a:srgbClr val="006454"/>
                </a:solidFill>
                <a:latin typeface="Arial"/>
                <a:ea typeface="Arial"/>
                <a:cs typeface="Arial"/>
                <a:sym typeface="Arial"/>
              </a:rPr>
              <a:t>Appendix: Course detail form</a:t>
            </a:r>
            <a:endParaRPr/>
          </a:p>
        </p:txBody>
      </p:sp>
      <p:graphicFrame>
        <p:nvGraphicFramePr>
          <p:cNvPr id="795" name="Google Shape;795;p68"/>
          <p:cNvGraphicFramePr/>
          <p:nvPr/>
        </p:nvGraphicFramePr>
        <p:xfrm>
          <a:off x="533400" y="914400"/>
          <a:ext cx="3000000" cy="3000000"/>
        </p:xfrm>
        <a:graphic>
          <a:graphicData uri="http://schemas.openxmlformats.org/drawingml/2006/table">
            <a:tbl>
              <a:tblPr>
                <a:noFill/>
                <a:tableStyleId>{CC304F6C-76B3-4CF1-8B42-2F773E0D027E}</a:tableStyleId>
              </a:tblPr>
              <a:tblGrid>
                <a:gridCol w="1187450"/>
                <a:gridCol w="2289175"/>
                <a:gridCol w="941375"/>
                <a:gridCol w="3659175"/>
              </a:tblGrid>
              <a:tr h="325425">
                <a:tc>
                  <a:txBody>
                    <a:bodyPr/>
                    <a:lstStyle/>
                    <a:p>
                      <a:pPr indent="0" lvl="0" marL="0" marR="0" rtl="0" algn="just">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Author</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CCFF"/>
                    </a:solidFill>
                  </a:tcPr>
                </a:tc>
                <a:tc>
                  <a:txBody>
                    <a:bodyPr/>
                    <a:lstStyle/>
                    <a:p>
                      <a:pPr indent="0" lvl="0" marL="0" marR="0" rtl="0" algn="just">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FA team</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CCFF"/>
                    </a:solidFill>
                  </a:tcPr>
                </a:tc>
                <a:tc>
                  <a:txBody>
                    <a:bodyPr/>
                    <a:lstStyle/>
                    <a:p>
                      <a:pPr indent="0" lvl="0" marL="0" marR="0" rtl="0" algn="just">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Duration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CCFF"/>
                    </a:solidFill>
                  </a:tcPr>
                </a:tc>
                <a:tc>
                  <a:txBody>
                    <a:bodyPr/>
                    <a:lstStyle/>
                    <a:p>
                      <a:pPr indent="0" lvl="0" marL="0" marR="0" rtl="0" algn="just">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4 Hours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CCFF"/>
                    </a:solidFill>
                  </a:tcPr>
                </a:tc>
              </a:tr>
              <a:tr h="360350">
                <a:tc>
                  <a:txBody>
                    <a:bodyPr/>
                    <a:lstStyle/>
                    <a:p>
                      <a:pPr indent="0" lvl="0" marL="0" marR="0" rtl="0" algn="just">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Category</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CCFF"/>
                    </a:solidFill>
                  </a:tcPr>
                </a:tc>
                <a:tc>
                  <a:txBody>
                    <a:bodyPr/>
                    <a:lstStyle/>
                    <a:p>
                      <a:pPr indent="0" lvl="0" marL="0" marR="0" rtl="0" algn="just">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Software Engineering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CCFF"/>
                    </a:solidFill>
                  </a:tcPr>
                </a:tc>
                <a:tc>
                  <a:txBody>
                    <a:bodyPr/>
                    <a:lstStyle/>
                    <a:p>
                      <a:pPr indent="0" lvl="0" marL="0" marR="0" rtl="0" algn="just">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Type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CCFF"/>
                    </a:solidFill>
                  </a:tcPr>
                </a:tc>
                <a:tc>
                  <a:txBody>
                    <a:bodyPr/>
                    <a:lstStyle/>
                    <a:p>
                      <a:pPr indent="0" lvl="0" marL="0" marR="0" rtl="0" algn="just">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Theory / Theory and Practice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CCFF"/>
                    </a:solidFill>
                  </a:tcPr>
                </a:tc>
              </a:tr>
            </a:tbl>
          </a:graphicData>
        </a:graphic>
      </p:graphicFrame>
      <p:graphicFrame>
        <p:nvGraphicFramePr>
          <p:cNvPr id="796" name="Google Shape;796;p68"/>
          <p:cNvGraphicFramePr/>
          <p:nvPr/>
        </p:nvGraphicFramePr>
        <p:xfrm>
          <a:off x="533400" y="2133600"/>
          <a:ext cx="3000000" cy="3000000"/>
        </p:xfrm>
        <a:graphic>
          <a:graphicData uri="http://schemas.openxmlformats.org/drawingml/2006/table">
            <a:tbl>
              <a:tblPr>
                <a:noFill/>
                <a:tableStyleId>{CC304F6C-76B3-4CF1-8B42-2F773E0D027E}</a:tableStyleId>
              </a:tblPr>
              <a:tblGrid>
                <a:gridCol w="2038350"/>
                <a:gridCol w="6038850"/>
              </a:tblGrid>
              <a:tr h="803275">
                <a:tc>
                  <a:txBody>
                    <a:bodyPr/>
                    <a:lstStyle/>
                    <a:p>
                      <a:pPr indent="0" lvl="0" marL="0" marR="0" rtl="0" algn="just">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Examination</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gradFill>
                      <a:gsLst>
                        <a:gs pos="0">
                          <a:schemeClr val="accent1"/>
                        </a:gs>
                        <a:gs pos="100000">
                          <a:schemeClr val="hlink"/>
                        </a:gs>
                      </a:gsLst>
                      <a:lin ang="5400000" scaled="0"/>
                    </a:gradFill>
                  </a:tcPr>
                </a:tc>
                <a:tc>
                  <a:txBody>
                    <a:bodyPr/>
                    <a:lstStyle/>
                    <a:p>
                      <a:pPr indent="0" lvl="0" marL="0" marR="0" rtl="0" algn="just">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Review questions / quiz will be at the end of the course. The purpose is to review the awareness of all attendees on some important points of this course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gradFill>
                      <a:gsLst>
                        <a:gs pos="0">
                          <a:schemeClr val="accent1"/>
                        </a:gs>
                        <a:gs pos="100000">
                          <a:schemeClr val="hlink"/>
                        </a:gs>
                      </a:gsLst>
                      <a:lin ang="5400000" scaled="0"/>
                    </a:gradFill>
                  </a:tcPr>
                </a:tc>
              </a:tr>
              <a:tr h="801675">
                <a:tc>
                  <a:txBody>
                    <a:bodyPr/>
                    <a:lstStyle/>
                    <a:p>
                      <a:pPr indent="0" lvl="0" marL="0" marR="0" rtl="0" algn="just">
                        <a:lnSpc>
                          <a:spcPct val="100000"/>
                        </a:lnSpc>
                        <a:spcBef>
                          <a:spcPts val="0"/>
                        </a:spcBef>
                        <a:spcAft>
                          <a:spcPts val="0"/>
                        </a:spcAft>
                        <a:buClr>
                          <a:schemeClr val="dk1"/>
                        </a:buClr>
                        <a:buSzPts val="1400"/>
                        <a:buFont typeface="Century Gothic"/>
                        <a:buNone/>
                      </a:pPr>
                      <a:r>
                        <a:rPr b="1" i="0" lang="en-US" sz="1400" u="none" cap="none" strike="noStrike">
                          <a:solidFill>
                            <a:schemeClr val="dk1"/>
                          </a:solidFill>
                          <a:latin typeface="Century Gothic"/>
                          <a:ea typeface="Century Gothic"/>
                          <a:cs typeface="Century Gothic"/>
                          <a:sym typeface="Century Gothic"/>
                        </a:rPr>
                        <a:t>Intended Audience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gradFill>
                      <a:gsLst>
                        <a:gs pos="0">
                          <a:schemeClr val="accent1"/>
                        </a:gs>
                        <a:gs pos="100000">
                          <a:schemeClr val="hlink"/>
                        </a:gs>
                      </a:gsLst>
                      <a:lin ang="5400000" scaled="0"/>
                    </a:gradFill>
                  </a:tcPr>
                </a:tc>
                <a:tc>
                  <a:txBody>
                    <a:bodyPr/>
                    <a:lstStyle/>
                    <a:p>
                      <a:pPr indent="0" lvl="0" marL="0" marR="0" rtl="0" algn="just">
                        <a:lnSpc>
                          <a:spcPct val="100000"/>
                        </a:lnSpc>
                        <a:spcBef>
                          <a:spcPts val="0"/>
                        </a:spcBef>
                        <a:spcAft>
                          <a:spcPts val="0"/>
                        </a:spcAft>
                        <a:buClr>
                          <a:schemeClr val="dk1"/>
                        </a:buClr>
                        <a:buSzPts val="1400"/>
                        <a:buFont typeface="Century Gothic"/>
                        <a:buNone/>
                      </a:pPr>
                      <a:r>
                        <a:rPr b="0" i="0" lang="en-US" sz="1400" u="none" cap="none" strike="noStrike">
                          <a:solidFill>
                            <a:schemeClr val="dk1"/>
                          </a:solidFill>
                          <a:latin typeface="Century Gothic"/>
                          <a:ea typeface="Century Gothic"/>
                          <a:cs typeface="Century Gothic"/>
                          <a:sym typeface="Century Gothic"/>
                        </a:rPr>
                        <a:t>Any software technician, engineer, project leader, project manager, manager who are working in software related projects.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gradFill>
                      <a:gsLst>
                        <a:gs pos="0">
                          <a:schemeClr val="accent1"/>
                        </a:gs>
                        <a:gs pos="100000">
                          <a:schemeClr val="hlink"/>
                        </a:gs>
                      </a:gsLst>
                      <a:lin ang="5400000" scaled="0"/>
                    </a:gradFill>
                  </a:tcPr>
                </a:tc>
              </a:tr>
              <a:tr h="579425">
                <a:tc>
                  <a:txBody>
                    <a:bodyPr/>
                    <a:lstStyle/>
                    <a:p>
                      <a:pPr indent="0" lvl="0" marL="0" marR="0" rtl="0" algn="just">
                        <a:lnSpc>
                          <a:spcPct val="100000"/>
                        </a:lnSpc>
                        <a:spcBef>
                          <a:spcPts val="0"/>
                        </a:spcBef>
                        <a:spcAft>
                          <a:spcPts val="0"/>
                        </a:spcAft>
                        <a:buClr>
                          <a:schemeClr val="dk1"/>
                        </a:buClr>
                        <a:buSzPts val="1400"/>
                        <a:buFont typeface="Century Gothic"/>
                        <a:buNone/>
                      </a:pPr>
                      <a:r>
                        <a:rPr b="1" i="0" lang="en-US" sz="1400" u="none" cap="none" strike="noStrike">
                          <a:solidFill>
                            <a:schemeClr val="dk1"/>
                          </a:solidFill>
                          <a:latin typeface="Century Gothic"/>
                          <a:ea typeface="Century Gothic"/>
                          <a:cs typeface="Century Gothic"/>
                          <a:sym typeface="Century Gothic"/>
                        </a:rPr>
                        <a:t>Pre-requisites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gradFill>
                      <a:gsLst>
                        <a:gs pos="0">
                          <a:schemeClr val="accent1"/>
                        </a:gs>
                        <a:gs pos="100000">
                          <a:schemeClr val="hlink"/>
                        </a:gs>
                      </a:gsLst>
                      <a:lin ang="5400000" scaled="0"/>
                    </a:gradFill>
                  </a:tcPr>
                </a:tc>
                <a:tc>
                  <a:txBody>
                    <a:bodyPr/>
                    <a:lstStyle/>
                    <a:p>
                      <a:pPr indent="0" lvl="0" marL="0" marR="0" rtl="0" algn="just">
                        <a:lnSpc>
                          <a:spcPct val="100000"/>
                        </a:lnSpc>
                        <a:spcBef>
                          <a:spcPts val="0"/>
                        </a:spcBef>
                        <a:spcAft>
                          <a:spcPts val="0"/>
                        </a:spcAft>
                        <a:buClr>
                          <a:schemeClr val="dk1"/>
                        </a:buClr>
                        <a:buSzPts val="1400"/>
                        <a:buFont typeface="Century Gothic"/>
                        <a:buNone/>
                      </a:pPr>
                      <a:r>
                        <a:rPr b="0" i="0" lang="en-US" sz="1400" u="none" cap="none" strike="noStrike">
                          <a:solidFill>
                            <a:schemeClr val="dk1"/>
                          </a:solidFill>
                          <a:latin typeface="Century Gothic"/>
                          <a:ea typeface="Century Gothic"/>
                          <a:cs typeface="Century Gothic"/>
                          <a:sym typeface="Century Gothic"/>
                        </a:rPr>
                        <a:t>Those who have basic knowledge of programming language and unit testing</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gradFill>
                      <a:gsLst>
                        <a:gs pos="0">
                          <a:schemeClr val="accent1"/>
                        </a:gs>
                        <a:gs pos="100000">
                          <a:schemeClr val="hlink"/>
                        </a:gs>
                      </a:gsLst>
                      <a:lin ang="5400000" scaled="0"/>
                    </a:gradFill>
                  </a:tcPr>
                </a:tc>
              </a:tr>
              <a:tr h="609600">
                <a:tc>
                  <a:txBody>
                    <a:bodyPr/>
                    <a:lstStyle/>
                    <a:p>
                      <a:pPr indent="0" lvl="0" marL="0" marR="0" rtl="0" algn="just">
                        <a:lnSpc>
                          <a:spcPct val="100000"/>
                        </a:lnSpc>
                        <a:spcBef>
                          <a:spcPts val="0"/>
                        </a:spcBef>
                        <a:spcAft>
                          <a:spcPts val="0"/>
                        </a:spcAft>
                        <a:buClr>
                          <a:schemeClr val="dk1"/>
                        </a:buClr>
                        <a:buSzPts val="1400"/>
                        <a:buFont typeface="Century Gothic"/>
                        <a:buNone/>
                      </a:pPr>
                      <a:r>
                        <a:rPr b="1" i="0" lang="en-US" sz="1400" u="none" cap="none" strike="noStrike">
                          <a:solidFill>
                            <a:schemeClr val="dk1"/>
                          </a:solidFill>
                          <a:latin typeface="Century Gothic"/>
                          <a:ea typeface="Century Gothic"/>
                          <a:cs typeface="Century Gothic"/>
                          <a:sym typeface="Century Gothic"/>
                        </a:rPr>
                        <a:t>Completion criteria for the course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gradFill>
                      <a:gsLst>
                        <a:gs pos="0">
                          <a:schemeClr val="accent1"/>
                        </a:gs>
                        <a:gs pos="100000">
                          <a:schemeClr val="hlink"/>
                        </a:gs>
                      </a:gsLst>
                      <a:lin ang="5400000" scaled="0"/>
                    </a:gradFill>
                  </a:tcPr>
                </a:tc>
                <a:tc>
                  <a:txBody>
                    <a:bodyPr/>
                    <a:lstStyle/>
                    <a:p>
                      <a:pPr indent="0" lvl="0" marL="0" marR="0" rtl="0" algn="just">
                        <a:lnSpc>
                          <a:spcPct val="100000"/>
                        </a:lnSpc>
                        <a:spcBef>
                          <a:spcPts val="0"/>
                        </a:spcBef>
                        <a:spcAft>
                          <a:spcPts val="0"/>
                        </a:spcAft>
                        <a:buClr>
                          <a:schemeClr val="dk1"/>
                        </a:buClr>
                        <a:buSzPts val="1400"/>
                        <a:buFont typeface="Century Gothic"/>
                        <a:buNone/>
                      </a:pPr>
                      <a:r>
                        <a:rPr b="0" i="0" lang="en-US" sz="1400" u="none" cap="none" strike="noStrike">
                          <a:solidFill>
                            <a:schemeClr val="dk1"/>
                          </a:solidFill>
                          <a:latin typeface="Century Gothic"/>
                          <a:ea typeface="Century Gothic"/>
                          <a:cs typeface="Century Gothic"/>
                          <a:sym typeface="Century Gothic"/>
                        </a:rPr>
                        <a:t>Attendee must join at least 80% of course length and finish the review questions section with score rate of 75% or higher.</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gradFill>
                      <a:gsLst>
                        <a:gs pos="0">
                          <a:schemeClr val="accent1"/>
                        </a:gs>
                        <a:gs pos="100000">
                          <a:schemeClr val="hlink"/>
                        </a:gs>
                      </a:gsLst>
                      <a:lin ang="5400000" scaled="0"/>
                    </a:gradFill>
                  </a:tcPr>
                </a:tc>
              </a:tr>
              <a:tr h="609600">
                <a:tc>
                  <a:txBody>
                    <a:bodyPr/>
                    <a:lstStyle/>
                    <a:p>
                      <a:pPr indent="0" lvl="0" marL="0" marR="0" rtl="0" algn="just">
                        <a:lnSpc>
                          <a:spcPct val="100000"/>
                        </a:lnSpc>
                        <a:spcBef>
                          <a:spcPts val="0"/>
                        </a:spcBef>
                        <a:spcAft>
                          <a:spcPts val="0"/>
                        </a:spcAft>
                        <a:buClr>
                          <a:schemeClr val="dk1"/>
                        </a:buClr>
                        <a:buSzPts val="1400"/>
                        <a:buFont typeface="Century Gothic"/>
                        <a:buNone/>
                      </a:pPr>
                      <a:r>
                        <a:rPr b="1" i="0" lang="en-US" sz="1400" u="none" cap="none" strike="noStrike">
                          <a:solidFill>
                            <a:schemeClr val="dk1"/>
                          </a:solidFill>
                          <a:latin typeface="Century Gothic"/>
                          <a:ea typeface="Century Gothic"/>
                          <a:cs typeface="Century Gothic"/>
                          <a:sym typeface="Century Gothic"/>
                        </a:rPr>
                        <a:t>Criteria for granting training waivers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gradFill>
                      <a:gsLst>
                        <a:gs pos="0">
                          <a:schemeClr val="accent1"/>
                        </a:gs>
                        <a:gs pos="100000">
                          <a:schemeClr val="hlink"/>
                        </a:gs>
                      </a:gsLst>
                      <a:lin ang="5400000" scaled="0"/>
                    </a:gradFill>
                  </a:tcPr>
                </a:tc>
                <a:tc>
                  <a:txBody>
                    <a:bodyPr/>
                    <a:lstStyle/>
                    <a:p>
                      <a:pPr indent="0" lvl="0" marL="0" marR="0" rtl="0" algn="just">
                        <a:lnSpc>
                          <a:spcPct val="100000"/>
                        </a:lnSpc>
                        <a:spcBef>
                          <a:spcPts val="0"/>
                        </a:spcBef>
                        <a:spcAft>
                          <a:spcPts val="0"/>
                        </a:spcAft>
                        <a:buClr>
                          <a:schemeClr val="dk1"/>
                        </a:buClr>
                        <a:buSzPts val="1400"/>
                        <a:buFont typeface="Century Gothic"/>
                        <a:buNone/>
                      </a:pPr>
                      <a:r>
                        <a:rPr b="0" i="0" lang="en-US" sz="1400" u="none" cap="none" strike="noStrike">
                          <a:solidFill>
                            <a:schemeClr val="dk1"/>
                          </a:solidFill>
                          <a:latin typeface="Century Gothic"/>
                          <a:ea typeface="Century Gothic"/>
                          <a:cs typeface="Century Gothic"/>
                          <a:sym typeface="Century Gothic"/>
                        </a:rPr>
                        <a:t>Those who has experience on JTest, or already attended similar courses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gradFill>
                      <a:gsLst>
                        <a:gs pos="0">
                          <a:schemeClr val="accent1"/>
                        </a:gs>
                        <a:gs pos="100000">
                          <a:schemeClr val="hlink"/>
                        </a:gs>
                      </a:gsLst>
                      <a:lin ang="5400000" scaled="0"/>
                    </a:gra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6" name="Shape 126"/>
        <p:cNvGrpSpPr/>
        <p:nvPr/>
      </p:nvGrpSpPr>
      <p:grpSpPr>
        <a:xfrm>
          <a:off x="0" y="0"/>
          <a:ext cx="0" cy="0"/>
          <a:chOff x="0" y="0"/>
          <a:chExt cx="0" cy="0"/>
        </a:xfrm>
      </p:grpSpPr>
      <p:sp>
        <p:nvSpPr>
          <p:cNvPr id="127" name="Google Shape;127;p21"/>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6454"/>
              </a:buClr>
              <a:buSzPts val="2500"/>
              <a:buFont typeface="Century Gothic"/>
              <a:buNone/>
            </a:pPr>
            <a:r>
              <a:rPr b="1" i="0" lang="en-US" sz="2500" u="none">
                <a:solidFill>
                  <a:srgbClr val="006454"/>
                </a:solidFill>
                <a:latin typeface="Century Gothic"/>
                <a:ea typeface="Century Gothic"/>
                <a:cs typeface="Century Gothic"/>
                <a:sym typeface="Century Gothic"/>
              </a:rPr>
              <a:t>Abbreviate</a:t>
            </a:r>
            <a:endParaRPr/>
          </a:p>
        </p:txBody>
      </p:sp>
      <p:sp>
        <p:nvSpPr>
          <p:cNvPr id="128" name="Google Shape;128;p21"/>
          <p:cNvSpPr txBox="1"/>
          <p:nvPr>
            <p:ph idx="1" type="body"/>
          </p:nvPr>
        </p:nvSpPr>
        <p:spPr>
          <a:xfrm>
            <a:off x="228600" y="914400"/>
            <a:ext cx="8686800" cy="5334000"/>
          </a:xfrm>
          <a:prstGeom prst="rect">
            <a:avLst/>
          </a:prstGeom>
          <a:noFill/>
          <a:ln>
            <a:noFill/>
          </a:ln>
        </p:spPr>
        <p:txBody>
          <a:bodyPr anchorCtr="0" anchor="t" bIns="45700" lIns="91425" spcFirstLastPara="1" rIns="91425" wrap="square" tIns="45700">
            <a:noAutofit/>
          </a:bodyPr>
          <a:lstStyle/>
          <a:p>
            <a:pPr indent="-341312" lvl="0" marL="341312" marR="0" rtl="0" algn="just">
              <a:lnSpc>
                <a:spcPct val="9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entury Gothic"/>
                <a:ea typeface="Century Gothic"/>
                <a:cs typeface="Century Gothic"/>
                <a:sym typeface="Century Gothic"/>
              </a:rPr>
              <a:t>AEP: Automated Error Prevention</a:t>
            </a:r>
            <a:endParaRPr/>
          </a:p>
          <a:p>
            <a:pPr indent="-341312" lvl="0" marL="341312" marR="0" rtl="0" algn="just">
              <a:lnSpc>
                <a:spcPct val="90000"/>
              </a:lnSpc>
              <a:spcBef>
                <a:spcPts val="480"/>
              </a:spcBef>
              <a:spcAft>
                <a:spcPts val="0"/>
              </a:spcAft>
              <a:buClr>
                <a:schemeClr val="dk1"/>
              </a:buClr>
              <a:buSzPts val="2400"/>
              <a:buFont typeface="Noto Sans Symbols"/>
              <a:buChar char="❑"/>
            </a:pPr>
            <a:r>
              <a:rPr b="0" i="0" lang="en-US" sz="2400" u="none" cap="none" strike="noStrike">
                <a:solidFill>
                  <a:schemeClr val="dk1"/>
                </a:solidFill>
                <a:latin typeface="Century Gothic"/>
                <a:ea typeface="Century Gothic"/>
                <a:cs typeface="Century Gothic"/>
                <a:sym typeface="Century Gothic"/>
              </a:rPr>
              <a:t>DbC: Design by Contract</a:t>
            </a:r>
            <a:endParaRPr/>
          </a:p>
          <a:p>
            <a:pPr indent="-341312" lvl="0" marL="341312" marR="0" rtl="0" algn="just">
              <a:lnSpc>
                <a:spcPct val="90000"/>
              </a:lnSpc>
              <a:spcBef>
                <a:spcPts val="480"/>
              </a:spcBef>
              <a:spcAft>
                <a:spcPts val="0"/>
              </a:spcAft>
              <a:buClr>
                <a:schemeClr val="dk1"/>
              </a:buClr>
              <a:buSzPts val="2400"/>
              <a:buFont typeface="Noto Sans Symbols"/>
              <a:buChar char="❑"/>
            </a:pPr>
            <a:r>
              <a:rPr b="0" i="0" lang="en-US" sz="2400" u="none" cap="none" strike="noStrike">
                <a:solidFill>
                  <a:schemeClr val="dk1"/>
                </a:solidFill>
                <a:latin typeface="Century Gothic"/>
                <a:ea typeface="Century Gothic"/>
                <a:cs typeface="Century Gothic"/>
                <a:sym typeface="Century Gothic"/>
              </a:rPr>
              <a:t>JTest: JTest 8.0</a:t>
            </a:r>
            <a:endParaRPr/>
          </a:p>
          <a:p>
            <a:pPr indent="-341312" lvl="0" marL="341312" marR="0" rtl="0" algn="just">
              <a:lnSpc>
                <a:spcPct val="90000"/>
              </a:lnSpc>
              <a:spcBef>
                <a:spcPts val="480"/>
              </a:spcBef>
              <a:spcAft>
                <a:spcPts val="0"/>
              </a:spcAft>
              <a:buClr>
                <a:schemeClr val="dk1"/>
              </a:buClr>
              <a:buSzPts val="2400"/>
              <a:buFont typeface="Noto Sans Symbols"/>
              <a:buChar char="❑"/>
            </a:pPr>
            <a:r>
              <a:rPr b="0" i="0" lang="en-US" sz="2400" u="none" cap="none" strike="noStrike">
                <a:solidFill>
                  <a:schemeClr val="dk1"/>
                </a:solidFill>
                <a:latin typeface="Century Gothic"/>
                <a:ea typeface="Century Gothic"/>
                <a:cs typeface="Century Gothic"/>
                <a:sym typeface="Century Gothic"/>
              </a:rPr>
              <a:t>TC: Test Case</a:t>
            </a:r>
            <a:endParaRPr/>
          </a:p>
        </p:txBody>
      </p:sp>
      <p:sp>
        <p:nvSpPr>
          <p:cNvPr id="129" name="Google Shape;129;p21"/>
          <p:cNvSpPr txBox="1"/>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59595"/>
              </a:buClr>
              <a:buSzPts val="1200"/>
              <a:buFont typeface="Arial"/>
              <a:buNone/>
            </a:pPr>
            <a:r>
              <a:rPr b="1" i="1" lang="en-US" sz="1200" u="none" cap="none" strike="noStrike">
                <a:solidFill>
                  <a:srgbClr val="959595"/>
                </a:solidFill>
                <a:latin typeface="Arial"/>
                <a:ea typeface="Arial"/>
                <a:cs typeface="Arial"/>
                <a:sym typeface="Arial"/>
              </a:rPr>
              <a:t>Page </a:t>
            </a:r>
            <a:fld id="{00000000-1234-1234-1234-123412341234}" type="slidenum">
              <a:rPr b="1" i="1" lang="en-US" sz="1200" u="none" cap="none" strike="noStrike">
                <a:solidFill>
                  <a:srgbClr val="959595"/>
                </a:solidFill>
                <a:latin typeface="Arial"/>
                <a:ea typeface="Arial"/>
                <a:cs typeface="Arial"/>
                <a:sym typeface="Arial"/>
              </a:rPr>
              <a:t>‹#›</a:t>
            </a:fld>
            <a:endParaRPr/>
          </a:p>
        </p:txBody>
      </p:sp>
      <p:sp>
        <p:nvSpPr>
          <p:cNvPr id="130" name="Google Shape;130;p21"/>
          <p:cNvSpPr txBox="1"/>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59595"/>
              </a:buClr>
              <a:buSzPts val="1200"/>
              <a:buFont typeface="Arial"/>
              <a:buNone/>
            </a:pPr>
            <a:r>
              <a:rPr b="1" i="1" lang="en-US" sz="1200" u="none" cap="none" strike="noStrike">
                <a:solidFill>
                  <a:srgbClr val="959595"/>
                </a:solidFill>
                <a:latin typeface="Arial"/>
                <a:ea typeface="Arial"/>
                <a:cs typeface="Arial"/>
                <a:sym typeface="Arial"/>
              </a:rPr>
              <a:t>Confidential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p22"/>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6454"/>
              </a:buClr>
              <a:buSzPts val="2500"/>
              <a:buFont typeface="Century Gothic"/>
              <a:buNone/>
            </a:pPr>
            <a:r>
              <a:rPr b="1" i="0" lang="en-US" sz="2500" u="none">
                <a:solidFill>
                  <a:srgbClr val="006454"/>
                </a:solidFill>
                <a:latin typeface="Century Gothic"/>
                <a:ea typeface="Century Gothic"/>
                <a:cs typeface="Century Gothic"/>
                <a:sym typeface="Century Gothic"/>
              </a:rPr>
              <a:t>What can Jtest support us?</a:t>
            </a:r>
            <a:endParaRPr/>
          </a:p>
        </p:txBody>
      </p:sp>
      <p:sp>
        <p:nvSpPr>
          <p:cNvPr id="136" name="Google Shape;136;p22"/>
          <p:cNvSpPr txBox="1"/>
          <p:nvPr>
            <p:ph idx="1" type="body"/>
          </p:nvPr>
        </p:nvSpPr>
        <p:spPr>
          <a:xfrm>
            <a:off x="228600" y="914400"/>
            <a:ext cx="8686800" cy="5334000"/>
          </a:xfrm>
          <a:prstGeom prst="rect">
            <a:avLst/>
          </a:prstGeom>
          <a:noFill/>
          <a:ln>
            <a:noFill/>
          </a:ln>
        </p:spPr>
        <p:txBody>
          <a:bodyPr anchorCtr="0" anchor="t" bIns="45700" lIns="91425" spcFirstLastPara="1" rIns="91425" wrap="square" tIns="45700">
            <a:noAutofit/>
          </a:bodyPr>
          <a:lstStyle/>
          <a:p>
            <a:pPr indent="-188913" lvl="0" marL="341313" marR="0" rtl="0" algn="just">
              <a:spcBef>
                <a:spcPts val="0"/>
              </a:spcBef>
              <a:spcAft>
                <a:spcPts val="0"/>
              </a:spcAft>
              <a:buClr>
                <a:schemeClr val="dk1"/>
              </a:buClr>
              <a:buSzPts val="2400"/>
              <a:buFont typeface="Noto Sans Symbols"/>
              <a:buNone/>
            </a:pPr>
            <a:r>
              <a:t/>
            </a:r>
            <a:endParaRPr sz="2400">
              <a:solidFill>
                <a:schemeClr val="dk1"/>
              </a:solidFill>
              <a:latin typeface="Century Gothic"/>
              <a:ea typeface="Century Gothic"/>
              <a:cs typeface="Century Gothic"/>
              <a:sym typeface="Century Gothic"/>
            </a:endParaRPr>
          </a:p>
        </p:txBody>
      </p:sp>
      <p:sp>
        <p:nvSpPr>
          <p:cNvPr id="137" name="Google Shape;137;p22"/>
          <p:cNvSpPr txBox="1"/>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59595"/>
              </a:buClr>
              <a:buSzPts val="1200"/>
              <a:buFont typeface="Arial"/>
              <a:buNone/>
            </a:pPr>
            <a:r>
              <a:rPr b="1" i="1" lang="en-US" sz="1200" u="none" cap="none" strike="noStrike">
                <a:solidFill>
                  <a:srgbClr val="959595"/>
                </a:solidFill>
                <a:latin typeface="Arial"/>
                <a:ea typeface="Arial"/>
                <a:cs typeface="Arial"/>
                <a:sym typeface="Arial"/>
              </a:rPr>
              <a:t>Page </a:t>
            </a:r>
            <a:fld id="{00000000-1234-1234-1234-123412341234}" type="slidenum">
              <a:rPr b="1" i="1" lang="en-US" sz="1200" u="none" cap="none" strike="noStrike">
                <a:solidFill>
                  <a:srgbClr val="959595"/>
                </a:solidFill>
                <a:latin typeface="Arial"/>
                <a:ea typeface="Arial"/>
                <a:cs typeface="Arial"/>
                <a:sym typeface="Arial"/>
              </a:rPr>
              <a:t>‹#›</a:t>
            </a:fld>
            <a:endParaRPr/>
          </a:p>
        </p:txBody>
      </p:sp>
      <p:sp>
        <p:nvSpPr>
          <p:cNvPr id="138" name="Google Shape;138;p22"/>
          <p:cNvSpPr txBox="1"/>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59595"/>
              </a:buClr>
              <a:buSzPts val="1200"/>
              <a:buFont typeface="Arial"/>
              <a:buNone/>
            </a:pPr>
            <a:r>
              <a:rPr b="1" i="1" lang="en-US" sz="1200" u="none" cap="none" strike="noStrike">
                <a:solidFill>
                  <a:srgbClr val="959595"/>
                </a:solidFill>
                <a:latin typeface="Arial"/>
                <a:ea typeface="Arial"/>
                <a:cs typeface="Arial"/>
                <a:sym typeface="Arial"/>
              </a:rPr>
              <a:t>Confidential</a:t>
            </a:r>
            <a:endParaRPr/>
          </a:p>
        </p:txBody>
      </p:sp>
      <p:grpSp>
        <p:nvGrpSpPr>
          <p:cNvPr id="139" name="Google Shape;139;p22"/>
          <p:cNvGrpSpPr/>
          <p:nvPr/>
        </p:nvGrpSpPr>
        <p:grpSpPr>
          <a:xfrm>
            <a:off x="333375" y="1012825"/>
            <a:ext cx="4038600" cy="3276600"/>
            <a:chOff x="1536" y="672"/>
            <a:chExt cx="2544" cy="2064"/>
          </a:xfrm>
        </p:grpSpPr>
        <p:pic>
          <p:nvPicPr>
            <p:cNvPr id="140" name="Google Shape;140;p22"/>
            <p:cNvPicPr preferRelativeResize="0"/>
            <p:nvPr/>
          </p:nvPicPr>
          <p:blipFill rotWithShape="1">
            <a:blip r:embed="rId4">
              <a:alphaModFix/>
            </a:blip>
            <a:srcRect b="0" l="0" r="0" t="0"/>
            <a:stretch/>
          </p:blipFill>
          <p:spPr>
            <a:xfrm>
              <a:off x="1584" y="672"/>
              <a:ext cx="2496" cy="1872"/>
            </a:xfrm>
            <a:prstGeom prst="rect">
              <a:avLst/>
            </a:prstGeom>
            <a:noFill/>
            <a:ln>
              <a:noFill/>
            </a:ln>
          </p:spPr>
        </p:pic>
        <p:grpSp>
          <p:nvGrpSpPr>
            <p:cNvPr id="141" name="Google Shape;141;p22"/>
            <p:cNvGrpSpPr/>
            <p:nvPr/>
          </p:nvGrpSpPr>
          <p:grpSpPr>
            <a:xfrm flipH="1" rot="10800000">
              <a:off x="1584" y="2400"/>
              <a:ext cx="240" cy="336"/>
              <a:chOff x="3894" y="1077"/>
              <a:chExt cx="1218" cy="1946"/>
            </a:xfrm>
          </p:grpSpPr>
          <p:sp>
            <p:nvSpPr>
              <p:cNvPr id="142" name="Google Shape;142;p22"/>
              <p:cNvSpPr/>
              <p:nvPr/>
            </p:nvSpPr>
            <p:spPr>
              <a:xfrm>
                <a:off x="3976" y="1097"/>
                <a:ext cx="1126" cy="1829"/>
              </a:xfrm>
              <a:custGeom>
                <a:rect b="b" l="l" r="r" t="t"/>
                <a:pathLst>
                  <a:path extrusionOk="0" h="3659" w="2253">
                    <a:moveTo>
                      <a:pt x="1390" y="8"/>
                    </a:moveTo>
                    <a:lnTo>
                      <a:pt x="1200" y="0"/>
                    </a:lnTo>
                    <a:lnTo>
                      <a:pt x="1114" y="74"/>
                    </a:lnTo>
                    <a:lnTo>
                      <a:pt x="1113" y="253"/>
                    </a:lnTo>
                    <a:lnTo>
                      <a:pt x="1175" y="555"/>
                    </a:lnTo>
                    <a:lnTo>
                      <a:pt x="1242" y="817"/>
                    </a:lnTo>
                    <a:lnTo>
                      <a:pt x="1206" y="1080"/>
                    </a:lnTo>
                    <a:lnTo>
                      <a:pt x="1122" y="1116"/>
                    </a:lnTo>
                    <a:lnTo>
                      <a:pt x="1008" y="1142"/>
                    </a:lnTo>
                    <a:lnTo>
                      <a:pt x="951" y="1190"/>
                    </a:lnTo>
                    <a:lnTo>
                      <a:pt x="915" y="1241"/>
                    </a:lnTo>
                    <a:lnTo>
                      <a:pt x="877" y="1321"/>
                    </a:lnTo>
                    <a:lnTo>
                      <a:pt x="884" y="1399"/>
                    </a:lnTo>
                    <a:lnTo>
                      <a:pt x="941" y="1458"/>
                    </a:lnTo>
                    <a:lnTo>
                      <a:pt x="930" y="1513"/>
                    </a:lnTo>
                    <a:lnTo>
                      <a:pt x="854" y="1631"/>
                    </a:lnTo>
                    <a:lnTo>
                      <a:pt x="829" y="1707"/>
                    </a:lnTo>
                    <a:lnTo>
                      <a:pt x="881" y="1832"/>
                    </a:lnTo>
                    <a:lnTo>
                      <a:pt x="951" y="1905"/>
                    </a:lnTo>
                    <a:lnTo>
                      <a:pt x="793" y="2137"/>
                    </a:lnTo>
                    <a:lnTo>
                      <a:pt x="552" y="2311"/>
                    </a:lnTo>
                    <a:lnTo>
                      <a:pt x="512" y="2319"/>
                    </a:lnTo>
                    <a:lnTo>
                      <a:pt x="455" y="2275"/>
                    </a:lnTo>
                    <a:lnTo>
                      <a:pt x="400" y="2268"/>
                    </a:lnTo>
                    <a:lnTo>
                      <a:pt x="246" y="2325"/>
                    </a:lnTo>
                    <a:lnTo>
                      <a:pt x="153" y="2258"/>
                    </a:lnTo>
                    <a:lnTo>
                      <a:pt x="88" y="2376"/>
                    </a:lnTo>
                    <a:lnTo>
                      <a:pt x="0" y="2614"/>
                    </a:lnTo>
                    <a:lnTo>
                      <a:pt x="0" y="3102"/>
                    </a:lnTo>
                    <a:lnTo>
                      <a:pt x="38" y="3435"/>
                    </a:lnTo>
                    <a:lnTo>
                      <a:pt x="542" y="3606"/>
                    </a:lnTo>
                    <a:lnTo>
                      <a:pt x="759" y="3659"/>
                    </a:lnTo>
                    <a:lnTo>
                      <a:pt x="917" y="3585"/>
                    </a:lnTo>
                    <a:lnTo>
                      <a:pt x="930" y="3391"/>
                    </a:lnTo>
                    <a:lnTo>
                      <a:pt x="1114" y="3087"/>
                    </a:lnTo>
                    <a:lnTo>
                      <a:pt x="1162" y="2903"/>
                    </a:lnTo>
                    <a:lnTo>
                      <a:pt x="1529" y="2800"/>
                    </a:lnTo>
                    <a:lnTo>
                      <a:pt x="1681" y="2633"/>
                    </a:lnTo>
                    <a:lnTo>
                      <a:pt x="1865" y="2642"/>
                    </a:lnTo>
                    <a:lnTo>
                      <a:pt x="2082" y="2446"/>
                    </a:lnTo>
                    <a:lnTo>
                      <a:pt x="2034" y="2262"/>
                    </a:lnTo>
                    <a:lnTo>
                      <a:pt x="2095" y="2197"/>
                    </a:lnTo>
                    <a:lnTo>
                      <a:pt x="2139" y="2080"/>
                    </a:lnTo>
                    <a:lnTo>
                      <a:pt x="2139" y="1971"/>
                    </a:lnTo>
                    <a:lnTo>
                      <a:pt x="2213" y="1918"/>
                    </a:lnTo>
                    <a:lnTo>
                      <a:pt x="2253" y="1732"/>
                    </a:lnTo>
                    <a:lnTo>
                      <a:pt x="2223" y="1566"/>
                    </a:lnTo>
                    <a:lnTo>
                      <a:pt x="2196" y="1524"/>
                    </a:lnTo>
                    <a:lnTo>
                      <a:pt x="2185" y="1344"/>
                    </a:lnTo>
                    <a:lnTo>
                      <a:pt x="2145" y="1270"/>
                    </a:lnTo>
                    <a:lnTo>
                      <a:pt x="2074" y="1154"/>
                    </a:lnTo>
                    <a:lnTo>
                      <a:pt x="1977" y="1009"/>
                    </a:lnTo>
                    <a:lnTo>
                      <a:pt x="1930" y="981"/>
                    </a:lnTo>
                    <a:lnTo>
                      <a:pt x="1880" y="966"/>
                    </a:lnTo>
                    <a:lnTo>
                      <a:pt x="1768" y="952"/>
                    </a:lnTo>
                    <a:lnTo>
                      <a:pt x="1662" y="979"/>
                    </a:lnTo>
                    <a:lnTo>
                      <a:pt x="1658" y="871"/>
                    </a:lnTo>
                    <a:lnTo>
                      <a:pt x="1728" y="494"/>
                    </a:lnTo>
                    <a:lnTo>
                      <a:pt x="1719" y="384"/>
                    </a:lnTo>
                    <a:lnTo>
                      <a:pt x="1656" y="230"/>
                    </a:lnTo>
                    <a:lnTo>
                      <a:pt x="1514" y="65"/>
                    </a:lnTo>
                    <a:lnTo>
                      <a:pt x="1390" y="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3" name="Google Shape;143;p22"/>
              <p:cNvSpPr/>
              <p:nvPr/>
            </p:nvSpPr>
            <p:spPr>
              <a:xfrm>
                <a:off x="4010" y="2319"/>
                <a:ext cx="442" cy="579"/>
              </a:xfrm>
              <a:custGeom>
                <a:rect b="b" l="l" r="r" t="t"/>
                <a:pathLst>
                  <a:path extrusionOk="0" h="1158" w="884">
                    <a:moveTo>
                      <a:pt x="99" y="0"/>
                    </a:moveTo>
                    <a:lnTo>
                      <a:pt x="66" y="234"/>
                    </a:lnTo>
                    <a:lnTo>
                      <a:pt x="110" y="440"/>
                    </a:lnTo>
                    <a:lnTo>
                      <a:pt x="137" y="489"/>
                    </a:lnTo>
                    <a:lnTo>
                      <a:pt x="171" y="394"/>
                    </a:lnTo>
                    <a:lnTo>
                      <a:pt x="198" y="255"/>
                    </a:lnTo>
                    <a:lnTo>
                      <a:pt x="243" y="417"/>
                    </a:lnTo>
                    <a:lnTo>
                      <a:pt x="336" y="556"/>
                    </a:lnTo>
                    <a:lnTo>
                      <a:pt x="574" y="732"/>
                    </a:lnTo>
                    <a:lnTo>
                      <a:pt x="675" y="787"/>
                    </a:lnTo>
                    <a:lnTo>
                      <a:pt x="646" y="837"/>
                    </a:lnTo>
                    <a:lnTo>
                      <a:pt x="834" y="882"/>
                    </a:lnTo>
                    <a:lnTo>
                      <a:pt x="846" y="938"/>
                    </a:lnTo>
                    <a:lnTo>
                      <a:pt x="884" y="1114"/>
                    </a:lnTo>
                    <a:lnTo>
                      <a:pt x="796" y="1158"/>
                    </a:lnTo>
                    <a:lnTo>
                      <a:pt x="469" y="1126"/>
                    </a:lnTo>
                    <a:lnTo>
                      <a:pt x="209" y="1048"/>
                    </a:lnTo>
                    <a:lnTo>
                      <a:pt x="55" y="704"/>
                    </a:lnTo>
                    <a:lnTo>
                      <a:pt x="4" y="367"/>
                    </a:lnTo>
                    <a:lnTo>
                      <a:pt x="0" y="101"/>
                    </a:lnTo>
                    <a:lnTo>
                      <a:pt x="99" y="0"/>
                    </a:lnTo>
                    <a:close/>
                  </a:path>
                </a:pathLst>
              </a:custGeom>
              <a:solidFill>
                <a:srgbClr val="C8C8E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4" name="Google Shape;144;p22"/>
              <p:cNvSpPr/>
              <p:nvPr/>
            </p:nvSpPr>
            <p:spPr>
              <a:xfrm>
                <a:off x="3894" y="2245"/>
                <a:ext cx="525" cy="778"/>
              </a:xfrm>
              <a:custGeom>
                <a:rect b="b" l="l" r="r" t="t"/>
                <a:pathLst>
                  <a:path extrusionOk="0" h="1557" w="1049">
                    <a:moveTo>
                      <a:pt x="44" y="72"/>
                    </a:moveTo>
                    <a:lnTo>
                      <a:pt x="99" y="17"/>
                    </a:lnTo>
                    <a:lnTo>
                      <a:pt x="259" y="0"/>
                    </a:lnTo>
                    <a:lnTo>
                      <a:pt x="253" y="139"/>
                    </a:lnTo>
                    <a:lnTo>
                      <a:pt x="209" y="588"/>
                    </a:lnTo>
                    <a:lnTo>
                      <a:pt x="236" y="759"/>
                    </a:lnTo>
                    <a:lnTo>
                      <a:pt x="420" y="1097"/>
                    </a:lnTo>
                    <a:lnTo>
                      <a:pt x="701" y="1274"/>
                    </a:lnTo>
                    <a:lnTo>
                      <a:pt x="873" y="1300"/>
                    </a:lnTo>
                    <a:lnTo>
                      <a:pt x="1049" y="1335"/>
                    </a:lnTo>
                    <a:lnTo>
                      <a:pt x="873" y="1500"/>
                    </a:lnTo>
                    <a:lnTo>
                      <a:pt x="669" y="1557"/>
                    </a:lnTo>
                    <a:lnTo>
                      <a:pt x="502" y="1534"/>
                    </a:lnTo>
                    <a:lnTo>
                      <a:pt x="314" y="1439"/>
                    </a:lnTo>
                    <a:lnTo>
                      <a:pt x="82" y="1251"/>
                    </a:lnTo>
                    <a:lnTo>
                      <a:pt x="0" y="1063"/>
                    </a:lnTo>
                    <a:lnTo>
                      <a:pt x="93" y="669"/>
                    </a:lnTo>
                    <a:lnTo>
                      <a:pt x="59" y="293"/>
                    </a:lnTo>
                    <a:lnTo>
                      <a:pt x="137" y="88"/>
                    </a:lnTo>
                    <a:lnTo>
                      <a:pt x="44" y="72"/>
                    </a:lnTo>
                    <a:close/>
                  </a:path>
                </a:pathLst>
              </a:custGeom>
              <a:solidFill>
                <a:srgbClr val="809FC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5" name="Google Shape;145;p22"/>
              <p:cNvSpPr/>
              <p:nvPr/>
            </p:nvSpPr>
            <p:spPr>
              <a:xfrm>
                <a:off x="4123" y="1091"/>
                <a:ext cx="970" cy="1596"/>
              </a:xfrm>
              <a:custGeom>
                <a:rect b="b" l="l" r="r" t="t"/>
                <a:pathLst>
                  <a:path extrusionOk="0" h="3191" w="1939">
                    <a:moveTo>
                      <a:pt x="930" y="0"/>
                    </a:moveTo>
                    <a:lnTo>
                      <a:pt x="850" y="62"/>
                    </a:lnTo>
                    <a:lnTo>
                      <a:pt x="818" y="159"/>
                    </a:lnTo>
                    <a:lnTo>
                      <a:pt x="842" y="384"/>
                    </a:lnTo>
                    <a:lnTo>
                      <a:pt x="930" y="720"/>
                    </a:lnTo>
                    <a:lnTo>
                      <a:pt x="930" y="897"/>
                    </a:lnTo>
                    <a:lnTo>
                      <a:pt x="897" y="1081"/>
                    </a:lnTo>
                    <a:lnTo>
                      <a:pt x="713" y="1153"/>
                    </a:lnTo>
                    <a:lnTo>
                      <a:pt x="633" y="1218"/>
                    </a:lnTo>
                    <a:lnTo>
                      <a:pt x="586" y="1315"/>
                    </a:lnTo>
                    <a:lnTo>
                      <a:pt x="610" y="1418"/>
                    </a:lnTo>
                    <a:lnTo>
                      <a:pt x="650" y="1482"/>
                    </a:lnTo>
                    <a:lnTo>
                      <a:pt x="529" y="1674"/>
                    </a:lnTo>
                    <a:lnTo>
                      <a:pt x="561" y="1803"/>
                    </a:lnTo>
                    <a:lnTo>
                      <a:pt x="641" y="1883"/>
                    </a:lnTo>
                    <a:lnTo>
                      <a:pt x="498" y="2148"/>
                    </a:lnTo>
                    <a:lnTo>
                      <a:pt x="329" y="2292"/>
                    </a:lnTo>
                    <a:lnTo>
                      <a:pt x="137" y="2372"/>
                    </a:lnTo>
                    <a:lnTo>
                      <a:pt x="0" y="2429"/>
                    </a:lnTo>
                    <a:lnTo>
                      <a:pt x="89" y="2805"/>
                    </a:lnTo>
                    <a:lnTo>
                      <a:pt x="658" y="3191"/>
                    </a:lnTo>
                    <a:lnTo>
                      <a:pt x="745" y="3191"/>
                    </a:lnTo>
                    <a:lnTo>
                      <a:pt x="882" y="2910"/>
                    </a:lnTo>
                    <a:lnTo>
                      <a:pt x="1010" y="2877"/>
                    </a:lnTo>
                    <a:lnTo>
                      <a:pt x="1211" y="2838"/>
                    </a:lnTo>
                    <a:lnTo>
                      <a:pt x="1251" y="2798"/>
                    </a:lnTo>
                    <a:lnTo>
                      <a:pt x="1378" y="2653"/>
                    </a:lnTo>
                    <a:lnTo>
                      <a:pt x="1650" y="2606"/>
                    </a:lnTo>
                    <a:lnTo>
                      <a:pt x="1819" y="2454"/>
                    </a:lnTo>
                    <a:lnTo>
                      <a:pt x="1795" y="2332"/>
                    </a:lnTo>
                    <a:lnTo>
                      <a:pt x="1779" y="2227"/>
                    </a:lnTo>
                    <a:lnTo>
                      <a:pt x="1842" y="1995"/>
                    </a:lnTo>
                    <a:lnTo>
                      <a:pt x="1899" y="1940"/>
                    </a:lnTo>
                    <a:lnTo>
                      <a:pt x="1939" y="1674"/>
                    </a:lnTo>
                    <a:lnTo>
                      <a:pt x="1892" y="1522"/>
                    </a:lnTo>
                    <a:lnTo>
                      <a:pt x="1884" y="1305"/>
                    </a:lnTo>
                    <a:lnTo>
                      <a:pt x="1772" y="1153"/>
                    </a:lnTo>
                    <a:lnTo>
                      <a:pt x="1707" y="1034"/>
                    </a:lnTo>
                    <a:lnTo>
                      <a:pt x="1618" y="969"/>
                    </a:lnTo>
                    <a:lnTo>
                      <a:pt x="1475" y="961"/>
                    </a:lnTo>
                    <a:lnTo>
                      <a:pt x="1393" y="977"/>
                    </a:lnTo>
                    <a:lnTo>
                      <a:pt x="1371" y="864"/>
                    </a:lnTo>
                    <a:lnTo>
                      <a:pt x="1403" y="640"/>
                    </a:lnTo>
                    <a:lnTo>
                      <a:pt x="1426" y="441"/>
                    </a:lnTo>
                    <a:lnTo>
                      <a:pt x="1291" y="135"/>
                    </a:lnTo>
                    <a:lnTo>
                      <a:pt x="1122" y="40"/>
                    </a:lnTo>
                    <a:lnTo>
                      <a:pt x="1010" y="0"/>
                    </a:lnTo>
                    <a:lnTo>
                      <a:pt x="93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6" name="Google Shape;146;p22"/>
              <p:cNvSpPr/>
              <p:nvPr/>
            </p:nvSpPr>
            <p:spPr>
              <a:xfrm>
                <a:off x="4572" y="1131"/>
                <a:ext cx="236" cy="493"/>
              </a:xfrm>
              <a:custGeom>
                <a:rect b="b" l="l" r="r" t="t"/>
                <a:pathLst>
                  <a:path extrusionOk="0" h="987" w="474">
                    <a:moveTo>
                      <a:pt x="40" y="987"/>
                    </a:moveTo>
                    <a:lnTo>
                      <a:pt x="97" y="778"/>
                    </a:lnTo>
                    <a:lnTo>
                      <a:pt x="177" y="706"/>
                    </a:lnTo>
                    <a:lnTo>
                      <a:pt x="409" y="651"/>
                    </a:lnTo>
                    <a:lnTo>
                      <a:pt x="354" y="593"/>
                    </a:lnTo>
                    <a:lnTo>
                      <a:pt x="130" y="626"/>
                    </a:lnTo>
                    <a:lnTo>
                      <a:pt x="73" y="529"/>
                    </a:lnTo>
                    <a:lnTo>
                      <a:pt x="40" y="312"/>
                    </a:lnTo>
                    <a:lnTo>
                      <a:pt x="0" y="88"/>
                    </a:lnTo>
                    <a:lnTo>
                      <a:pt x="33" y="16"/>
                    </a:lnTo>
                    <a:lnTo>
                      <a:pt x="170" y="0"/>
                    </a:lnTo>
                    <a:lnTo>
                      <a:pt x="329" y="145"/>
                    </a:lnTo>
                    <a:lnTo>
                      <a:pt x="426" y="402"/>
                    </a:lnTo>
                    <a:lnTo>
                      <a:pt x="394" y="506"/>
                    </a:lnTo>
                    <a:lnTo>
                      <a:pt x="441" y="601"/>
                    </a:lnTo>
                    <a:lnTo>
                      <a:pt x="474" y="706"/>
                    </a:lnTo>
                    <a:lnTo>
                      <a:pt x="470" y="911"/>
                    </a:lnTo>
                    <a:lnTo>
                      <a:pt x="234" y="930"/>
                    </a:lnTo>
                    <a:lnTo>
                      <a:pt x="40" y="987"/>
                    </a:lnTo>
                    <a:close/>
                  </a:path>
                </a:pathLst>
              </a:custGeom>
              <a:solidFill>
                <a:srgbClr val="FFC7B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7" name="Google Shape;147;p22"/>
              <p:cNvSpPr/>
              <p:nvPr/>
            </p:nvSpPr>
            <p:spPr>
              <a:xfrm>
                <a:off x="4123" y="1612"/>
                <a:ext cx="957" cy="1117"/>
              </a:xfrm>
              <a:custGeom>
                <a:rect b="b" l="l" r="r" t="t"/>
                <a:pathLst>
                  <a:path extrusionOk="0" h="2236" w="1914">
                    <a:moveTo>
                      <a:pt x="217" y="1395"/>
                    </a:moveTo>
                    <a:lnTo>
                      <a:pt x="449" y="1251"/>
                    </a:lnTo>
                    <a:lnTo>
                      <a:pt x="553" y="1074"/>
                    </a:lnTo>
                    <a:lnTo>
                      <a:pt x="683" y="867"/>
                    </a:lnTo>
                    <a:lnTo>
                      <a:pt x="570" y="698"/>
                    </a:lnTo>
                    <a:lnTo>
                      <a:pt x="626" y="601"/>
                    </a:lnTo>
                    <a:lnTo>
                      <a:pt x="722" y="481"/>
                    </a:lnTo>
                    <a:lnTo>
                      <a:pt x="610" y="377"/>
                    </a:lnTo>
                    <a:lnTo>
                      <a:pt x="641" y="289"/>
                    </a:lnTo>
                    <a:lnTo>
                      <a:pt x="753" y="160"/>
                    </a:lnTo>
                    <a:lnTo>
                      <a:pt x="930" y="145"/>
                    </a:lnTo>
                    <a:lnTo>
                      <a:pt x="1281" y="57"/>
                    </a:lnTo>
                    <a:lnTo>
                      <a:pt x="1475" y="0"/>
                    </a:lnTo>
                    <a:lnTo>
                      <a:pt x="1578" y="0"/>
                    </a:lnTo>
                    <a:lnTo>
                      <a:pt x="1690" y="192"/>
                    </a:lnTo>
                    <a:lnTo>
                      <a:pt x="1747" y="185"/>
                    </a:lnTo>
                    <a:lnTo>
                      <a:pt x="1819" y="289"/>
                    </a:lnTo>
                    <a:lnTo>
                      <a:pt x="1835" y="434"/>
                    </a:lnTo>
                    <a:lnTo>
                      <a:pt x="1722" y="354"/>
                    </a:lnTo>
                    <a:lnTo>
                      <a:pt x="1618" y="329"/>
                    </a:lnTo>
                    <a:lnTo>
                      <a:pt x="1323" y="369"/>
                    </a:lnTo>
                    <a:lnTo>
                      <a:pt x="1146" y="474"/>
                    </a:lnTo>
                    <a:lnTo>
                      <a:pt x="1354" y="458"/>
                    </a:lnTo>
                    <a:lnTo>
                      <a:pt x="1547" y="409"/>
                    </a:lnTo>
                    <a:lnTo>
                      <a:pt x="1587" y="449"/>
                    </a:lnTo>
                    <a:lnTo>
                      <a:pt x="1627" y="561"/>
                    </a:lnTo>
                    <a:lnTo>
                      <a:pt x="1682" y="441"/>
                    </a:lnTo>
                    <a:lnTo>
                      <a:pt x="1762" y="481"/>
                    </a:lnTo>
                    <a:lnTo>
                      <a:pt x="1874" y="633"/>
                    </a:lnTo>
                    <a:lnTo>
                      <a:pt x="1914" y="802"/>
                    </a:lnTo>
                    <a:lnTo>
                      <a:pt x="1899" y="899"/>
                    </a:lnTo>
                    <a:lnTo>
                      <a:pt x="1842" y="954"/>
                    </a:lnTo>
                    <a:lnTo>
                      <a:pt x="1787" y="850"/>
                    </a:lnTo>
                    <a:lnTo>
                      <a:pt x="1700" y="802"/>
                    </a:lnTo>
                    <a:lnTo>
                      <a:pt x="1570" y="770"/>
                    </a:lnTo>
                    <a:lnTo>
                      <a:pt x="1386" y="842"/>
                    </a:lnTo>
                    <a:lnTo>
                      <a:pt x="1139" y="890"/>
                    </a:lnTo>
                    <a:lnTo>
                      <a:pt x="977" y="859"/>
                    </a:lnTo>
                    <a:lnTo>
                      <a:pt x="1106" y="947"/>
                    </a:lnTo>
                    <a:lnTo>
                      <a:pt x="1306" y="954"/>
                    </a:lnTo>
                    <a:lnTo>
                      <a:pt x="1538" y="882"/>
                    </a:lnTo>
                    <a:lnTo>
                      <a:pt x="1587" y="939"/>
                    </a:lnTo>
                    <a:lnTo>
                      <a:pt x="1603" y="1034"/>
                    </a:lnTo>
                    <a:lnTo>
                      <a:pt x="1660" y="954"/>
                    </a:lnTo>
                    <a:lnTo>
                      <a:pt x="1660" y="850"/>
                    </a:lnTo>
                    <a:lnTo>
                      <a:pt x="1755" y="907"/>
                    </a:lnTo>
                    <a:lnTo>
                      <a:pt x="1802" y="1067"/>
                    </a:lnTo>
                    <a:lnTo>
                      <a:pt x="1747" y="1203"/>
                    </a:lnTo>
                    <a:lnTo>
                      <a:pt x="1795" y="1291"/>
                    </a:lnTo>
                    <a:lnTo>
                      <a:pt x="1787" y="1395"/>
                    </a:lnTo>
                    <a:lnTo>
                      <a:pt x="1650" y="1565"/>
                    </a:lnTo>
                    <a:lnTo>
                      <a:pt x="1570" y="1612"/>
                    </a:lnTo>
                    <a:lnTo>
                      <a:pt x="1378" y="1612"/>
                    </a:lnTo>
                    <a:lnTo>
                      <a:pt x="1251" y="1757"/>
                    </a:lnTo>
                    <a:lnTo>
                      <a:pt x="1106" y="1797"/>
                    </a:lnTo>
                    <a:lnTo>
                      <a:pt x="882" y="1869"/>
                    </a:lnTo>
                    <a:lnTo>
                      <a:pt x="835" y="1989"/>
                    </a:lnTo>
                    <a:lnTo>
                      <a:pt x="703" y="2236"/>
                    </a:lnTo>
                    <a:lnTo>
                      <a:pt x="232" y="2091"/>
                    </a:lnTo>
                    <a:lnTo>
                      <a:pt x="17" y="1831"/>
                    </a:lnTo>
                    <a:lnTo>
                      <a:pt x="0" y="1452"/>
                    </a:lnTo>
                    <a:lnTo>
                      <a:pt x="217" y="1395"/>
                    </a:lnTo>
                    <a:close/>
                  </a:path>
                </a:pathLst>
              </a:custGeom>
              <a:solidFill>
                <a:srgbClr val="FFC7B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8" name="Google Shape;148;p22"/>
              <p:cNvSpPr/>
              <p:nvPr/>
            </p:nvSpPr>
            <p:spPr>
              <a:xfrm>
                <a:off x="4612" y="1519"/>
                <a:ext cx="184" cy="101"/>
              </a:xfrm>
              <a:custGeom>
                <a:rect b="b" l="l" r="r" t="t"/>
                <a:pathLst>
                  <a:path extrusionOk="0" h="201" w="369">
                    <a:moveTo>
                      <a:pt x="0" y="201"/>
                    </a:moveTo>
                    <a:lnTo>
                      <a:pt x="105" y="57"/>
                    </a:lnTo>
                    <a:lnTo>
                      <a:pt x="249" y="0"/>
                    </a:lnTo>
                    <a:lnTo>
                      <a:pt x="369" y="137"/>
                    </a:lnTo>
                    <a:lnTo>
                      <a:pt x="202" y="156"/>
                    </a:lnTo>
                    <a:lnTo>
                      <a:pt x="0" y="201"/>
                    </a:lnTo>
                    <a:close/>
                  </a:path>
                </a:pathLst>
              </a:custGeom>
              <a:solidFill>
                <a:srgbClr val="DFA08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9" name="Google Shape;149;p22"/>
              <p:cNvSpPr/>
              <p:nvPr/>
            </p:nvSpPr>
            <p:spPr>
              <a:xfrm>
                <a:off x="4552" y="1728"/>
                <a:ext cx="457" cy="108"/>
              </a:xfrm>
              <a:custGeom>
                <a:rect b="b" l="l" r="r" t="t"/>
                <a:pathLst>
                  <a:path extrusionOk="0" h="217" w="915">
                    <a:moveTo>
                      <a:pt x="312" y="177"/>
                    </a:moveTo>
                    <a:lnTo>
                      <a:pt x="105" y="217"/>
                    </a:lnTo>
                    <a:lnTo>
                      <a:pt x="0" y="162"/>
                    </a:lnTo>
                    <a:lnTo>
                      <a:pt x="0" y="89"/>
                    </a:lnTo>
                    <a:lnTo>
                      <a:pt x="210" y="42"/>
                    </a:lnTo>
                    <a:lnTo>
                      <a:pt x="409" y="42"/>
                    </a:lnTo>
                    <a:lnTo>
                      <a:pt x="594" y="0"/>
                    </a:lnTo>
                    <a:lnTo>
                      <a:pt x="690" y="10"/>
                    </a:lnTo>
                    <a:lnTo>
                      <a:pt x="778" y="0"/>
                    </a:lnTo>
                    <a:lnTo>
                      <a:pt x="882" y="57"/>
                    </a:lnTo>
                    <a:lnTo>
                      <a:pt x="915" y="145"/>
                    </a:lnTo>
                    <a:lnTo>
                      <a:pt x="761" y="97"/>
                    </a:lnTo>
                    <a:lnTo>
                      <a:pt x="497" y="129"/>
                    </a:lnTo>
                    <a:lnTo>
                      <a:pt x="312" y="177"/>
                    </a:lnTo>
                    <a:close/>
                  </a:path>
                </a:pathLst>
              </a:custGeom>
              <a:solidFill>
                <a:srgbClr val="DFA08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0" name="Google Shape;150;p22"/>
              <p:cNvSpPr/>
              <p:nvPr/>
            </p:nvSpPr>
            <p:spPr>
              <a:xfrm>
                <a:off x="4588" y="1888"/>
                <a:ext cx="477" cy="197"/>
              </a:xfrm>
              <a:custGeom>
                <a:rect b="b" l="l" r="r" t="t"/>
                <a:pathLst>
                  <a:path extrusionOk="0" h="394" w="954">
                    <a:moveTo>
                      <a:pt x="169" y="282"/>
                    </a:moveTo>
                    <a:lnTo>
                      <a:pt x="24" y="242"/>
                    </a:lnTo>
                    <a:lnTo>
                      <a:pt x="0" y="185"/>
                    </a:lnTo>
                    <a:lnTo>
                      <a:pt x="47" y="137"/>
                    </a:lnTo>
                    <a:lnTo>
                      <a:pt x="169" y="137"/>
                    </a:lnTo>
                    <a:lnTo>
                      <a:pt x="384" y="145"/>
                    </a:lnTo>
                    <a:lnTo>
                      <a:pt x="608" y="137"/>
                    </a:lnTo>
                    <a:lnTo>
                      <a:pt x="665" y="177"/>
                    </a:lnTo>
                    <a:lnTo>
                      <a:pt x="817" y="177"/>
                    </a:lnTo>
                    <a:lnTo>
                      <a:pt x="857" y="0"/>
                    </a:lnTo>
                    <a:lnTo>
                      <a:pt x="954" y="185"/>
                    </a:lnTo>
                    <a:lnTo>
                      <a:pt x="944" y="394"/>
                    </a:lnTo>
                    <a:lnTo>
                      <a:pt x="857" y="297"/>
                    </a:lnTo>
                    <a:lnTo>
                      <a:pt x="770" y="249"/>
                    </a:lnTo>
                    <a:lnTo>
                      <a:pt x="608" y="225"/>
                    </a:lnTo>
                    <a:lnTo>
                      <a:pt x="456" y="289"/>
                    </a:lnTo>
                    <a:lnTo>
                      <a:pt x="169" y="282"/>
                    </a:lnTo>
                    <a:close/>
                  </a:path>
                </a:pathLst>
              </a:custGeom>
              <a:solidFill>
                <a:srgbClr val="DFA08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1" name="Google Shape;151;p22"/>
              <p:cNvSpPr/>
              <p:nvPr/>
            </p:nvSpPr>
            <p:spPr>
              <a:xfrm>
                <a:off x="4664" y="2093"/>
                <a:ext cx="372" cy="156"/>
              </a:xfrm>
              <a:custGeom>
                <a:rect b="b" l="l" r="r" t="t"/>
                <a:pathLst>
                  <a:path extrusionOk="0" h="314" w="745">
                    <a:moveTo>
                      <a:pt x="97" y="289"/>
                    </a:moveTo>
                    <a:lnTo>
                      <a:pt x="0" y="184"/>
                    </a:lnTo>
                    <a:lnTo>
                      <a:pt x="72" y="137"/>
                    </a:lnTo>
                    <a:lnTo>
                      <a:pt x="192" y="169"/>
                    </a:lnTo>
                    <a:lnTo>
                      <a:pt x="353" y="177"/>
                    </a:lnTo>
                    <a:lnTo>
                      <a:pt x="608" y="122"/>
                    </a:lnTo>
                    <a:lnTo>
                      <a:pt x="665" y="0"/>
                    </a:lnTo>
                    <a:lnTo>
                      <a:pt x="745" y="177"/>
                    </a:lnTo>
                    <a:lnTo>
                      <a:pt x="665" y="241"/>
                    </a:lnTo>
                    <a:lnTo>
                      <a:pt x="578" y="194"/>
                    </a:lnTo>
                    <a:lnTo>
                      <a:pt x="216" y="314"/>
                    </a:lnTo>
                    <a:lnTo>
                      <a:pt x="97" y="289"/>
                    </a:lnTo>
                    <a:close/>
                  </a:path>
                </a:pathLst>
              </a:custGeom>
              <a:solidFill>
                <a:srgbClr val="DFA08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2" name="Google Shape;152;p22"/>
              <p:cNvSpPr/>
              <p:nvPr/>
            </p:nvSpPr>
            <p:spPr>
              <a:xfrm>
                <a:off x="4123" y="2101"/>
                <a:ext cx="865" cy="614"/>
              </a:xfrm>
              <a:custGeom>
                <a:rect b="b" l="l" r="r" t="t"/>
                <a:pathLst>
                  <a:path extrusionOk="0" h="1228" w="1730">
                    <a:moveTo>
                      <a:pt x="835" y="546"/>
                    </a:moveTo>
                    <a:lnTo>
                      <a:pt x="962" y="561"/>
                    </a:lnTo>
                    <a:lnTo>
                      <a:pt x="1049" y="506"/>
                    </a:lnTo>
                    <a:lnTo>
                      <a:pt x="1186" y="521"/>
                    </a:lnTo>
                    <a:lnTo>
                      <a:pt x="1338" y="496"/>
                    </a:lnTo>
                    <a:lnTo>
                      <a:pt x="1443" y="456"/>
                    </a:lnTo>
                    <a:lnTo>
                      <a:pt x="1563" y="361"/>
                    </a:lnTo>
                    <a:lnTo>
                      <a:pt x="1627" y="424"/>
                    </a:lnTo>
                    <a:lnTo>
                      <a:pt x="1730" y="304"/>
                    </a:lnTo>
                    <a:lnTo>
                      <a:pt x="1730" y="434"/>
                    </a:lnTo>
                    <a:lnTo>
                      <a:pt x="1650" y="586"/>
                    </a:lnTo>
                    <a:lnTo>
                      <a:pt x="1451" y="626"/>
                    </a:lnTo>
                    <a:lnTo>
                      <a:pt x="1378" y="633"/>
                    </a:lnTo>
                    <a:lnTo>
                      <a:pt x="1281" y="721"/>
                    </a:lnTo>
                    <a:lnTo>
                      <a:pt x="1078" y="778"/>
                    </a:lnTo>
                    <a:lnTo>
                      <a:pt x="800" y="787"/>
                    </a:lnTo>
                    <a:lnTo>
                      <a:pt x="827" y="800"/>
                    </a:lnTo>
                    <a:lnTo>
                      <a:pt x="869" y="821"/>
                    </a:lnTo>
                    <a:lnTo>
                      <a:pt x="914" y="857"/>
                    </a:lnTo>
                    <a:lnTo>
                      <a:pt x="690" y="970"/>
                    </a:lnTo>
                    <a:lnTo>
                      <a:pt x="614" y="1228"/>
                    </a:lnTo>
                    <a:lnTo>
                      <a:pt x="245" y="1135"/>
                    </a:lnTo>
                    <a:lnTo>
                      <a:pt x="38" y="901"/>
                    </a:lnTo>
                    <a:lnTo>
                      <a:pt x="0" y="722"/>
                    </a:lnTo>
                    <a:lnTo>
                      <a:pt x="0" y="473"/>
                    </a:lnTo>
                    <a:lnTo>
                      <a:pt x="55" y="713"/>
                    </a:lnTo>
                    <a:lnTo>
                      <a:pt x="255" y="835"/>
                    </a:lnTo>
                    <a:lnTo>
                      <a:pt x="553" y="536"/>
                    </a:lnTo>
                    <a:lnTo>
                      <a:pt x="529" y="264"/>
                    </a:lnTo>
                    <a:lnTo>
                      <a:pt x="586" y="0"/>
                    </a:lnTo>
                    <a:lnTo>
                      <a:pt x="658" y="217"/>
                    </a:lnTo>
                    <a:lnTo>
                      <a:pt x="785" y="344"/>
                    </a:lnTo>
                    <a:lnTo>
                      <a:pt x="825" y="441"/>
                    </a:lnTo>
                    <a:lnTo>
                      <a:pt x="835" y="546"/>
                    </a:lnTo>
                    <a:close/>
                  </a:path>
                </a:pathLst>
              </a:custGeom>
              <a:solidFill>
                <a:srgbClr val="DFA08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3" name="Google Shape;153;p22"/>
              <p:cNvSpPr/>
              <p:nvPr/>
            </p:nvSpPr>
            <p:spPr>
              <a:xfrm>
                <a:off x="4408" y="1960"/>
                <a:ext cx="104" cy="177"/>
              </a:xfrm>
              <a:custGeom>
                <a:rect b="b" l="l" r="r" t="t"/>
                <a:pathLst>
                  <a:path extrusionOk="0" h="353" w="208">
                    <a:moveTo>
                      <a:pt x="0" y="0"/>
                    </a:moveTo>
                    <a:lnTo>
                      <a:pt x="113" y="32"/>
                    </a:lnTo>
                    <a:lnTo>
                      <a:pt x="175" y="87"/>
                    </a:lnTo>
                    <a:lnTo>
                      <a:pt x="208" y="209"/>
                    </a:lnTo>
                    <a:lnTo>
                      <a:pt x="143" y="296"/>
                    </a:lnTo>
                    <a:lnTo>
                      <a:pt x="71" y="353"/>
                    </a:lnTo>
                    <a:lnTo>
                      <a:pt x="113" y="169"/>
                    </a:lnTo>
                    <a:lnTo>
                      <a:pt x="0" y="0"/>
                    </a:lnTo>
                    <a:close/>
                  </a:path>
                </a:pathLst>
              </a:custGeom>
              <a:solidFill>
                <a:srgbClr val="DFA08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4" name="Google Shape;154;p22"/>
              <p:cNvSpPr/>
              <p:nvPr/>
            </p:nvSpPr>
            <p:spPr>
              <a:xfrm>
                <a:off x="4193" y="2037"/>
                <a:ext cx="267" cy="248"/>
              </a:xfrm>
              <a:custGeom>
                <a:rect b="b" l="l" r="r" t="t"/>
                <a:pathLst>
                  <a:path extrusionOk="0" h="496" w="534">
                    <a:moveTo>
                      <a:pt x="534" y="55"/>
                    </a:moveTo>
                    <a:lnTo>
                      <a:pt x="511" y="99"/>
                    </a:lnTo>
                    <a:lnTo>
                      <a:pt x="488" y="137"/>
                    </a:lnTo>
                    <a:lnTo>
                      <a:pt x="462" y="173"/>
                    </a:lnTo>
                    <a:lnTo>
                      <a:pt x="435" y="207"/>
                    </a:lnTo>
                    <a:lnTo>
                      <a:pt x="408" y="237"/>
                    </a:lnTo>
                    <a:lnTo>
                      <a:pt x="380" y="266"/>
                    </a:lnTo>
                    <a:lnTo>
                      <a:pt x="317" y="315"/>
                    </a:lnTo>
                    <a:lnTo>
                      <a:pt x="285" y="340"/>
                    </a:lnTo>
                    <a:lnTo>
                      <a:pt x="251" y="363"/>
                    </a:lnTo>
                    <a:lnTo>
                      <a:pt x="216" y="384"/>
                    </a:lnTo>
                    <a:lnTo>
                      <a:pt x="178" y="407"/>
                    </a:lnTo>
                    <a:lnTo>
                      <a:pt x="140" y="428"/>
                    </a:lnTo>
                    <a:lnTo>
                      <a:pt x="102" y="450"/>
                    </a:lnTo>
                    <a:lnTo>
                      <a:pt x="61" y="473"/>
                    </a:lnTo>
                    <a:lnTo>
                      <a:pt x="19" y="496"/>
                    </a:lnTo>
                    <a:lnTo>
                      <a:pt x="0" y="492"/>
                    </a:lnTo>
                    <a:lnTo>
                      <a:pt x="5" y="473"/>
                    </a:lnTo>
                    <a:lnTo>
                      <a:pt x="45" y="450"/>
                    </a:lnTo>
                    <a:lnTo>
                      <a:pt x="83" y="428"/>
                    </a:lnTo>
                    <a:lnTo>
                      <a:pt x="120" y="405"/>
                    </a:lnTo>
                    <a:lnTo>
                      <a:pt x="154" y="382"/>
                    </a:lnTo>
                    <a:lnTo>
                      <a:pt x="186" y="359"/>
                    </a:lnTo>
                    <a:lnTo>
                      <a:pt x="216" y="334"/>
                    </a:lnTo>
                    <a:lnTo>
                      <a:pt x="275" y="285"/>
                    </a:lnTo>
                    <a:lnTo>
                      <a:pt x="329" y="230"/>
                    </a:lnTo>
                    <a:lnTo>
                      <a:pt x="376" y="169"/>
                    </a:lnTo>
                    <a:lnTo>
                      <a:pt x="399" y="137"/>
                    </a:lnTo>
                    <a:lnTo>
                      <a:pt x="422" y="101"/>
                    </a:lnTo>
                    <a:lnTo>
                      <a:pt x="466" y="21"/>
                    </a:lnTo>
                    <a:lnTo>
                      <a:pt x="490" y="0"/>
                    </a:lnTo>
                    <a:lnTo>
                      <a:pt x="517" y="4"/>
                    </a:lnTo>
                    <a:lnTo>
                      <a:pt x="534" y="5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5" name="Google Shape;155;p22"/>
              <p:cNvSpPr/>
              <p:nvPr/>
            </p:nvSpPr>
            <p:spPr>
              <a:xfrm>
                <a:off x="4548" y="2412"/>
                <a:ext cx="277" cy="122"/>
              </a:xfrm>
              <a:custGeom>
                <a:rect b="b" l="l" r="r" t="t"/>
                <a:pathLst>
                  <a:path extrusionOk="0" h="243" w="553">
                    <a:moveTo>
                      <a:pt x="15" y="188"/>
                    </a:moveTo>
                    <a:lnTo>
                      <a:pt x="116" y="207"/>
                    </a:lnTo>
                    <a:lnTo>
                      <a:pt x="205" y="197"/>
                    </a:lnTo>
                    <a:lnTo>
                      <a:pt x="294" y="165"/>
                    </a:lnTo>
                    <a:lnTo>
                      <a:pt x="340" y="142"/>
                    </a:lnTo>
                    <a:lnTo>
                      <a:pt x="390" y="118"/>
                    </a:lnTo>
                    <a:lnTo>
                      <a:pt x="532" y="0"/>
                    </a:lnTo>
                    <a:lnTo>
                      <a:pt x="551" y="0"/>
                    </a:lnTo>
                    <a:lnTo>
                      <a:pt x="553" y="17"/>
                    </a:lnTo>
                    <a:lnTo>
                      <a:pt x="521" y="59"/>
                    </a:lnTo>
                    <a:lnTo>
                      <a:pt x="496" y="99"/>
                    </a:lnTo>
                    <a:lnTo>
                      <a:pt x="467" y="137"/>
                    </a:lnTo>
                    <a:lnTo>
                      <a:pt x="433" y="177"/>
                    </a:lnTo>
                    <a:lnTo>
                      <a:pt x="378" y="201"/>
                    </a:lnTo>
                    <a:lnTo>
                      <a:pt x="325" y="222"/>
                    </a:lnTo>
                    <a:lnTo>
                      <a:pt x="222" y="243"/>
                    </a:lnTo>
                    <a:lnTo>
                      <a:pt x="120" y="239"/>
                    </a:lnTo>
                    <a:lnTo>
                      <a:pt x="7" y="213"/>
                    </a:lnTo>
                    <a:lnTo>
                      <a:pt x="0" y="196"/>
                    </a:lnTo>
                    <a:lnTo>
                      <a:pt x="15" y="18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6" name="Google Shape;156;p22"/>
              <p:cNvSpPr/>
              <p:nvPr/>
            </p:nvSpPr>
            <p:spPr>
              <a:xfrm>
                <a:off x="4494" y="2517"/>
                <a:ext cx="147" cy="122"/>
              </a:xfrm>
              <a:custGeom>
                <a:rect b="b" l="l" r="r" t="t"/>
                <a:pathLst>
                  <a:path extrusionOk="0" h="243" w="295">
                    <a:moveTo>
                      <a:pt x="295" y="28"/>
                    </a:moveTo>
                    <a:lnTo>
                      <a:pt x="269" y="43"/>
                    </a:lnTo>
                    <a:lnTo>
                      <a:pt x="234" y="61"/>
                    </a:lnTo>
                    <a:lnTo>
                      <a:pt x="175" y="95"/>
                    </a:lnTo>
                    <a:lnTo>
                      <a:pt x="120" y="161"/>
                    </a:lnTo>
                    <a:lnTo>
                      <a:pt x="61" y="220"/>
                    </a:lnTo>
                    <a:lnTo>
                      <a:pt x="38" y="237"/>
                    </a:lnTo>
                    <a:lnTo>
                      <a:pt x="16" y="243"/>
                    </a:lnTo>
                    <a:lnTo>
                      <a:pt x="0" y="235"/>
                    </a:lnTo>
                    <a:lnTo>
                      <a:pt x="2" y="216"/>
                    </a:lnTo>
                    <a:lnTo>
                      <a:pt x="61" y="116"/>
                    </a:lnTo>
                    <a:lnTo>
                      <a:pt x="122" y="43"/>
                    </a:lnTo>
                    <a:lnTo>
                      <a:pt x="164" y="11"/>
                    </a:lnTo>
                    <a:lnTo>
                      <a:pt x="204" y="0"/>
                    </a:lnTo>
                    <a:lnTo>
                      <a:pt x="257" y="0"/>
                    </a:lnTo>
                    <a:lnTo>
                      <a:pt x="295" y="9"/>
                    </a:lnTo>
                    <a:lnTo>
                      <a:pt x="295" y="2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7" name="Google Shape;157;p22"/>
              <p:cNvSpPr/>
              <p:nvPr/>
            </p:nvSpPr>
            <p:spPr>
              <a:xfrm>
                <a:off x="4383" y="2373"/>
                <a:ext cx="94" cy="192"/>
              </a:xfrm>
              <a:custGeom>
                <a:rect b="b" l="l" r="r" t="t"/>
                <a:pathLst>
                  <a:path extrusionOk="0" h="384" w="188">
                    <a:moveTo>
                      <a:pt x="160" y="17"/>
                    </a:moveTo>
                    <a:lnTo>
                      <a:pt x="145" y="63"/>
                    </a:lnTo>
                    <a:lnTo>
                      <a:pt x="156" y="110"/>
                    </a:lnTo>
                    <a:lnTo>
                      <a:pt x="188" y="213"/>
                    </a:lnTo>
                    <a:lnTo>
                      <a:pt x="184" y="234"/>
                    </a:lnTo>
                    <a:lnTo>
                      <a:pt x="148" y="279"/>
                    </a:lnTo>
                    <a:lnTo>
                      <a:pt x="110" y="315"/>
                    </a:lnTo>
                    <a:lnTo>
                      <a:pt x="23" y="384"/>
                    </a:lnTo>
                    <a:lnTo>
                      <a:pt x="0" y="382"/>
                    </a:lnTo>
                    <a:lnTo>
                      <a:pt x="2" y="359"/>
                    </a:lnTo>
                    <a:lnTo>
                      <a:pt x="67" y="287"/>
                    </a:lnTo>
                    <a:lnTo>
                      <a:pt x="91" y="249"/>
                    </a:lnTo>
                    <a:lnTo>
                      <a:pt x="118" y="205"/>
                    </a:lnTo>
                    <a:lnTo>
                      <a:pt x="108" y="99"/>
                    </a:lnTo>
                    <a:lnTo>
                      <a:pt x="114" y="49"/>
                    </a:lnTo>
                    <a:lnTo>
                      <a:pt x="139" y="2"/>
                    </a:lnTo>
                    <a:lnTo>
                      <a:pt x="156" y="0"/>
                    </a:lnTo>
                    <a:lnTo>
                      <a:pt x="160" y="1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8" name="Google Shape;158;p22"/>
              <p:cNvSpPr/>
              <p:nvPr/>
            </p:nvSpPr>
            <p:spPr>
              <a:xfrm>
                <a:off x="4522" y="1077"/>
                <a:ext cx="333" cy="565"/>
              </a:xfrm>
              <a:custGeom>
                <a:rect b="b" l="l" r="r" t="t"/>
                <a:pathLst>
                  <a:path extrusionOk="0" h="1129" w="665">
                    <a:moveTo>
                      <a:pt x="562" y="968"/>
                    </a:moveTo>
                    <a:lnTo>
                      <a:pt x="568" y="810"/>
                    </a:lnTo>
                    <a:lnTo>
                      <a:pt x="594" y="669"/>
                    </a:lnTo>
                    <a:lnTo>
                      <a:pt x="608" y="530"/>
                    </a:lnTo>
                    <a:lnTo>
                      <a:pt x="598" y="458"/>
                    </a:lnTo>
                    <a:lnTo>
                      <a:pt x="575" y="382"/>
                    </a:lnTo>
                    <a:lnTo>
                      <a:pt x="539" y="319"/>
                    </a:lnTo>
                    <a:lnTo>
                      <a:pt x="511" y="264"/>
                    </a:lnTo>
                    <a:lnTo>
                      <a:pt x="479" y="213"/>
                    </a:lnTo>
                    <a:lnTo>
                      <a:pt x="431" y="160"/>
                    </a:lnTo>
                    <a:lnTo>
                      <a:pt x="406" y="141"/>
                    </a:lnTo>
                    <a:lnTo>
                      <a:pt x="383" y="124"/>
                    </a:lnTo>
                    <a:lnTo>
                      <a:pt x="340" y="97"/>
                    </a:lnTo>
                    <a:lnTo>
                      <a:pt x="290" y="80"/>
                    </a:lnTo>
                    <a:lnTo>
                      <a:pt x="233" y="67"/>
                    </a:lnTo>
                    <a:lnTo>
                      <a:pt x="127" y="67"/>
                    </a:lnTo>
                    <a:lnTo>
                      <a:pt x="53" y="125"/>
                    </a:lnTo>
                    <a:lnTo>
                      <a:pt x="57" y="312"/>
                    </a:lnTo>
                    <a:lnTo>
                      <a:pt x="55" y="357"/>
                    </a:lnTo>
                    <a:lnTo>
                      <a:pt x="74" y="435"/>
                    </a:lnTo>
                    <a:lnTo>
                      <a:pt x="93" y="506"/>
                    </a:lnTo>
                    <a:lnTo>
                      <a:pt x="129" y="637"/>
                    </a:lnTo>
                    <a:lnTo>
                      <a:pt x="169" y="920"/>
                    </a:lnTo>
                    <a:lnTo>
                      <a:pt x="138" y="1099"/>
                    </a:lnTo>
                    <a:lnTo>
                      <a:pt x="127" y="1118"/>
                    </a:lnTo>
                    <a:lnTo>
                      <a:pt x="106" y="1129"/>
                    </a:lnTo>
                    <a:lnTo>
                      <a:pt x="89" y="1127"/>
                    </a:lnTo>
                    <a:lnTo>
                      <a:pt x="81" y="1110"/>
                    </a:lnTo>
                    <a:lnTo>
                      <a:pt x="108" y="910"/>
                    </a:lnTo>
                    <a:lnTo>
                      <a:pt x="98" y="762"/>
                    </a:lnTo>
                    <a:lnTo>
                      <a:pt x="72" y="635"/>
                    </a:lnTo>
                    <a:lnTo>
                      <a:pt x="39" y="508"/>
                    </a:lnTo>
                    <a:lnTo>
                      <a:pt x="1" y="363"/>
                    </a:lnTo>
                    <a:lnTo>
                      <a:pt x="0" y="312"/>
                    </a:lnTo>
                    <a:lnTo>
                      <a:pt x="3" y="112"/>
                    </a:lnTo>
                    <a:lnTo>
                      <a:pt x="20" y="80"/>
                    </a:lnTo>
                    <a:lnTo>
                      <a:pt x="43" y="53"/>
                    </a:lnTo>
                    <a:lnTo>
                      <a:pt x="70" y="32"/>
                    </a:lnTo>
                    <a:lnTo>
                      <a:pt x="100" y="17"/>
                    </a:lnTo>
                    <a:lnTo>
                      <a:pt x="167" y="0"/>
                    </a:lnTo>
                    <a:lnTo>
                      <a:pt x="243" y="0"/>
                    </a:lnTo>
                    <a:lnTo>
                      <a:pt x="368" y="36"/>
                    </a:lnTo>
                    <a:lnTo>
                      <a:pt x="422" y="67"/>
                    </a:lnTo>
                    <a:lnTo>
                      <a:pt x="477" y="108"/>
                    </a:lnTo>
                    <a:lnTo>
                      <a:pt x="528" y="165"/>
                    </a:lnTo>
                    <a:lnTo>
                      <a:pt x="566" y="222"/>
                    </a:lnTo>
                    <a:lnTo>
                      <a:pt x="598" y="283"/>
                    </a:lnTo>
                    <a:lnTo>
                      <a:pt x="636" y="350"/>
                    </a:lnTo>
                    <a:lnTo>
                      <a:pt x="665" y="506"/>
                    </a:lnTo>
                    <a:lnTo>
                      <a:pt x="657" y="580"/>
                    </a:lnTo>
                    <a:lnTo>
                      <a:pt x="640" y="652"/>
                    </a:lnTo>
                    <a:lnTo>
                      <a:pt x="587" y="966"/>
                    </a:lnTo>
                    <a:lnTo>
                      <a:pt x="575" y="981"/>
                    </a:lnTo>
                    <a:lnTo>
                      <a:pt x="562" y="9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9" name="Google Shape;159;p22"/>
              <p:cNvSpPr/>
              <p:nvPr/>
            </p:nvSpPr>
            <p:spPr>
              <a:xfrm>
                <a:off x="4619" y="1425"/>
                <a:ext cx="156" cy="38"/>
              </a:xfrm>
              <a:custGeom>
                <a:rect b="b" l="l" r="r" t="t"/>
                <a:pathLst>
                  <a:path extrusionOk="0" h="76" w="312">
                    <a:moveTo>
                      <a:pt x="25" y="26"/>
                    </a:moveTo>
                    <a:lnTo>
                      <a:pt x="63" y="9"/>
                    </a:lnTo>
                    <a:lnTo>
                      <a:pt x="179" y="0"/>
                    </a:lnTo>
                    <a:lnTo>
                      <a:pt x="297" y="13"/>
                    </a:lnTo>
                    <a:lnTo>
                      <a:pt x="312" y="32"/>
                    </a:lnTo>
                    <a:lnTo>
                      <a:pt x="303" y="49"/>
                    </a:lnTo>
                    <a:lnTo>
                      <a:pt x="183" y="43"/>
                    </a:lnTo>
                    <a:lnTo>
                      <a:pt x="88" y="70"/>
                    </a:lnTo>
                    <a:lnTo>
                      <a:pt x="50" y="76"/>
                    </a:lnTo>
                    <a:lnTo>
                      <a:pt x="12" y="62"/>
                    </a:lnTo>
                    <a:lnTo>
                      <a:pt x="0" y="38"/>
                    </a:lnTo>
                    <a:lnTo>
                      <a:pt x="8" y="26"/>
                    </a:lnTo>
                    <a:lnTo>
                      <a:pt x="25" y="2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0" name="Google Shape;160;p22"/>
              <p:cNvSpPr/>
              <p:nvPr/>
            </p:nvSpPr>
            <p:spPr>
              <a:xfrm>
                <a:off x="4384" y="1573"/>
                <a:ext cx="483" cy="720"/>
              </a:xfrm>
              <a:custGeom>
                <a:rect b="b" l="l" r="r" t="t"/>
                <a:pathLst>
                  <a:path extrusionOk="0" h="1441" w="966">
                    <a:moveTo>
                      <a:pt x="952" y="27"/>
                    </a:moveTo>
                    <a:lnTo>
                      <a:pt x="673" y="61"/>
                    </a:lnTo>
                    <a:lnTo>
                      <a:pt x="544" y="93"/>
                    </a:lnTo>
                    <a:lnTo>
                      <a:pt x="477" y="116"/>
                    </a:lnTo>
                    <a:lnTo>
                      <a:pt x="405" y="145"/>
                    </a:lnTo>
                    <a:lnTo>
                      <a:pt x="249" y="204"/>
                    </a:lnTo>
                    <a:lnTo>
                      <a:pt x="110" y="285"/>
                    </a:lnTo>
                    <a:lnTo>
                      <a:pt x="72" y="386"/>
                    </a:lnTo>
                    <a:lnTo>
                      <a:pt x="87" y="417"/>
                    </a:lnTo>
                    <a:lnTo>
                      <a:pt x="116" y="441"/>
                    </a:lnTo>
                    <a:lnTo>
                      <a:pt x="154" y="534"/>
                    </a:lnTo>
                    <a:lnTo>
                      <a:pt x="127" y="571"/>
                    </a:lnTo>
                    <a:lnTo>
                      <a:pt x="99" y="605"/>
                    </a:lnTo>
                    <a:lnTo>
                      <a:pt x="32" y="715"/>
                    </a:lnTo>
                    <a:lnTo>
                      <a:pt x="32" y="749"/>
                    </a:lnTo>
                    <a:lnTo>
                      <a:pt x="49" y="776"/>
                    </a:lnTo>
                    <a:lnTo>
                      <a:pt x="99" y="831"/>
                    </a:lnTo>
                    <a:lnTo>
                      <a:pt x="160" y="896"/>
                    </a:lnTo>
                    <a:lnTo>
                      <a:pt x="179" y="970"/>
                    </a:lnTo>
                    <a:lnTo>
                      <a:pt x="158" y="1040"/>
                    </a:lnTo>
                    <a:lnTo>
                      <a:pt x="116" y="1194"/>
                    </a:lnTo>
                    <a:lnTo>
                      <a:pt x="141" y="1226"/>
                    </a:lnTo>
                    <a:lnTo>
                      <a:pt x="171" y="1255"/>
                    </a:lnTo>
                    <a:lnTo>
                      <a:pt x="224" y="1339"/>
                    </a:lnTo>
                    <a:lnTo>
                      <a:pt x="247" y="1380"/>
                    </a:lnTo>
                    <a:lnTo>
                      <a:pt x="276" y="1424"/>
                    </a:lnTo>
                    <a:lnTo>
                      <a:pt x="272" y="1441"/>
                    </a:lnTo>
                    <a:lnTo>
                      <a:pt x="253" y="1439"/>
                    </a:lnTo>
                    <a:lnTo>
                      <a:pt x="222" y="1396"/>
                    </a:lnTo>
                    <a:lnTo>
                      <a:pt x="194" y="1361"/>
                    </a:lnTo>
                    <a:lnTo>
                      <a:pt x="165" y="1325"/>
                    </a:lnTo>
                    <a:lnTo>
                      <a:pt x="135" y="1283"/>
                    </a:lnTo>
                    <a:lnTo>
                      <a:pt x="70" y="1207"/>
                    </a:lnTo>
                    <a:lnTo>
                      <a:pt x="78" y="1133"/>
                    </a:lnTo>
                    <a:lnTo>
                      <a:pt x="97" y="1069"/>
                    </a:lnTo>
                    <a:lnTo>
                      <a:pt x="108" y="1006"/>
                    </a:lnTo>
                    <a:lnTo>
                      <a:pt x="91" y="939"/>
                    </a:lnTo>
                    <a:lnTo>
                      <a:pt x="32" y="879"/>
                    </a:lnTo>
                    <a:lnTo>
                      <a:pt x="0" y="795"/>
                    </a:lnTo>
                    <a:lnTo>
                      <a:pt x="7" y="704"/>
                    </a:lnTo>
                    <a:lnTo>
                      <a:pt x="76" y="591"/>
                    </a:lnTo>
                    <a:lnTo>
                      <a:pt x="99" y="527"/>
                    </a:lnTo>
                    <a:lnTo>
                      <a:pt x="68" y="474"/>
                    </a:lnTo>
                    <a:lnTo>
                      <a:pt x="47" y="434"/>
                    </a:lnTo>
                    <a:lnTo>
                      <a:pt x="44" y="384"/>
                    </a:lnTo>
                    <a:lnTo>
                      <a:pt x="85" y="274"/>
                    </a:lnTo>
                    <a:lnTo>
                      <a:pt x="114" y="236"/>
                    </a:lnTo>
                    <a:lnTo>
                      <a:pt x="144" y="206"/>
                    </a:lnTo>
                    <a:lnTo>
                      <a:pt x="180" y="179"/>
                    </a:lnTo>
                    <a:lnTo>
                      <a:pt x="224" y="158"/>
                    </a:lnTo>
                    <a:lnTo>
                      <a:pt x="306" y="133"/>
                    </a:lnTo>
                    <a:lnTo>
                      <a:pt x="390" y="112"/>
                    </a:lnTo>
                    <a:lnTo>
                      <a:pt x="464" y="84"/>
                    </a:lnTo>
                    <a:lnTo>
                      <a:pt x="532" y="61"/>
                    </a:lnTo>
                    <a:lnTo>
                      <a:pt x="663" y="33"/>
                    </a:lnTo>
                    <a:lnTo>
                      <a:pt x="950" y="0"/>
                    </a:lnTo>
                    <a:lnTo>
                      <a:pt x="966" y="12"/>
                    </a:lnTo>
                    <a:lnTo>
                      <a:pt x="952" y="2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1" name="Google Shape;161;p22"/>
              <p:cNvSpPr/>
              <p:nvPr/>
            </p:nvSpPr>
            <p:spPr>
              <a:xfrm>
                <a:off x="4504" y="2340"/>
                <a:ext cx="88" cy="67"/>
              </a:xfrm>
              <a:custGeom>
                <a:rect b="b" l="l" r="r" t="t"/>
                <a:pathLst>
                  <a:path extrusionOk="0" h="135" w="175">
                    <a:moveTo>
                      <a:pt x="27" y="12"/>
                    </a:moveTo>
                    <a:lnTo>
                      <a:pt x="42" y="44"/>
                    </a:lnTo>
                    <a:lnTo>
                      <a:pt x="73" y="67"/>
                    </a:lnTo>
                    <a:lnTo>
                      <a:pt x="118" y="90"/>
                    </a:lnTo>
                    <a:lnTo>
                      <a:pt x="166" y="111"/>
                    </a:lnTo>
                    <a:lnTo>
                      <a:pt x="175" y="128"/>
                    </a:lnTo>
                    <a:lnTo>
                      <a:pt x="158" y="135"/>
                    </a:lnTo>
                    <a:lnTo>
                      <a:pt x="54" y="105"/>
                    </a:lnTo>
                    <a:lnTo>
                      <a:pt x="16" y="67"/>
                    </a:lnTo>
                    <a:lnTo>
                      <a:pt x="0" y="15"/>
                    </a:lnTo>
                    <a:lnTo>
                      <a:pt x="10" y="0"/>
                    </a:lnTo>
                    <a:lnTo>
                      <a:pt x="27" y="1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2" name="Google Shape;162;p22"/>
              <p:cNvSpPr/>
              <p:nvPr/>
            </p:nvSpPr>
            <p:spPr>
              <a:xfrm>
                <a:off x="4606" y="2320"/>
                <a:ext cx="299" cy="122"/>
              </a:xfrm>
              <a:custGeom>
                <a:rect b="b" l="l" r="r" t="t"/>
                <a:pathLst>
                  <a:path extrusionOk="0" h="246" w="599">
                    <a:moveTo>
                      <a:pt x="13" y="219"/>
                    </a:moveTo>
                    <a:lnTo>
                      <a:pt x="209" y="187"/>
                    </a:lnTo>
                    <a:lnTo>
                      <a:pt x="397" y="132"/>
                    </a:lnTo>
                    <a:lnTo>
                      <a:pt x="504" y="95"/>
                    </a:lnTo>
                    <a:lnTo>
                      <a:pt x="574" y="6"/>
                    </a:lnTo>
                    <a:lnTo>
                      <a:pt x="591" y="0"/>
                    </a:lnTo>
                    <a:lnTo>
                      <a:pt x="599" y="17"/>
                    </a:lnTo>
                    <a:lnTo>
                      <a:pt x="574" y="80"/>
                    </a:lnTo>
                    <a:lnTo>
                      <a:pt x="543" y="139"/>
                    </a:lnTo>
                    <a:lnTo>
                      <a:pt x="481" y="164"/>
                    </a:lnTo>
                    <a:lnTo>
                      <a:pt x="420" y="187"/>
                    </a:lnTo>
                    <a:lnTo>
                      <a:pt x="367" y="204"/>
                    </a:lnTo>
                    <a:lnTo>
                      <a:pt x="317" y="217"/>
                    </a:lnTo>
                    <a:lnTo>
                      <a:pt x="222" y="228"/>
                    </a:lnTo>
                    <a:lnTo>
                      <a:pt x="17" y="246"/>
                    </a:lnTo>
                    <a:lnTo>
                      <a:pt x="0" y="234"/>
                    </a:lnTo>
                    <a:lnTo>
                      <a:pt x="13" y="21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3" name="Google Shape;163;p22"/>
              <p:cNvSpPr/>
              <p:nvPr/>
            </p:nvSpPr>
            <p:spPr>
              <a:xfrm>
                <a:off x="4668" y="2189"/>
                <a:ext cx="302" cy="62"/>
              </a:xfrm>
              <a:custGeom>
                <a:rect b="b" l="l" r="r" t="t"/>
                <a:pathLst>
                  <a:path extrusionOk="0" h="126" w="605">
                    <a:moveTo>
                      <a:pt x="19" y="0"/>
                    </a:moveTo>
                    <a:lnTo>
                      <a:pt x="101" y="32"/>
                    </a:lnTo>
                    <a:lnTo>
                      <a:pt x="206" y="53"/>
                    </a:lnTo>
                    <a:lnTo>
                      <a:pt x="398" y="27"/>
                    </a:lnTo>
                    <a:lnTo>
                      <a:pt x="489" y="13"/>
                    </a:lnTo>
                    <a:lnTo>
                      <a:pt x="592" y="8"/>
                    </a:lnTo>
                    <a:lnTo>
                      <a:pt x="605" y="21"/>
                    </a:lnTo>
                    <a:lnTo>
                      <a:pt x="592" y="34"/>
                    </a:lnTo>
                    <a:lnTo>
                      <a:pt x="489" y="48"/>
                    </a:lnTo>
                    <a:lnTo>
                      <a:pt x="400" y="76"/>
                    </a:lnTo>
                    <a:lnTo>
                      <a:pt x="310" y="108"/>
                    </a:lnTo>
                    <a:lnTo>
                      <a:pt x="208" y="126"/>
                    </a:lnTo>
                    <a:lnTo>
                      <a:pt x="132" y="118"/>
                    </a:lnTo>
                    <a:lnTo>
                      <a:pt x="59" y="93"/>
                    </a:lnTo>
                    <a:lnTo>
                      <a:pt x="35" y="55"/>
                    </a:lnTo>
                    <a:lnTo>
                      <a:pt x="8" y="25"/>
                    </a:lnTo>
                    <a:lnTo>
                      <a:pt x="0" y="6"/>
                    </a:lnTo>
                    <a:lnTo>
                      <a:pt x="19"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4" name="Google Shape;164;p22"/>
              <p:cNvSpPr/>
              <p:nvPr/>
            </p:nvSpPr>
            <p:spPr>
              <a:xfrm>
                <a:off x="4600" y="1983"/>
                <a:ext cx="320" cy="50"/>
              </a:xfrm>
              <a:custGeom>
                <a:rect b="b" l="l" r="r" t="t"/>
                <a:pathLst>
                  <a:path extrusionOk="0" h="99" w="639">
                    <a:moveTo>
                      <a:pt x="17" y="38"/>
                    </a:moveTo>
                    <a:lnTo>
                      <a:pt x="122" y="40"/>
                    </a:lnTo>
                    <a:lnTo>
                      <a:pt x="227" y="21"/>
                    </a:lnTo>
                    <a:lnTo>
                      <a:pt x="333" y="4"/>
                    </a:lnTo>
                    <a:lnTo>
                      <a:pt x="426" y="0"/>
                    </a:lnTo>
                    <a:lnTo>
                      <a:pt x="626" y="2"/>
                    </a:lnTo>
                    <a:lnTo>
                      <a:pt x="639" y="14"/>
                    </a:lnTo>
                    <a:lnTo>
                      <a:pt x="626" y="29"/>
                    </a:lnTo>
                    <a:lnTo>
                      <a:pt x="436" y="52"/>
                    </a:lnTo>
                    <a:lnTo>
                      <a:pt x="348" y="75"/>
                    </a:lnTo>
                    <a:lnTo>
                      <a:pt x="246" y="99"/>
                    </a:lnTo>
                    <a:lnTo>
                      <a:pt x="130" y="96"/>
                    </a:lnTo>
                    <a:lnTo>
                      <a:pt x="12" y="65"/>
                    </a:lnTo>
                    <a:lnTo>
                      <a:pt x="0" y="48"/>
                    </a:lnTo>
                    <a:lnTo>
                      <a:pt x="17" y="3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5" name="Google Shape;165;p22"/>
              <p:cNvSpPr/>
              <p:nvPr/>
            </p:nvSpPr>
            <p:spPr>
              <a:xfrm>
                <a:off x="4562" y="1765"/>
                <a:ext cx="397" cy="71"/>
              </a:xfrm>
              <a:custGeom>
                <a:rect b="b" l="l" r="r" t="t"/>
                <a:pathLst>
                  <a:path extrusionOk="0" h="143" w="793">
                    <a:moveTo>
                      <a:pt x="17" y="63"/>
                    </a:moveTo>
                    <a:lnTo>
                      <a:pt x="126" y="67"/>
                    </a:lnTo>
                    <a:lnTo>
                      <a:pt x="190" y="67"/>
                    </a:lnTo>
                    <a:lnTo>
                      <a:pt x="253" y="57"/>
                    </a:lnTo>
                    <a:lnTo>
                      <a:pt x="325" y="38"/>
                    </a:lnTo>
                    <a:lnTo>
                      <a:pt x="390" y="25"/>
                    </a:lnTo>
                    <a:lnTo>
                      <a:pt x="512" y="12"/>
                    </a:lnTo>
                    <a:lnTo>
                      <a:pt x="778" y="0"/>
                    </a:lnTo>
                    <a:lnTo>
                      <a:pt x="793" y="12"/>
                    </a:lnTo>
                    <a:lnTo>
                      <a:pt x="780" y="25"/>
                    </a:lnTo>
                    <a:lnTo>
                      <a:pt x="523" y="63"/>
                    </a:lnTo>
                    <a:lnTo>
                      <a:pt x="403" y="93"/>
                    </a:lnTo>
                    <a:lnTo>
                      <a:pt x="341" y="111"/>
                    </a:lnTo>
                    <a:lnTo>
                      <a:pt x="270" y="131"/>
                    </a:lnTo>
                    <a:lnTo>
                      <a:pt x="190" y="143"/>
                    </a:lnTo>
                    <a:lnTo>
                      <a:pt x="111" y="143"/>
                    </a:lnTo>
                    <a:lnTo>
                      <a:pt x="59" y="116"/>
                    </a:lnTo>
                    <a:lnTo>
                      <a:pt x="36" y="101"/>
                    </a:lnTo>
                    <a:lnTo>
                      <a:pt x="10" y="88"/>
                    </a:lnTo>
                    <a:lnTo>
                      <a:pt x="0" y="71"/>
                    </a:lnTo>
                    <a:lnTo>
                      <a:pt x="17" y="6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6" name="Google Shape;166;p22"/>
              <p:cNvSpPr/>
              <p:nvPr/>
            </p:nvSpPr>
            <p:spPr>
              <a:xfrm>
                <a:off x="4910" y="1614"/>
                <a:ext cx="53" cy="102"/>
              </a:xfrm>
              <a:custGeom>
                <a:rect b="b" l="l" r="r" t="t"/>
                <a:pathLst>
                  <a:path extrusionOk="0" h="205" w="107">
                    <a:moveTo>
                      <a:pt x="23" y="4"/>
                    </a:moveTo>
                    <a:lnTo>
                      <a:pt x="65" y="51"/>
                    </a:lnTo>
                    <a:lnTo>
                      <a:pt x="107" y="101"/>
                    </a:lnTo>
                    <a:lnTo>
                      <a:pt x="103" y="192"/>
                    </a:lnTo>
                    <a:lnTo>
                      <a:pt x="89" y="205"/>
                    </a:lnTo>
                    <a:lnTo>
                      <a:pt x="74" y="192"/>
                    </a:lnTo>
                    <a:lnTo>
                      <a:pt x="59" y="118"/>
                    </a:lnTo>
                    <a:lnTo>
                      <a:pt x="0" y="17"/>
                    </a:lnTo>
                    <a:lnTo>
                      <a:pt x="4" y="0"/>
                    </a:lnTo>
                    <a:lnTo>
                      <a:pt x="23"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7" name="Google Shape;167;p22"/>
              <p:cNvSpPr/>
              <p:nvPr/>
            </p:nvSpPr>
            <p:spPr>
              <a:xfrm>
                <a:off x="4938" y="1582"/>
                <a:ext cx="149" cy="291"/>
              </a:xfrm>
              <a:custGeom>
                <a:rect b="b" l="l" r="r" t="t"/>
                <a:pathLst>
                  <a:path extrusionOk="0" h="582" w="299">
                    <a:moveTo>
                      <a:pt x="19" y="0"/>
                    </a:moveTo>
                    <a:lnTo>
                      <a:pt x="101" y="82"/>
                    </a:lnTo>
                    <a:lnTo>
                      <a:pt x="129" y="130"/>
                    </a:lnTo>
                    <a:lnTo>
                      <a:pt x="162" y="181"/>
                    </a:lnTo>
                    <a:lnTo>
                      <a:pt x="185" y="211"/>
                    </a:lnTo>
                    <a:lnTo>
                      <a:pt x="206" y="240"/>
                    </a:lnTo>
                    <a:lnTo>
                      <a:pt x="249" y="291"/>
                    </a:lnTo>
                    <a:lnTo>
                      <a:pt x="299" y="413"/>
                    </a:lnTo>
                    <a:lnTo>
                      <a:pt x="297" y="527"/>
                    </a:lnTo>
                    <a:lnTo>
                      <a:pt x="282" y="548"/>
                    </a:lnTo>
                    <a:lnTo>
                      <a:pt x="268" y="571"/>
                    </a:lnTo>
                    <a:lnTo>
                      <a:pt x="253" y="582"/>
                    </a:lnTo>
                    <a:lnTo>
                      <a:pt x="242" y="567"/>
                    </a:lnTo>
                    <a:lnTo>
                      <a:pt x="234" y="519"/>
                    </a:lnTo>
                    <a:lnTo>
                      <a:pt x="234" y="491"/>
                    </a:lnTo>
                    <a:lnTo>
                      <a:pt x="234" y="479"/>
                    </a:lnTo>
                    <a:lnTo>
                      <a:pt x="234" y="466"/>
                    </a:lnTo>
                    <a:lnTo>
                      <a:pt x="234" y="455"/>
                    </a:lnTo>
                    <a:lnTo>
                      <a:pt x="234" y="443"/>
                    </a:lnTo>
                    <a:lnTo>
                      <a:pt x="234" y="415"/>
                    </a:lnTo>
                    <a:lnTo>
                      <a:pt x="225" y="352"/>
                    </a:lnTo>
                    <a:lnTo>
                      <a:pt x="204" y="299"/>
                    </a:lnTo>
                    <a:lnTo>
                      <a:pt x="175" y="249"/>
                    </a:lnTo>
                    <a:lnTo>
                      <a:pt x="139" y="194"/>
                    </a:lnTo>
                    <a:lnTo>
                      <a:pt x="80" y="101"/>
                    </a:lnTo>
                    <a:lnTo>
                      <a:pt x="50" y="59"/>
                    </a:lnTo>
                    <a:lnTo>
                      <a:pt x="4" y="21"/>
                    </a:lnTo>
                    <a:lnTo>
                      <a:pt x="0" y="2"/>
                    </a:lnTo>
                    <a:lnTo>
                      <a:pt x="19"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8" name="Google Shape;168;p22"/>
              <p:cNvSpPr/>
              <p:nvPr/>
            </p:nvSpPr>
            <p:spPr>
              <a:xfrm>
                <a:off x="4987" y="1784"/>
                <a:ext cx="125" cy="315"/>
              </a:xfrm>
              <a:custGeom>
                <a:rect b="b" l="l" r="r" t="t"/>
                <a:pathLst>
                  <a:path extrusionOk="0" h="631" w="251">
                    <a:moveTo>
                      <a:pt x="19" y="0"/>
                    </a:moveTo>
                    <a:lnTo>
                      <a:pt x="93" y="54"/>
                    </a:lnTo>
                    <a:lnTo>
                      <a:pt x="160" y="118"/>
                    </a:lnTo>
                    <a:lnTo>
                      <a:pt x="232" y="238"/>
                    </a:lnTo>
                    <a:lnTo>
                      <a:pt x="241" y="284"/>
                    </a:lnTo>
                    <a:lnTo>
                      <a:pt x="251" y="403"/>
                    </a:lnTo>
                    <a:lnTo>
                      <a:pt x="240" y="460"/>
                    </a:lnTo>
                    <a:lnTo>
                      <a:pt x="221" y="521"/>
                    </a:lnTo>
                    <a:lnTo>
                      <a:pt x="200" y="555"/>
                    </a:lnTo>
                    <a:lnTo>
                      <a:pt x="175" y="582"/>
                    </a:lnTo>
                    <a:lnTo>
                      <a:pt x="116" y="631"/>
                    </a:lnTo>
                    <a:lnTo>
                      <a:pt x="105" y="622"/>
                    </a:lnTo>
                    <a:lnTo>
                      <a:pt x="116" y="597"/>
                    </a:lnTo>
                    <a:lnTo>
                      <a:pt x="148" y="555"/>
                    </a:lnTo>
                    <a:lnTo>
                      <a:pt x="169" y="502"/>
                    </a:lnTo>
                    <a:lnTo>
                      <a:pt x="198" y="398"/>
                    </a:lnTo>
                    <a:lnTo>
                      <a:pt x="194" y="291"/>
                    </a:lnTo>
                    <a:lnTo>
                      <a:pt x="181" y="251"/>
                    </a:lnTo>
                    <a:lnTo>
                      <a:pt x="158" y="198"/>
                    </a:lnTo>
                    <a:lnTo>
                      <a:pt x="122" y="152"/>
                    </a:lnTo>
                    <a:lnTo>
                      <a:pt x="68" y="82"/>
                    </a:lnTo>
                    <a:lnTo>
                      <a:pt x="44" y="50"/>
                    </a:lnTo>
                    <a:lnTo>
                      <a:pt x="6" y="23"/>
                    </a:lnTo>
                    <a:lnTo>
                      <a:pt x="0" y="4"/>
                    </a:lnTo>
                    <a:lnTo>
                      <a:pt x="19"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9" name="Google Shape;169;p22"/>
              <p:cNvSpPr/>
              <p:nvPr/>
            </p:nvSpPr>
            <p:spPr>
              <a:xfrm>
                <a:off x="4941" y="1827"/>
                <a:ext cx="52" cy="138"/>
              </a:xfrm>
              <a:custGeom>
                <a:rect b="b" l="l" r="r" t="t"/>
                <a:pathLst>
                  <a:path extrusionOk="0" h="275" w="102">
                    <a:moveTo>
                      <a:pt x="61" y="5"/>
                    </a:moveTo>
                    <a:lnTo>
                      <a:pt x="97" y="83"/>
                    </a:lnTo>
                    <a:lnTo>
                      <a:pt x="102" y="165"/>
                    </a:lnTo>
                    <a:lnTo>
                      <a:pt x="89" y="197"/>
                    </a:lnTo>
                    <a:lnTo>
                      <a:pt x="70" y="226"/>
                    </a:lnTo>
                    <a:lnTo>
                      <a:pt x="19" y="275"/>
                    </a:lnTo>
                    <a:lnTo>
                      <a:pt x="0" y="275"/>
                    </a:lnTo>
                    <a:lnTo>
                      <a:pt x="0" y="258"/>
                    </a:lnTo>
                    <a:lnTo>
                      <a:pt x="26" y="209"/>
                    </a:lnTo>
                    <a:lnTo>
                      <a:pt x="38" y="152"/>
                    </a:lnTo>
                    <a:lnTo>
                      <a:pt x="36" y="17"/>
                    </a:lnTo>
                    <a:lnTo>
                      <a:pt x="42" y="0"/>
                    </a:lnTo>
                    <a:lnTo>
                      <a:pt x="61" y="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0" name="Google Shape;170;p22"/>
              <p:cNvSpPr/>
              <p:nvPr/>
            </p:nvSpPr>
            <p:spPr>
              <a:xfrm>
                <a:off x="4955" y="1998"/>
                <a:ext cx="103" cy="228"/>
              </a:xfrm>
              <a:custGeom>
                <a:rect b="b" l="l" r="r" t="t"/>
                <a:pathLst>
                  <a:path extrusionOk="0" h="454" w="208">
                    <a:moveTo>
                      <a:pt x="18" y="0"/>
                    </a:moveTo>
                    <a:lnTo>
                      <a:pt x="179" y="135"/>
                    </a:lnTo>
                    <a:lnTo>
                      <a:pt x="208" y="249"/>
                    </a:lnTo>
                    <a:lnTo>
                      <a:pt x="204" y="306"/>
                    </a:lnTo>
                    <a:lnTo>
                      <a:pt x="187" y="369"/>
                    </a:lnTo>
                    <a:lnTo>
                      <a:pt x="170" y="409"/>
                    </a:lnTo>
                    <a:lnTo>
                      <a:pt x="141" y="443"/>
                    </a:lnTo>
                    <a:lnTo>
                      <a:pt x="116" y="454"/>
                    </a:lnTo>
                    <a:lnTo>
                      <a:pt x="94" y="447"/>
                    </a:lnTo>
                    <a:lnTo>
                      <a:pt x="92" y="403"/>
                    </a:lnTo>
                    <a:lnTo>
                      <a:pt x="124" y="350"/>
                    </a:lnTo>
                    <a:lnTo>
                      <a:pt x="143" y="296"/>
                    </a:lnTo>
                    <a:lnTo>
                      <a:pt x="160" y="247"/>
                    </a:lnTo>
                    <a:lnTo>
                      <a:pt x="166" y="198"/>
                    </a:lnTo>
                    <a:lnTo>
                      <a:pt x="153" y="146"/>
                    </a:lnTo>
                    <a:lnTo>
                      <a:pt x="124" y="103"/>
                    </a:lnTo>
                    <a:lnTo>
                      <a:pt x="92" y="72"/>
                    </a:lnTo>
                    <a:lnTo>
                      <a:pt x="50" y="47"/>
                    </a:lnTo>
                    <a:lnTo>
                      <a:pt x="4" y="21"/>
                    </a:lnTo>
                    <a:lnTo>
                      <a:pt x="0" y="4"/>
                    </a:lnTo>
                    <a:lnTo>
                      <a:pt x="18"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1" name="Google Shape;171;p22"/>
              <p:cNvSpPr/>
              <p:nvPr/>
            </p:nvSpPr>
            <p:spPr>
              <a:xfrm>
                <a:off x="4945" y="2027"/>
                <a:ext cx="49" cy="116"/>
              </a:xfrm>
              <a:custGeom>
                <a:rect b="b" l="l" r="r" t="t"/>
                <a:pathLst>
                  <a:path extrusionOk="0" h="232" w="97">
                    <a:moveTo>
                      <a:pt x="25" y="4"/>
                    </a:moveTo>
                    <a:lnTo>
                      <a:pt x="97" y="167"/>
                    </a:lnTo>
                    <a:lnTo>
                      <a:pt x="76" y="196"/>
                    </a:lnTo>
                    <a:lnTo>
                      <a:pt x="54" y="224"/>
                    </a:lnTo>
                    <a:lnTo>
                      <a:pt x="37" y="232"/>
                    </a:lnTo>
                    <a:lnTo>
                      <a:pt x="29" y="215"/>
                    </a:lnTo>
                    <a:lnTo>
                      <a:pt x="40" y="156"/>
                    </a:lnTo>
                    <a:lnTo>
                      <a:pt x="31" y="84"/>
                    </a:lnTo>
                    <a:lnTo>
                      <a:pt x="0" y="17"/>
                    </a:lnTo>
                    <a:lnTo>
                      <a:pt x="8" y="0"/>
                    </a:lnTo>
                    <a:lnTo>
                      <a:pt x="25"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2" name="Google Shape;172;p22"/>
              <p:cNvSpPr/>
              <p:nvPr/>
            </p:nvSpPr>
            <p:spPr>
              <a:xfrm>
                <a:off x="4782" y="2208"/>
                <a:ext cx="261" cy="223"/>
              </a:xfrm>
              <a:custGeom>
                <a:rect b="b" l="l" r="r" t="t"/>
                <a:pathLst>
                  <a:path extrusionOk="0" h="445" w="523">
                    <a:moveTo>
                      <a:pt x="426" y="0"/>
                    </a:moveTo>
                    <a:lnTo>
                      <a:pt x="478" y="38"/>
                    </a:lnTo>
                    <a:lnTo>
                      <a:pt x="510" y="86"/>
                    </a:lnTo>
                    <a:lnTo>
                      <a:pt x="523" y="207"/>
                    </a:lnTo>
                    <a:lnTo>
                      <a:pt x="499" y="258"/>
                    </a:lnTo>
                    <a:lnTo>
                      <a:pt x="466" y="297"/>
                    </a:lnTo>
                    <a:lnTo>
                      <a:pt x="438" y="336"/>
                    </a:lnTo>
                    <a:lnTo>
                      <a:pt x="400" y="371"/>
                    </a:lnTo>
                    <a:lnTo>
                      <a:pt x="360" y="405"/>
                    </a:lnTo>
                    <a:lnTo>
                      <a:pt x="318" y="428"/>
                    </a:lnTo>
                    <a:lnTo>
                      <a:pt x="225" y="445"/>
                    </a:lnTo>
                    <a:lnTo>
                      <a:pt x="12" y="430"/>
                    </a:lnTo>
                    <a:lnTo>
                      <a:pt x="0" y="414"/>
                    </a:lnTo>
                    <a:lnTo>
                      <a:pt x="14" y="403"/>
                    </a:lnTo>
                    <a:lnTo>
                      <a:pt x="198" y="403"/>
                    </a:lnTo>
                    <a:lnTo>
                      <a:pt x="278" y="378"/>
                    </a:lnTo>
                    <a:lnTo>
                      <a:pt x="348" y="325"/>
                    </a:lnTo>
                    <a:lnTo>
                      <a:pt x="390" y="297"/>
                    </a:lnTo>
                    <a:lnTo>
                      <a:pt x="438" y="228"/>
                    </a:lnTo>
                    <a:lnTo>
                      <a:pt x="457" y="186"/>
                    </a:lnTo>
                    <a:lnTo>
                      <a:pt x="460" y="95"/>
                    </a:lnTo>
                    <a:lnTo>
                      <a:pt x="445" y="57"/>
                    </a:lnTo>
                    <a:lnTo>
                      <a:pt x="409" y="28"/>
                    </a:lnTo>
                    <a:lnTo>
                      <a:pt x="403" y="6"/>
                    </a:lnTo>
                    <a:lnTo>
                      <a:pt x="426"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3" name="Google Shape;173;p22"/>
              <p:cNvSpPr/>
              <p:nvPr/>
            </p:nvSpPr>
            <p:spPr>
              <a:xfrm>
                <a:off x="4104" y="2239"/>
                <a:ext cx="462" cy="603"/>
              </a:xfrm>
              <a:custGeom>
                <a:rect b="b" l="l" r="r" t="t"/>
                <a:pathLst>
                  <a:path extrusionOk="0" h="1207" w="924">
                    <a:moveTo>
                      <a:pt x="281" y="32"/>
                    </a:moveTo>
                    <a:lnTo>
                      <a:pt x="131" y="121"/>
                    </a:lnTo>
                    <a:lnTo>
                      <a:pt x="70" y="260"/>
                    </a:lnTo>
                    <a:lnTo>
                      <a:pt x="50" y="431"/>
                    </a:lnTo>
                    <a:lnTo>
                      <a:pt x="93" y="593"/>
                    </a:lnTo>
                    <a:lnTo>
                      <a:pt x="221" y="758"/>
                    </a:lnTo>
                    <a:lnTo>
                      <a:pt x="420" y="868"/>
                    </a:lnTo>
                    <a:lnTo>
                      <a:pt x="587" y="895"/>
                    </a:lnTo>
                    <a:lnTo>
                      <a:pt x="690" y="874"/>
                    </a:lnTo>
                    <a:lnTo>
                      <a:pt x="781" y="773"/>
                    </a:lnTo>
                    <a:lnTo>
                      <a:pt x="907" y="697"/>
                    </a:lnTo>
                    <a:lnTo>
                      <a:pt x="924" y="787"/>
                    </a:lnTo>
                    <a:lnTo>
                      <a:pt x="863" y="937"/>
                    </a:lnTo>
                    <a:lnTo>
                      <a:pt x="802" y="1062"/>
                    </a:lnTo>
                    <a:lnTo>
                      <a:pt x="519" y="1207"/>
                    </a:lnTo>
                    <a:lnTo>
                      <a:pt x="458" y="1180"/>
                    </a:lnTo>
                    <a:lnTo>
                      <a:pt x="624" y="1024"/>
                    </a:lnTo>
                    <a:lnTo>
                      <a:pt x="580" y="958"/>
                    </a:lnTo>
                    <a:lnTo>
                      <a:pt x="380" y="941"/>
                    </a:lnTo>
                    <a:lnTo>
                      <a:pt x="192" y="819"/>
                    </a:lnTo>
                    <a:lnTo>
                      <a:pt x="65" y="680"/>
                    </a:lnTo>
                    <a:lnTo>
                      <a:pt x="0" y="448"/>
                    </a:lnTo>
                    <a:lnTo>
                      <a:pt x="4" y="249"/>
                    </a:lnTo>
                    <a:lnTo>
                      <a:pt x="61" y="83"/>
                    </a:lnTo>
                    <a:lnTo>
                      <a:pt x="131" y="17"/>
                    </a:lnTo>
                    <a:lnTo>
                      <a:pt x="215" y="0"/>
                    </a:lnTo>
                    <a:lnTo>
                      <a:pt x="281"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4" name="Google Shape;174;p22"/>
              <p:cNvSpPr/>
              <p:nvPr/>
            </p:nvSpPr>
            <p:spPr>
              <a:xfrm>
                <a:off x="3943" y="2220"/>
                <a:ext cx="532" cy="774"/>
              </a:xfrm>
              <a:custGeom>
                <a:rect b="b" l="l" r="r" t="t"/>
                <a:pathLst>
                  <a:path extrusionOk="0" h="1549" w="1062">
                    <a:moveTo>
                      <a:pt x="464" y="21"/>
                    </a:moveTo>
                    <a:lnTo>
                      <a:pt x="319" y="59"/>
                    </a:lnTo>
                    <a:lnTo>
                      <a:pt x="275" y="0"/>
                    </a:lnTo>
                    <a:lnTo>
                      <a:pt x="177" y="4"/>
                    </a:lnTo>
                    <a:lnTo>
                      <a:pt x="0" y="66"/>
                    </a:lnTo>
                    <a:lnTo>
                      <a:pt x="133" y="76"/>
                    </a:lnTo>
                    <a:lnTo>
                      <a:pt x="110" y="159"/>
                    </a:lnTo>
                    <a:lnTo>
                      <a:pt x="72" y="336"/>
                    </a:lnTo>
                    <a:lnTo>
                      <a:pt x="89" y="513"/>
                    </a:lnTo>
                    <a:lnTo>
                      <a:pt x="76" y="741"/>
                    </a:lnTo>
                    <a:lnTo>
                      <a:pt x="127" y="912"/>
                    </a:lnTo>
                    <a:lnTo>
                      <a:pt x="182" y="1040"/>
                    </a:lnTo>
                    <a:lnTo>
                      <a:pt x="275" y="1152"/>
                    </a:lnTo>
                    <a:lnTo>
                      <a:pt x="353" y="1285"/>
                    </a:lnTo>
                    <a:lnTo>
                      <a:pt x="519" y="1384"/>
                    </a:lnTo>
                    <a:lnTo>
                      <a:pt x="669" y="1433"/>
                    </a:lnTo>
                    <a:lnTo>
                      <a:pt x="834" y="1433"/>
                    </a:lnTo>
                    <a:lnTo>
                      <a:pt x="774" y="1549"/>
                    </a:lnTo>
                    <a:lnTo>
                      <a:pt x="1002" y="1433"/>
                    </a:lnTo>
                    <a:lnTo>
                      <a:pt x="1062" y="1306"/>
                    </a:lnTo>
                    <a:lnTo>
                      <a:pt x="1023" y="1112"/>
                    </a:lnTo>
                    <a:lnTo>
                      <a:pt x="979" y="1135"/>
                    </a:lnTo>
                    <a:lnTo>
                      <a:pt x="985" y="1273"/>
                    </a:lnTo>
                    <a:lnTo>
                      <a:pt x="889" y="1334"/>
                    </a:lnTo>
                    <a:lnTo>
                      <a:pt x="637" y="1317"/>
                    </a:lnTo>
                    <a:lnTo>
                      <a:pt x="437" y="1190"/>
                    </a:lnTo>
                    <a:lnTo>
                      <a:pt x="342" y="1040"/>
                    </a:lnTo>
                    <a:lnTo>
                      <a:pt x="203" y="863"/>
                    </a:lnTo>
                    <a:lnTo>
                      <a:pt x="154" y="388"/>
                    </a:lnTo>
                    <a:lnTo>
                      <a:pt x="203" y="275"/>
                    </a:lnTo>
                    <a:lnTo>
                      <a:pt x="293" y="142"/>
                    </a:lnTo>
                    <a:lnTo>
                      <a:pt x="325" y="110"/>
                    </a:lnTo>
                    <a:lnTo>
                      <a:pt x="464" y="2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75" name="Google Shape;175;p22"/>
            <p:cNvGrpSpPr/>
            <p:nvPr/>
          </p:nvGrpSpPr>
          <p:grpSpPr>
            <a:xfrm>
              <a:off x="1536" y="816"/>
              <a:ext cx="240" cy="336"/>
              <a:chOff x="3894" y="1077"/>
              <a:chExt cx="1218" cy="1946"/>
            </a:xfrm>
          </p:grpSpPr>
          <p:sp>
            <p:nvSpPr>
              <p:cNvPr id="176" name="Google Shape;176;p22"/>
              <p:cNvSpPr/>
              <p:nvPr/>
            </p:nvSpPr>
            <p:spPr>
              <a:xfrm>
                <a:off x="3976" y="1097"/>
                <a:ext cx="1126" cy="1829"/>
              </a:xfrm>
              <a:custGeom>
                <a:rect b="b" l="l" r="r" t="t"/>
                <a:pathLst>
                  <a:path extrusionOk="0" h="3659" w="2253">
                    <a:moveTo>
                      <a:pt x="1390" y="8"/>
                    </a:moveTo>
                    <a:lnTo>
                      <a:pt x="1200" y="0"/>
                    </a:lnTo>
                    <a:lnTo>
                      <a:pt x="1114" y="74"/>
                    </a:lnTo>
                    <a:lnTo>
                      <a:pt x="1113" y="253"/>
                    </a:lnTo>
                    <a:lnTo>
                      <a:pt x="1175" y="555"/>
                    </a:lnTo>
                    <a:lnTo>
                      <a:pt x="1242" y="817"/>
                    </a:lnTo>
                    <a:lnTo>
                      <a:pt x="1206" y="1080"/>
                    </a:lnTo>
                    <a:lnTo>
                      <a:pt x="1122" y="1116"/>
                    </a:lnTo>
                    <a:lnTo>
                      <a:pt x="1008" y="1142"/>
                    </a:lnTo>
                    <a:lnTo>
                      <a:pt x="951" y="1190"/>
                    </a:lnTo>
                    <a:lnTo>
                      <a:pt x="915" y="1241"/>
                    </a:lnTo>
                    <a:lnTo>
                      <a:pt x="877" y="1321"/>
                    </a:lnTo>
                    <a:lnTo>
                      <a:pt x="884" y="1399"/>
                    </a:lnTo>
                    <a:lnTo>
                      <a:pt x="941" y="1458"/>
                    </a:lnTo>
                    <a:lnTo>
                      <a:pt x="930" y="1513"/>
                    </a:lnTo>
                    <a:lnTo>
                      <a:pt x="854" y="1631"/>
                    </a:lnTo>
                    <a:lnTo>
                      <a:pt x="829" y="1707"/>
                    </a:lnTo>
                    <a:lnTo>
                      <a:pt x="881" y="1832"/>
                    </a:lnTo>
                    <a:lnTo>
                      <a:pt x="951" y="1905"/>
                    </a:lnTo>
                    <a:lnTo>
                      <a:pt x="793" y="2137"/>
                    </a:lnTo>
                    <a:lnTo>
                      <a:pt x="552" y="2311"/>
                    </a:lnTo>
                    <a:lnTo>
                      <a:pt x="512" y="2319"/>
                    </a:lnTo>
                    <a:lnTo>
                      <a:pt x="455" y="2275"/>
                    </a:lnTo>
                    <a:lnTo>
                      <a:pt x="400" y="2268"/>
                    </a:lnTo>
                    <a:lnTo>
                      <a:pt x="246" y="2325"/>
                    </a:lnTo>
                    <a:lnTo>
                      <a:pt x="153" y="2258"/>
                    </a:lnTo>
                    <a:lnTo>
                      <a:pt x="88" y="2376"/>
                    </a:lnTo>
                    <a:lnTo>
                      <a:pt x="0" y="2614"/>
                    </a:lnTo>
                    <a:lnTo>
                      <a:pt x="0" y="3102"/>
                    </a:lnTo>
                    <a:lnTo>
                      <a:pt x="38" y="3435"/>
                    </a:lnTo>
                    <a:lnTo>
                      <a:pt x="542" y="3606"/>
                    </a:lnTo>
                    <a:lnTo>
                      <a:pt x="759" y="3659"/>
                    </a:lnTo>
                    <a:lnTo>
                      <a:pt x="917" y="3585"/>
                    </a:lnTo>
                    <a:lnTo>
                      <a:pt x="930" y="3391"/>
                    </a:lnTo>
                    <a:lnTo>
                      <a:pt x="1114" y="3087"/>
                    </a:lnTo>
                    <a:lnTo>
                      <a:pt x="1162" y="2903"/>
                    </a:lnTo>
                    <a:lnTo>
                      <a:pt x="1529" y="2800"/>
                    </a:lnTo>
                    <a:lnTo>
                      <a:pt x="1681" y="2633"/>
                    </a:lnTo>
                    <a:lnTo>
                      <a:pt x="1865" y="2642"/>
                    </a:lnTo>
                    <a:lnTo>
                      <a:pt x="2082" y="2446"/>
                    </a:lnTo>
                    <a:lnTo>
                      <a:pt x="2034" y="2262"/>
                    </a:lnTo>
                    <a:lnTo>
                      <a:pt x="2095" y="2197"/>
                    </a:lnTo>
                    <a:lnTo>
                      <a:pt x="2139" y="2080"/>
                    </a:lnTo>
                    <a:lnTo>
                      <a:pt x="2139" y="1971"/>
                    </a:lnTo>
                    <a:lnTo>
                      <a:pt x="2213" y="1918"/>
                    </a:lnTo>
                    <a:lnTo>
                      <a:pt x="2253" y="1732"/>
                    </a:lnTo>
                    <a:lnTo>
                      <a:pt x="2223" y="1566"/>
                    </a:lnTo>
                    <a:lnTo>
                      <a:pt x="2196" y="1524"/>
                    </a:lnTo>
                    <a:lnTo>
                      <a:pt x="2185" y="1344"/>
                    </a:lnTo>
                    <a:lnTo>
                      <a:pt x="2145" y="1270"/>
                    </a:lnTo>
                    <a:lnTo>
                      <a:pt x="2074" y="1154"/>
                    </a:lnTo>
                    <a:lnTo>
                      <a:pt x="1977" y="1009"/>
                    </a:lnTo>
                    <a:lnTo>
                      <a:pt x="1930" y="981"/>
                    </a:lnTo>
                    <a:lnTo>
                      <a:pt x="1880" y="966"/>
                    </a:lnTo>
                    <a:lnTo>
                      <a:pt x="1768" y="952"/>
                    </a:lnTo>
                    <a:lnTo>
                      <a:pt x="1662" y="979"/>
                    </a:lnTo>
                    <a:lnTo>
                      <a:pt x="1658" y="871"/>
                    </a:lnTo>
                    <a:lnTo>
                      <a:pt x="1728" y="494"/>
                    </a:lnTo>
                    <a:lnTo>
                      <a:pt x="1719" y="384"/>
                    </a:lnTo>
                    <a:lnTo>
                      <a:pt x="1656" y="230"/>
                    </a:lnTo>
                    <a:lnTo>
                      <a:pt x="1514" y="65"/>
                    </a:lnTo>
                    <a:lnTo>
                      <a:pt x="1390" y="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7" name="Google Shape;177;p22"/>
              <p:cNvSpPr/>
              <p:nvPr/>
            </p:nvSpPr>
            <p:spPr>
              <a:xfrm>
                <a:off x="4010" y="2319"/>
                <a:ext cx="442" cy="579"/>
              </a:xfrm>
              <a:custGeom>
                <a:rect b="b" l="l" r="r" t="t"/>
                <a:pathLst>
                  <a:path extrusionOk="0" h="1158" w="884">
                    <a:moveTo>
                      <a:pt x="99" y="0"/>
                    </a:moveTo>
                    <a:lnTo>
                      <a:pt x="66" y="234"/>
                    </a:lnTo>
                    <a:lnTo>
                      <a:pt x="110" y="440"/>
                    </a:lnTo>
                    <a:lnTo>
                      <a:pt x="137" y="489"/>
                    </a:lnTo>
                    <a:lnTo>
                      <a:pt x="171" y="394"/>
                    </a:lnTo>
                    <a:lnTo>
                      <a:pt x="198" y="255"/>
                    </a:lnTo>
                    <a:lnTo>
                      <a:pt x="243" y="417"/>
                    </a:lnTo>
                    <a:lnTo>
                      <a:pt x="336" y="556"/>
                    </a:lnTo>
                    <a:lnTo>
                      <a:pt x="574" y="732"/>
                    </a:lnTo>
                    <a:lnTo>
                      <a:pt x="675" y="787"/>
                    </a:lnTo>
                    <a:lnTo>
                      <a:pt x="646" y="837"/>
                    </a:lnTo>
                    <a:lnTo>
                      <a:pt x="834" y="882"/>
                    </a:lnTo>
                    <a:lnTo>
                      <a:pt x="846" y="938"/>
                    </a:lnTo>
                    <a:lnTo>
                      <a:pt x="884" y="1114"/>
                    </a:lnTo>
                    <a:lnTo>
                      <a:pt x="796" y="1158"/>
                    </a:lnTo>
                    <a:lnTo>
                      <a:pt x="469" y="1126"/>
                    </a:lnTo>
                    <a:lnTo>
                      <a:pt x="209" y="1048"/>
                    </a:lnTo>
                    <a:lnTo>
                      <a:pt x="55" y="704"/>
                    </a:lnTo>
                    <a:lnTo>
                      <a:pt x="4" y="367"/>
                    </a:lnTo>
                    <a:lnTo>
                      <a:pt x="0" y="101"/>
                    </a:lnTo>
                    <a:lnTo>
                      <a:pt x="99" y="0"/>
                    </a:lnTo>
                    <a:close/>
                  </a:path>
                </a:pathLst>
              </a:custGeom>
              <a:solidFill>
                <a:srgbClr val="C8C8E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8" name="Google Shape;178;p22"/>
              <p:cNvSpPr/>
              <p:nvPr/>
            </p:nvSpPr>
            <p:spPr>
              <a:xfrm>
                <a:off x="3894" y="2245"/>
                <a:ext cx="525" cy="778"/>
              </a:xfrm>
              <a:custGeom>
                <a:rect b="b" l="l" r="r" t="t"/>
                <a:pathLst>
                  <a:path extrusionOk="0" h="1557" w="1049">
                    <a:moveTo>
                      <a:pt x="44" y="72"/>
                    </a:moveTo>
                    <a:lnTo>
                      <a:pt x="99" y="17"/>
                    </a:lnTo>
                    <a:lnTo>
                      <a:pt x="259" y="0"/>
                    </a:lnTo>
                    <a:lnTo>
                      <a:pt x="253" y="139"/>
                    </a:lnTo>
                    <a:lnTo>
                      <a:pt x="209" y="588"/>
                    </a:lnTo>
                    <a:lnTo>
                      <a:pt x="236" y="759"/>
                    </a:lnTo>
                    <a:lnTo>
                      <a:pt x="420" y="1097"/>
                    </a:lnTo>
                    <a:lnTo>
                      <a:pt x="701" y="1274"/>
                    </a:lnTo>
                    <a:lnTo>
                      <a:pt x="873" y="1300"/>
                    </a:lnTo>
                    <a:lnTo>
                      <a:pt x="1049" y="1335"/>
                    </a:lnTo>
                    <a:lnTo>
                      <a:pt x="873" y="1500"/>
                    </a:lnTo>
                    <a:lnTo>
                      <a:pt x="669" y="1557"/>
                    </a:lnTo>
                    <a:lnTo>
                      <a:pt x="502" y="1534"/>
                    </a:lnTo>
                    <a:lnTo>
                      <a:pt x="314" y="1439"/>
                    </a:lnTo>
                    <a:lnTo>
                      <a:pt x="82" y="1251"/>
                    </a:lnTo>
                    <a:lnTo>
                      <a:pt x="0" y="1063"/>
                    </a:lnTo>
                    <a:lnTo>
                      <a:pt x="93" y="669"/>
                    </a:lnTo>
                    <a:lnTo>
                      <a:pt x="59" y="293"/>
                    </a:lnTo>
                    <a:lnTo>
                      <a:pt x="137" y="88"/>
                    </a:lnTo>
                    <a:lnTo>
                      <a:pt x="44" y="72"/>
                    </a:lnTo>
                    <a:close/>
                  </a:path>
                </a:pathLst>
              </a:custGeom>
              <a:solidFill>
                <a:srgbClr val="809FC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9" name="Google Shape;179;p22"/>
              <p:cNvSpPr/>
              <p:nvPr/>
            </p:nvSpPr>
            <p:spPr>
              <a:xfrm>
                <a:off x="4123" y="1091"/>
                <a:ext cx="970" cy="1596"/>
              </a:xfrm>
              <a:custGeom>
                <a:rect b="b" l="l" r="r" t="t"/>
                <a:pathLst>
                  <a:path extrusionOk="0" h="3191" w="1939">
                    <a:moveTo>
                      <a:pt x="930" y="0"/>
                    </a:moveTo>
                    <a:lnTo>
                      <a:pt x="850" y="62"/>
                    </a:lnTo>
                    <a:lnTo>
                      <a:pt x="818" y="159"/>
                    </a:lnTo>
                    <a:lnTo>
                      <a:pt x="842" y="384"/>
                    </a:lnTo>
                    <a:lnTo>
                      <a:pt x="930" y="720"/>
                    </a:lnTo>
                    <a:lnTo>
                      <a:pt x="930" y="897"/>
                    </a:lnTo>
                    <a:lnTo>
                      <a:pt x="897" y="1081"/>
                    </a:lnTo>
                    <a:lnTo>
                      <a:pt x="713" y="1153"/>
                    </a:lnTo>
                    <a:lnTo>
                      <a:pt x="633" y="1218"/>
                    </a:lnTo>
                    <a:lnTo>
                      <a:pt x="586" y="1315"/>
                    </a:lnTo>
                    <a:lnTo>
                      <a:pt x="610" y="1418"/>
                    </a:lnTo>
                    <a:lnTo>
                      <a:pt x="650" y="1482"/>
                    </a:lnTo>
                    <a:lnTo>
                      <a:pt x="529" y="1674"/>
                    </a:lnTo>
                    <a:lnTo>
                      <a:pt x="561" y="1803"/>
                    </a:lnTo>
                    <a:lnTo>
                      <a:pt x="641" y="1883"/>
                    </a:lnTo>
                    <a:lnTo>
                      <a:pt x="498" y="2148"/>
                    </a:lnTo>
                    <a:lnTo>
                      <a:pt x="329" y="2292"/>
                    </a:lnTo>
                    <a:lnTo>
                      <a:pt x="137" y="2372"/>
                    </a:lnTo>
                    <a:lnTo>
                      <a:pt x="0" y="2429"/>
                    </a:lnTo>
                    <a:lnTo>
                      <a:pt x="89" y="2805"/>
                    </a:lnTo>
                    <a:lnTo>
                      <a:pt x="658" y="3191"/>
                    </a:lnTo>
                    <a:lnTo>
                      <a:pt x="745" y="3191"/>
                    </a:lnTo>
                    <a:lnTo>
                      <a:pt x="882" y="2910"/>
                    </a:lnTo>
                    <a:lnTo>
                      <a:pt x="1010" y="2877"/>
                    </a:lnTo>
                    <a:lnTo>
                      <a:pt x="1211" y="2838"/>
                    </a:lnTo>
                    <a:lnTo>
                      <a:pt x="1251" y="2798"/>
                    </a:lnTo>
                    <a:lnTo>
                      <a:pt x="1378" y="2653"/>
                    </a:lnTo>
                    <a:lnTo>
                      <a:pt x="1650" y="2606"/>
                    </a:lnTo>
                    <a:lnTo>
                      <a:pt x="1819" y="2454"/>
                    </a:lnTo>
                    <a:lnTo>
                      <a:pt x="1795" y="2332"/>
                    </a:lnTo>
                    <a:lnTo>
                      <a:pt x="1779" y="2227"/>
                    </a:lnTo>
                    <a:lnTo>
                      <a:pt x="1842" y="1995"/>
                    </a:lnTo>
                    <a:lnTo>
                      <a:pt x="1899" y="1940"/>
                    </a:lnTo>
                    <a:lnTo>
                      <a:pt x="1939" y="1674"/>
                    </a:lnTo>
                    <a:lnTo>
                      <a:pt x="1892" y="1522"/>
                    </a:lnTo>
                    <a:lnTo>
                      <a:pt x="1884" y="1305"/>
                    </a:lnTo>
                    <a:lnTo>
                      <a:pt x="1772" y="1153"/>
                    </a:lnTo>
                    <a:lnTo>
                      <a:pt x="1707" y="1034"/>
                    </a:lnTo>
                    <a:lnTo>
                      <a:pt x="1618" y="969"/>
                    </a:lnTo>
                    <a:lnTo>
                      <a:pt x="1475" y="961"/>
                    </a:lnTo>
                    <a:lnTo>
                      <a:pt x="1393" y="977"/>
                    </a:lnTo>
                    <a:lnTo>
                      <a:pt x="1371" y="864"/>
                    </a:lnTo>
                    <a:lnTo>
                      <a:pt x="1403" y="640"/>
                    </a:lnTo>
                    <a:lnTo>
                      <a:pt x="1426" y="441"/>
                    </a:lnTo>
                    <a:lnTo>
                      <a:pt x="1291" y="135"/>
                    </a:lnTo>
                    <a:lnTo>
                      <a:pt x="1122" y="40"/>
                    </a:lnTo>
                    <a:lnTo>
                      <a:pt x="1010" y="0"/>
                    </a:lnTo>
                    <a:lnTo>
                      <a:pt x="93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0" name="Google Shape;180;p22"/>
              <p:cNvSpPr/>
              <p:nvPr/>
            </p:nvSpPr>
            <p:spPr>
              <a:xfrm>
                <a:off x="4572" y="1131"/>
                <a:ext cx="236" cy="493"/>
              </a:xfrm>
              <a:custGeom>
                <a:rect b="b" l="l" r="r" t="t"/>
                <a:pathLst>
                  <a:path extrusionOk="0" h="987" w="474">
                    <a:moveTo>
                      <a:pt x="40" y="987"/>
                    </a:moveTo>
                    <a:lnTo>
                      <a:pt x="97" y="778"/>
                    </a:lnTo>
                    <a:lnTo>
                      <a:pt x="177" y="706"/>
                    </a:lnTo>
                    <a:lnTo>
                      <a:pt x="409" y="651"/>
                    </a:lnTo>
                    <a:lnTo>
                      <a:pt x="354" y="593"/>
                    </a:lnTo>
                    <a:lnTo>
                      <a:pt x="130" y="626"/>
                    </a:lnTo>
                    <a:lnTo>
                      <a:pt x="73" y="529"/>
                    </a:lnTo>
                    <a:lnTo>
                      <a:pt x="40" y="312"/>
                    </a:lnTo>
                    <a:lnTo>
                      <a:pt x="0" y="88"/>
                    </a:lnTo>
                    <a:lnTo>
                      <a:pt x="33" y="16"/>
                    </a:lnTo>
                    <a:lnTo>
                      <a:pt x="170" y="0"/>
                    </a:lnTo>
                    <a:lnTo>
                      <a:pt x="329" y="145"/>
                    </a:lnTo>
                    <a:lnTo>
                      <a:pt x="426" y="402"/>
                    </a:lnTo>
                    <a:lnTo>
                      <a:pt x="394" y="506"/>
                    </a:lnTo>
                    <a:lnTo>
                      <a:pt x="441" y="601"/>
                    </a:lnTo>
                    <a:lnTo>
                      <a:pt x="474" y="706"/>
                    </a:lnTo>
                    <a:lnTo>
                      <a:pt x="470" y="911"/>
                    </a:lnTo>
                    <a:lnTo>
                      <a:pt x="234" y="930"/>
                    </a:lnTo>
                    <a:lnTo>
                      <a:pt x="40" y="987"/>
                    </a:lnTo>
                    <a:close/>
                  </a:path>
                </a:pathLst>
              </a:custGeom>
              <a:solidFill>
                <a:srgbClr val="FFC7B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1" name="Google Shape;181;p22"/>
              <p:cNvSpPr/>
              <p:nvPr/>
            </p:nvSpPr>
            <p:spPr>
              <a:xfrm>
                <a:off x="4123" y="1612"/>
                <a:ext cx="957" cy="1117"/>
              </a:xfrm>
              <a:custGeom>
                <a:rect b="b" l="l" r="r" t="t"/>
                <a:pathLst>
                  <a:path extrusionOk="0" h="2236" w="1914">
                    <a:moveTo>
                      <a:pt x="217" y="1395"/>
                    </a:moveTo>
                    <a:lnTo>
                      <a:pt x="449" y="1251"/>
                    </a:lnTo>
                    <a:lnTo>
                      <a:pt x="553" y="1074"/>
                    </a:lnTo>
                    <a:lnTo>
                      <a:pt x="683" y="867"/>
                    </a:lnTo>
                    <a:lnTo>
                      <a:pt x="570" y="698"/>
                    </a:lnTo>
                    <a:lnTo>
                      <a:pt x="626" y="601"/>
                    </a:lnTo>
                    <a:lnTo>
                      <a:pt x="722" y="481"/>
                    </a:lnTo>
                    <a:lnTo>
                      <a:pt x="610" y="377"/>
                    </a:lnTo>
                    <a:lnTo>
                      <a:pt x="641" y="289"/>
                    </a:lnTo>
                    <a:lnTo>
                      <a:pt x="753" y="160"/>
                    </a:lnTo>
                    <a:lnTo>
                      <a:pt x="930" y="145"/>
                    </a:lnTo>
                    <a:lnTo>
                      <a:pt x="1281" y="57"/>
                    </a:lnTo>
                    <a:lnTo>
                      <a:pt x="1475" y="0"/>
                    </a:lnTo>
                    <a:lnTo>
                      <a:pt x="1578" y="0"/>
                    </a:lnTo>
                    <a:lnTo>
                      <a:pt x="1690" y="192"/>
                    </a:lnTo>
                    <a:lnTo>
                      <a:pt x="1747" y="185"/>
                    </a:lnTo>
                    <a:lnTo>
                      <a:pt x="1819" y="289"/>
                    </a:lnTo>
                    <a:lnTo>
                      <a:pt x="1835" y="434"/>
                    </a:lnTo>
                    <a:lnTo>
                      <a:pt x="1722" y="354"/>
                    </a:lnTo>
                    <a:lnTo>
                      <a:pt x="1618" y="329"/>
                    </a:lnTo>
                    <a:lnTo>
                      <a:pt x="1323" y="369"/>
                    </a:lnTo>
                    <a:lnTo>
                      <a:pt x="1146" y="474"/>
                    </a:lnTo>
                    <a:lnTo>
                      <a:pt x="1354" y="458"/>
                    </a:lnTo>
                    <a:lnTo>
                      <a:pt x="1547" y="409"/>
                    </a:lnTo>
                    <a:lnTo>
                      <a:pt x="1587" y="449"/>
                    </a:lnTo>
                    <a:lnTo>
                      <a:pt x="1627" y="561"/>
                    </a:lnTo>
                    <a:lnTo>
                      <a:pt x="1682" y="441"/>
                    </a:lnTo>
                    <a:lnTo>
                      <a:pt x="1762" y="481"/>
                    </a:lnTo>
                    <a:lnTo>
                      <a:pt x="1874" y="633"/>
                    </a:lnTo>
                    <a:lnTo>
                      <a:pt x="1914" y="802"/>
                    </a:lnTo>
                    <a:lnTo>
                      <a:pt x="1899" y="899"/>
                    </a:lnTo>
                    <a:lnTo>
                      <a:pt x="1842" y="954"/>
                    </a:lnTo>
                    <a:lnTo>
                      <a:pt x="1787" y="850"/>
                    </a:lnTo>
                    <a:lnTo>
                      <a:pt x="1700" y="802"/>
                    </a:lnTo>
                    <a:lnTo>
                      <a:pt x="1570" y="770"/>
                    </a:lnTo>
                    <a:lnTo>
                      <a:pt x="1386" y="842"/>
                    </a:lnTo>
                    <a:lnTo>
                      <a:pt x="1139" y="890"/>
                    </a:lnTo>
                    <a:lnTo>
                      <a:pt x="977" y="859"/>
                    </a:lnTo>
                    <a:lnTo>
                      <a:pt x="1106" y="947"/>
                    </a:lnTo>
                    <a:lnTo>
                      <a:pt x="1306" y="954"/>
                    </a:lnTo>
                    <a:lnTo>
                      <a:pt x="1538" y="882"/>
                    </a:lnTo>
                    <a:lnTo>
                      <a:pt x="1587" y="939"/>
                    </a:lnTo>
                    <a:lnTo>
                      <a:pt x="1603" y="1034"/>
                    </a:lnTo>
                    <a:lnTo>
                      <a:pt x="1660" y="954"/>
                    </a:lnTo>
                    <a:lnTo>
                      <a:pt x="1660" y="850"/>
                    </a:lnTo>
                    <a:lnTo>
                      <a:pt x="1755" y="907"/>
                    </a:lnTo>
                    <a:lnTo>
                      <a:pt x="1802" y="1067"/>
                    </a:lnTo>
                    <a:lnTo>
                      <a:pt x="1747" y="1203"/>
                    </a:lnTo>
                    <a:lnTo>
                      <a:pt x="1795" y="1291"/>
                    </a:lnTo>
                    <a:lnTo>
                      <a:pt x="1787" y="1395"/>
                    </a:lnTo>
                    <a:lnTo>
                      <a:pt x="1650" y="1565"/>
                    </a:lnTo>
                    <a:lnTo>
                      <a:pt x="1570" y="1612"/>
                    </a:lnTo>
                    <a:lnTo>
                      <a:pt x="1378" y="1612"/>
                    </a:lnTo>
                    <a:lnTo>
                      <a:pt x="1251" y="1757"/>
                    </a:lnTo>
                    <a:lnTo>
                      <a:pt x="1106" y="1797"/>
                    </a:lnTo>
                    <a:lnTo>
                      <a:pt x="882" y="1869"/>
                    </a:lnTo>
                    <a:lnTo>
                      <a:pt x="835" y="1989"/>
                    </a:lnTo>
                    <a:lnTo>
                      <a:pt x="703" y="2236"/>
                    </a:lnTo>
                    <a:lnTo>
                      <a:pt x="232" y="2091"/>
                    </a:lnTo>
                    <a:lnTo>
                      <a:pt x="17" y="1831"/>
                    </a:lnTo>
                    <a:lnTo>
                      <a:pt x="0" y="1452"/>
                    </a:lnTo>
                    <a:lnTo>
                      <a:pt x="217" y="1395"/>
                    </a:lnTo>
                    <a:close/>
                  </a:path>
                </a:pathLst>
              </a:custGeom>
              <a:solidFill>
                <a:srgbClr val="FFC7B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2" name="Google Shape;182;p22"/>
              <p:cNvSpPr/>
              <p:nvPr/>
            </p:nvSpPr>
            <p:spPr>
              <a:xfrm>
                <a:off x="4612" y="1519"/>
                <a:ext cx="184" cy="101"/>
              </a:xfrm>
              <a:custGeom>
                <a:rect b="b" l="l" r="r" t="t"/>
                <a:pathLst>
                  <a:path extrusionOk="0" h="201" w="369">
                    <a:moveTo>
                      <a:pt x="0" y="201"/>
                    </a:moveTo>
                    <a:lnTo>
                      <a:pt x="105" y="57"/>
                    </a:lnTo>
                    <a:lnTo>
                      <a:pt x="249" y="0"/>
                    </a:lnTo>
                    <a:lnTo>
                      <a:pt x="369" y="137"/>
                    </a:lnTo>
                    <a:lnTo>
                      <a:pt x="202" y="156"/>
                    </a:lnTo>
                    <a:lnTo>
                      <a:pt x="0" y="201"/>
                    </a:lnTo>
                    <a:close/>
                  </a:path>
                </a:pathLst>
              </a:custGeom>
              <a:solidFill>
                <a:srgbClr val="DFA08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3" name="Google Shape;183;p22"/>
              <p:cNvSpPr/>
              <p:nvPr/>
            </p:nvSpPr>
            <p:spPr>
              <a:xfrm>
                <a:off x="4552" y="1728"/>
                <a:ext cx="457" cy="108"/>
              </a:xfrm>
              <a:custGeom>
                <a:rect b="b" l="l" r="r" t="t"/>
                <a:pathLst>
                  <a:path extrusionOk="0" h="217" w="915">
                    <a:moveTo>
                      <a:pt x="312" y="177"/>
                    </a:moveTo>
                    <a:lnTo>
                      <a:pt x="105" y="217"/>
                    </a:lnTo>
                    <a:lnTo>
                      <a:pt x="0" y="162"/>
                    </a:lnTo>
                    <a:lnTo>
                      <a:pt x="0" y="89"/>
                    </a:lnTo>
                    <a:lnTo>
                      <a:pt x="210" y="42"/>
                    </a:lnTo>
                    <a:lnTo>
                      <a:pt x="409" y="42"/>
                    </a:lnTo>
                    <a:lnTo>
                      <a:pt x="594" y="0"/>
                    </a:lnTo>
                    <a:lnTo>
                      <a:pt x="690" y="10"/>
                    </a:lnTo>
                    <a:lnTo>
                      <a:pt x="778" y="0"/>
                    </a:lnTo>
                    <a:lnTo>
                      <a:pt x="882" y="57"/>
                    </a:lnTo>
                    <a:lnTo>
                      <a:pt x="915" y="145"/>
                    </a:lnTo>
                    <a:lnTo>
                      <a:pt x="761" y="97"/>
                    </a:lnTo>
                    <a:lnTo>
                      <a:pt x="497" y="129"/>
                    </a:lnTo>
                    <a:lnTo>
                      <a:pt x="312" y="177"/>
                    </a:lnTo>
                    <a:close/>
                  </a:path>
                </a:pathLst>
              </a:custGeom>
              <a:solidFill>
                <a:srgbClr val="DFA08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4" name="Google Shape;184;p22"/>
              <p:cNvSpPr/>
              <p:nvPr/>
            </p:nvSpPr>
            <p:spPr>
              <a:xfrm>
                <a:off x="4588" y="1888"/>
                <a:ext cx="477" cy="197"/>
              </a:xfrm>
              <a:custGeom>
                <a:rect b="b" l="l" r="r" t="t"/>
                <a:pathLst>
                  <a:path extrusionOk="0" h="394" w="954">
                    <a:moveTo>
                      <a:pt x="169" y="282"/>
                    </a:moveTo>
                    <a:lnTo>
                      <a:pt x="24" y="242"/>
                    </a:lnTo>
                    <a:lnTo>
                      <a:pt x="0" y="185"/>
                    </a:lnTo>
                    <a:lnTo>
                      <a:pt x="47" y="137"/>
                    </a:lnTo>
                    <a:lnTo>
                      <a:pt x="169" y="137"/>
                    </a:lnTo>
                    <a:lnTo>
                      <a:pt x="384" y="145"/>
                    </a:lnTo>
                    <a:lnTo>
                      <a:pt x="608" y="137"/>
                    </a:lnTo>
                    <a:lnTo>
                      <a:pt x="665" y="177"/>
                    </a:lnTo>
                    <a:lnTo>
                      <a:pt x="817" y="177"/>
                    </a:lnTo>
                    <a:lnTo>
                      <a:pt x="857" y="0"/>
                    </a:lnTo>
                    <a:lnTo>
                      <a:pt x="954" y="185"/>
                    </a:lnTo>
                    <a:lnTo>
                      <a:pt x="944" y="394"/>
                    </a:lnTo>
                    <a:lnTo>
                      <a:pt x="857" y="297"/>
                    </a:lnTo>
                    <a:lnTo>
                      <a:pt x="770" y="249"/>
                    </a:lnTo>
                    <a:lnTo>
                      <a:pt x="608" y="225"/>
                    </a:lnTo>
                    <a:lnTo>
                      <a:pt x="456" y="289"/>
                    </a:lnTo>
                    <a:lnTo>
                      <a:pt x="169" y="282"/>
                    </a:lnTo>
                    <a:close/>
                  </a:path>
                </a:pathLst>
              </a:custGeom>
              <a:solidFill>
                <a:srgbClr val="DFA08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5" name="Google Shape;185;p22"/>
              <p:cNvSpPr/>
              <p:nvPr/>
            </p:nvSpPr>
            <p:spPr>
              <a:xfrm>
                <a:off x="4664" y="2093"/>
                <a:ext cx="372" cy="156"/>
              </a:xfrm>
              <a:custGeom>
                <a:rect b="b" l="l" r="r" t="t"/>
                <a:pathLst>
                  <a:path extrusionOk="0" h="314" w="745">
                    <a:moveTo>
                      <a:pt x="97" y="289"/>
                    </a:moveTo>
                    <a:lnTo>
                      <a:pt x="0" y="184"/>
                    </a:lnTo>
                    <a:lnTo>
                      <a:pt x="72" y="137"/>
                    </a:lnTo>
                    <a:lnTo>
                      <a:pt x="192" y="169"/>
                    </a:lnTo>
                    <a:lnTo>
                      <a:pt x="353" y="177"/>
                    </a:lnTo>
                    <a:lnTo>
                      <a:pt x="608" y="122"/>
                    </a:lnTo>
                    <a:lnTo>
                      <a:pt x="665" y="0"/>
                    </a:lnTo>
                    <a:lnTo>
                      <a:pt x="745" y="177"/>
                    </a:lnTo>
                    <a:lnTo>
                      <a:pt x="665" y="241"/>
                    </a:lnTo>
                    <a:lnTo>
                      <a:pt x="578" y="194"/>
                    </a:lnTo>
                    <a:lnTo>
                      <a:pt x="216" y="314"/>
                    </a:lnTo>
                    <a:lnTo>
                      <a:pt x="97" y="289"/>
                    </a:lnTo>
                    <a:close/>
                  </a:path>
                </a:pathLst>
              </a:custGeom>
              <a:solidFill>
                <a:srgbClr val="DFA08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6" name="Google Shape;186;p22"/>
              <p:cNvSpPr/>
              <p:nvPr/>
            </p:nvSpPr>
            <p:spPr>
              <a:xfrm>
                <a:off x="4123" y="2101"/>
                <a:ext cx="865" cy="614"/>
              </a:xfrm>
              <a:custGeom>
                <a:rect b="b" l="l" r="r" t="t"/>
                <a:pathLst>
                  <a:path extrusionOk="0" h="1228" w="1730">
                    <a:moveTo>
                      <a:pt x="835" y="546"/>
                    </a:moveTo>
                    <a:lnTo>
                      <a:pt x="962" y="561"/>
                    </a:lnTo>
                    <a:lnTo>
                      <a:pt x="1049" y="506"/>
                    </a:lnTo>
                    <a:lnTo>
                      <a:pt x="1186" y="521"/>
                    </a:lnTo>
                    <a:lnTo>
                      <a:pt x="1338" y="496"/>
                    </a:lnTo>
                    <a:lnTo>
                      <a:pt x="1443" y="456"/>
                    </a:lnTo>
                    <a:lnTo>
                      <a:pt x="1563" y="361"/>
                    </a:lnTo>
                    <a:lnTo>
                      <a:pt x="1627" y="424"/>
                    </a:lnTo>
                    <a:lnTo>
                      <a:pt x="1730" y="304"/>
                    </a:lnTo>
                    <a:lnTo>
                      <a:pt x="1730" y="434"/>
                    </a:lnTo>
                    <a:lnTo>
                      <a:pt x="1650" y="586"/>
                    </a:lnTo>
                    <a:lnTo>
                      <a:pt x="1451" y="626"/>
                    </a:lnTo>
                    <a:lnTo>
                      <a:pt x="1378" y="633"/>
                    </a:lnTo>
                    <a:lnTo>
                      <a:pt x="1281" y="721"/>
                    </a:lnTo>
                    <a:lnTo>
                      <a:pt x="1078" y="778"/>
                    </a:lnTo>
                    <a:lnTo>
                      <a:pt x="800" y="787"/>
                    </a:lnTo>
                    <a:lnTo>
                      <a:pt x="827" y="800"/>
                    </a:lnTo>
                    <a:lnTo>
                      <a:pt x="869" y="821"/>
                    </a:lnTo>
                    <a:lnTo>
                      <a:pt x="914" y="857"/>
                    </a:lnTo>
                    <a:lnTo>
                      <a:pt x="690" y="970"/>
                    </a:lnTo>
                    <a:lnTo>
                      <a:pt x="614" y="1228"/>
                    </a:lnTo>
                    <a:lnTo>
                      <a:pt x="245" y="1135"/>
                    </a:lnTo>
                    <a:lnTo>
                      <a:pt x="38" y="901"/>
                    </a:lnTo>
                    <a:lnTo>
                      <a:pt x="0" y="722"/>
                    </a:lnTo>
                    <a:lnTo>
                      <a:pt x="0" y="473"/>
                    </a:lnTo>
                    <a:lnTo>
                      <a:pt x="55" y="713"/>
                    </a:lnTo>
                    <a:lnTo>
                      <a:pt x="255" y="835"/>
                    </a:lnTo>
                    <a:lnTo>
                      <a:pt x="553" y="536"/>
                    </a:lnTo>
                    <a:lnTo>
                      <a:pt x="529" y="264"/>
                    </a:lnTo>
                    <a:lnTo>
                      <a:pt x="586" y="0"/>
                    </a:lnTo>
                    <a:lnTo>
                      <a:pt x="658" y="217"/>
                    </a:lnTo>
                    <a:lnTo>
                      <a:pt x="785" y="344"/>
                    </a:lnTo>
                    <a:lnTo>
                      <a:pt x="825" y="441"/>
                    </a:lnTo>
                    <a:lnTo>
                      <a:pt x="835" y="546"/>
                    </a:lnTo>
                    <a:close/>
                  </a:path>
                </a:pathLst>
              </a:custGeom>
              <a:solidFill>
                <a:srgbClr val="DFA08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7" name="Google Shape;187;p22"/>
              <p:cNvSpPr/>
              <p:nvPr/>
            </p:nvSpPr>
            <p:spPr>
              <a:xfrm>
                <a:off x="4408" y="1960"/>
                <a:ext cx="104" cy="177"/>
              </a:xfrm>
              <a:custGeom>
                <a:rect b="b" l="l" r="r" t="t"/>
                <a:pathLst>
                  <a:path extrusionOk="0" h="353" w="208">
                    <a:moveTo>
                      <a:pt x="0" y="0"/>
                    </a:moveTo>
                    <a:lnTo>
                      <a:pt x="113" y="32"/>
                    </a:lnTo>
                    <a:lnTo>
                      <a:pt x="175" y="87"/>
                    </a:lnTo>
                    <a:lnTo>
                      <a:pt x="208" y="209"/>
                    </a:lnTo>
                    <a:lnTo>
                      <a:pt x="143" y="296"/>
                    </a:lnTo>
                    <a:lnTo>
                      <a:pt x="71" y="353"/>
                    </a:lnTo>
                    <a:lnTo>
                      <a:pt x="113" y="169"/>
                    </a:lnTo>
                    <a:lnTo>
                      <a:pt x="0" y="0"/>
                    </a:lnTo>
                    <a:close/>
                  </a:path>
                </a:pathLst>
              </a:custGeom>
              <a:solidFill>
                <a:srgbClr val="DFA08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8" name="Google Shape;188;p22"/>
              <p:cNvSpPr/>
              <p:nvPr/>
            </p:nvSpPr>
            <p:spPr>
              <a:xfrm>
                <a:off x="4193" y="2037"/>
                <a:ext cx="267" cy="248"/>
              </a:xfrm>
              <a:custGeom>
                <a:rect b="b" l="l" r="r" t="t"/>
                <a:pathLst>
                  <a:path extrusionOk="0" h="496" w="534">
                    <a:moveTo>
                      <a:pt x="534" y="55"/>
                    </a:moveTo>
                    <a:lnTo>
                      <a:pt x="511" y="99"/>
                    </a:lnTo>
                    <a:lnTo>
                      <a:pt x="488" y="137"/>
                    </a:lnTo>
                    <a:lnTo>
                      <a:pt x="462" y="173"/>
                    </a:lnTo>
                    <a:lnTo>
                      <a:pt x="435" y="207"/>
                    </a:lnTo>
                    <a:lnTo>
                      <a:pt x="408" y="237"/>
                    </a:lnTo>
                    <a:lnTo>
                      <a:pt x="380" y="266"/>
                    </a:lnTo>
                    <a:lnTo>
                      <a:pt x="317" y="315"/>
                    </a:lnTo>
                    <a:lnTo>
                      <a:pt x="285" y="340"/>
                    </a:lnTo>
                    <a:lnTo>
                      <a:pt x="251" y="363"/>
                    </a:lnTo>
                    <a:lnTo>
                      <a:pt x="216" y="384"/>
                    </a:lnTo>
                    <a:lnTo>
                      <a:pt x="178" y="407"/>
                    </a:lnTo>
                    <a:lnTo>
                      <a:pt x="140" y="428"/>
                    </a:lnTo>
                    <a:lnTo>
                      <a:pt x="102" y="450"/>
                    </a:lnTo>
                    <a:lnTo>
                      <a:pt x="61" y="473"/>
                    </a:lnTo>
                    <a:lnTo>
                      <a:pt x="19" y="496"/>
                    </a:lnTo>
                    <a:lnTo>
                      <a:pt x="0" y="492"/>
                    </a:lnTo>
                    <a:lnTo>
                      <a:pt x="5" y="473"/>
                    </a:lnTo>
                    <a:lnTo>
                      <a:pt x="45" y="450"/>
                    </a:lnTo>
                    <a:lnTo>
                      <a:pt x="83" y="428"/>
                    </a:lnTo>
                    <a:lnTo>
                      <a:pt x="120" y="405"/>
                    </a:lnTo>
                    <a:lnTo>
                      <a:pt x="154" y="382"/>
                    </a:lnTo>
                    <a:lnTo>
                      <a:pt x="186" y="359"/>
                    </a:lnTo>
                    <a:lnTo>
                      <a:pt x="216" y="334"/>
                    </a:lnTo>
                    <a:lnTo>
                      <a:pt x="275" y="285"/>
                    </a:lnTo>
                    <a:lnTo>
                      <a:pt x="329" y="230"/>
                    </a:lnTo>
                    <a:lnTo>
                      <a:pt x="376" y="169"/>
                    </a:lnTo>
                    <a:lnTo>
                      <a:pt x="399" y="137"/>
                    </a:lnTo>
                    <a:lnTo>
                      <a:pt x="422" y="101"/>
                    </a:lnTo>
                    <a:lnTo>
                      <a:pt x="466" y="21"/>
                    </a:lnTo>
                    <a:lnTo>
                      <a:pt x="490" y="0"/>
                    </a:lnTo>
                    <a:lnTo>
                      <a:pt x="517" y="4"/>
                    </a:lnTo>
                    <a:lnTo>
                      <a:pt x="534" y="5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9" name="Google Shape;189;p22"/>
              <p:cNvSpPr/>
              <p:nvPr/>
            </p:nvSpPr>
            <p:spPr>
              <a:xfrm>
                <a:off x="4548" y="2412"/>
                <a:ext cx="277" cy="122"/>
              </a:xfrm>
              <a:custGeom>
                <a:rect b="b" l="l" r="r" t="t"/>
                <a:pathLst>
                  <a:path extrusionOk="0" h="243" w="553">
                    <a:moveTo>
                      <a:pt x="15" y="188"/>
                    </a:moveTo>
                    <a:lnTo>
                      <a:pt x="116" y="207"/>
                    </a:lnTo>
                    <a:lnTo>
                      <a:pt x="205" y="197"/>
                    </a:lnTo>
                    <a:lnTo>
                      <a:pt x="294" y="165"/>
                    </a:lnTo>
                    <a:lnTo>
                      <a:pt x="340" y="142"/>
                    </a:lnTo>
                    <a:lnTo>
                      <a:pt x="390" y="118"/>
                    </a:lnTo>
                    <a:lnTo>
                      <a:pt x="532" y="0"/>
                    </a:lnTo>
                    <a:lnTo>
                      <a:pt x="551" y="0"/>
                    </a:lnTo>
                    <a:lnTo>
                      <a:pt x="553" y="17"/>
                    </a:lnTo>
                    <a:lnTo>
                      <a:pt x="521" y="59"/>
                    </a:lnTo>
                    <a:lnTo>
                      <a:pt x="496" y="99"/>
                    </a:lnTo>
                    <a:lnTo>
                      <a:pt x="467" y="137"/>
                    </a:lnTo>
                    <a:lnTo>
                      <a:pt x="433" y="177"/>
                    </a:lnTo>
                    <a:lnTo>
                      <a:pt x="378" y="201"/>
                    </a:lnTo>
                    <a:lnTo>
                      <a:pt x="325" y="222"/>
                    </a:lnTo>
                    <a:lnTo>
                      <a:pt x="222" y="243"/>
                    </a:lnTo>
                    <a:lnTo>
                      <a:pt x="120" y="239"/>
                    </a:lnTo>
                    <a:lnTo>
                      <a:pt x="7" y="213"/>
                    </a:lnTo>
                    <a:lnTo>
                      <a:pt x="0" y="196"/>
                    </a:lnTo>
                    <a:lnTo>
                      <a:pt x="15" y="18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0" name="Google Shape;190;p22"/>
              <p:cNvSpPr/>
              <p:nvPr/>
            </p:nvSpPr>
            <p:spPr>
              <a:xfrm>
                <a:off x="4494" y="2517"/>
                <a:ext cx="147" cy="122"/>
              </a:xfrm>
              <a:custGeom>
                <a:rect b="b" l="l" r="r" t="t"/>
                <a:pathLst>
                  <a:path extrusionOk="0" h="243" w="295">
                    <a:moveTo>
                      <a:pt x="295" y="28"/>
                    </a:moveTo>
                    <a:lnTo>
                      <a:pt x="269" y="43"/>
                    </a:lnTo>
                    <a:lnTo>
                      <a:pt x="234" y="61"/>
                    </a:lnTo>
                    <a:lnTo>
                      <a:pt x="175" y="95"/>
                    </a:lnTo>
                    <a:lnTo>
                      <a:pt x="120" y="161"/>
                    </a:lnTo>
                    <a:lnTo>
                      <a:pt x="61" y="220"/>
                    </a:lnTo>
                    <a:lnTo>
                      <a:pt x="38" y="237"/>
                    </a:lnTo>
                    <a:lnTo>
                      <a:pt x="16" y="243"/>
                    </a:lnTo>
                    <a:lnTo>
                      <a:pt x="0" y="235"/>
                    </a:lnTo>
                    <a:lnTo>
                      <a:pt x="2" y="216"/>
                    </a:lnTo>
                    <a:lnTo>
                      <a:pt x="61" y="116"/>
                    </a:lnTo>
                    <a:lnTo>
                      <a:pt x="122" y="43"/>
                    </a:lnTo>
                    <a:lnTo>
                      <a:pt x="164" y="11"/>
                    </a:lnTo>
                    <a:lnTo>
                      <a:pt x="204" y="0"/>
                    </a:lnTo>
                    <a:lnTo>
                      <a:pt x="257" y="0"/>
                    </a:lnTo>
                    <a:lnTo>
                      <a:pt x="295" y="9"/>
                    </a:lnTo>
                    <a:lnTo>
                      <a:pt x="295" y="2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1" name="Google Shape;191;p22"/>
              <p:cNvSpPr/>
              <p:nvPr/>
            </p:nvSpPr>
            <p:spPr>
              <a:xfrm>
                <a:off x="4383" y="2373"/>
                <a:ext cx="94" cy="192"/>
              </a:xfrm>
              <a:custGeom>
                <a:rect b="b" l="l" r="r" t="t"/>
                <a:pathLst>
                  <a:path extrusionOk="0" h="384" w="188">
                    <a:moveTo>
                      <a:pt x="160" y="17"/>
                    </a:moveTo>
                    <a:lnTo>
                      <a:pt x="145" y="63"/>
                    </a:lnTo>
                    <a:lnTo>
                      <a:pt x="156" y="110"/>
                    </a:lnTo>
                    <a:lnTo>
                      <a:pt x="188" y="213"/>
                    </a:lnTo>
                    <a:lnTo>
                      <a:pt x="184" y="234"/>
                    </a:lnTo>
                    <a:lnTo>
                      <a:pt x="148" y="279"/>
                    </a:lnTo>
                    <a:lnTo>
                      <a:pt x="110" y="315"/>
                    </a:lnTo>
                    <a:lnTo>
                      <a:pt x="23" y="384"/>
                    </a:lnTo>
                    <a:lnTo>
                      <a:pt x="0" y="382"/>
                    </a:lnTo>
                    <a:lnTo>
                      <a:pt x="2" y="359"/>
                    </a:lnTo>
                    <a:lnTo>
                      <a:pt x="67" y="287"/>
                    </a:lnTo>
                    <a:lnTo>
                      <a:pt x="91" y="249"/>
                    </a:lnTo>
                    <a:lnTo>
                      <a:pt x="118" y="205"/>
                    </a:lnTo>
                    <a:lnTo>
                      <a:pt x="108" y="99"/>
                    </a:lnTo>
                    <a:lnTo>
                      <a:pt x="114" y="49"/>
                    </a:lnTo>
                    <a:lnTo>
                      <a:pt x="139" y="2"/>
                    </a:lnTo>
                    <a:lnTo>
                      <a:pt x="156" y="0"/>
                    </a:lnTo>
                    <a:lnTo>
                      <a:pt x="160" y="1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2" name="Google Shape;192;p22"/>
              <p:cNvSpPr/>
              <p:nvPr/>
            </p:nvSpPr>
            <p:spPr>
              <a:xfrm>
                <a:off x="4522" y="1077"/>
                <a:ext cx="333" cy="565"/>
              </a:xfrm>
              <a:custGeom>
                <a:rect b="b" l="l" r="r" t="t"/>
                <a:pathLst>
                  <a:path extrusionOk="0" h="1129" w="665">
                    <a:moveTo>
                      <a:pt x="562" y="968"/>
                    </a:moveTo>
                    <a:lnTo>
                      <a:pt x="568" y="810"/>
                    </a:lnTo>
                    <a:lnTo>
                      <a:pt x="594" y="669"/>
                    </a:lnTo>
                    <a:lnTo>
                      <a:pt x="608" y="530"/>
                    </a:lnTo>
                    <a:lnTo>
                      <a:pt x="598" y="458"/>
                    </a:lnTo>
                    <a:lnTo>
                      <a:pt x="575" y="382"/>
                    </a:lnTo>
                    <a:lnTo>
                      <a:pt x="539" y="319"/>
                    </a:lnTo>
                    <a:lnTo>
                      <a:pt x="511" y="264"/>
                    </a:lnTo>
                    <a:lnTo>
                      <a:pt x="479" y="213"/>
                    </a:lnTo>
                    <a:lnTo>
                      <a:pt x="431" y="160"/>
                    </a:lnTo>
                    <a:lnTo>
                      <a:pt x="406" y="141"/>
                    </a:lnTo>
                    <a:lnTo>
                      <a:pt x="383" y="124"/>
                    </a:lnTo>
                    <a:lnTo>
                      <a:pt x="340" y="97"/>
                    </a:lnTo>
                    <a:lnTo>
                      <a:pt x="290" y="80"/>
                    </a:lnTo>
                    <a:lnTo>
                      <a:pt x="233" y="67"/>
                    </a:lnTo>
                    <a:lnTo>
                      <a:pt x="127" y="67"/>
                    </a:lnTo>
                    <a:lnTo>
                      <a:pt x="53" y="125"/>
                    </a:lnTo>
                    <a:lnTo>
                      <a:pt x="57" y="312"/>
                    </a:lnTo>
                    <a:lnTo>
                      <a:pt x="55" y="357"/>
                    </a:lnTo>
                    <a:lnTo>
                      <a:pt x="74" y="435"/>
                    </a:lnTo>
                    <a:lnTo>
                      <a:pt x="93" y="506"/>
                    </a:lnTo>
                    <a:lnTo>
                      <a:pt x="129" y="637"/>
                    </a:lnTo>
                    <a:lnTo>
                      <a:pt x="169" y="920"/>
                    </a:lnTo>
                    <a:lnTo>
                      <a:pt x="138" y="1099"/>
                    </a:lnTo>
                    <a:lnTo>
                      <a:pt x="127" y="1118"/>
                    </a:lnTo>
                    <a:lnTo>
                      <a:pt x="106" y="1129"/>
                    </a:lnTo>
                    <a:lnTo>
                      <a:pt x="89" y="1127"/>
                    </a:lnTo>
                    <a:lnTo>
                      <a:pt x="81" y="1110"/>
                    </a:lnTo>
                    <a:lnTo>
                      <a:pt x="108" y="910"/>
                    </a:lnTo>
                    <a:lnTo>
                      <a:pt x="98" y="762"/>
                    </a:lnTo>
                    <a:lnTo>
                      <a:pt x="72" y="635"/>
                    </a:lnTo>
                    <a:lnTo>
                      <a:pt x="39" y="508"/>
                    </a:lnTo>
                    <a:lnTo>
                      <a:pt x="1" y="363"/>
                    </a:lnTo>
                    <a:lnTo>
                      <a:pt x="0" y="312"/>
                    </a:lnTo>
                    <a:lnTo>
                      <a:pt x="3" y="112"/>
                    </a:lnTo>
                    <a:lnTo>
                      <a:pt x="20" y="80"/>
                    </a:lnTo>
                    <a:lnTo>
                      <a:pt x="43" y="53"/>
                    </a:lnTo>
                    <a:lnTo>
                      <a:pt x="70" y="32"/>
                    </a:lnTo>
                    <a:lnTo>
                      <a:pt x="100" y="17"/>
                    </a:lnTo>
                    <a:lnTo>
                      <a:pt x="167" y="0"/>
                    </a:lnTo>
                    <a:lnTo>
                      <a:pt x="243" y="0"/>
                    </a:lnTo>
                    <a:lnTo>
                      <a:pt x="368" y="36"/>
                    </a:lnTo>
                    <a:lnTo>
                      <a:pt x="422" y="67"/>
                    </a:lnTo>
                    <a:lnTo>
                      <a:pt x="477" y="108"/>
                    </a:lnTo>
                    <a:lnTo>
                      <a:pt x="528" y="165"/>
                    </a:lnTo>
                    <a:lnTo>
                      <a:pt x="566" y="222"/>
                    </a:lnTo>
                    <a:lnTo>
                      <a:pt x="598" y="283"/>
                    </a:lnTo>
                    <a:lnTo>
                      <a:pt x="636" y="350"/>
                    </a:lnTo>
                    <a:lnTo>
                      <a:pt x="665" y="506"/>
                    </a:lnTo>
                    <a:lnTo>
                      <a:pt x="657" y="580"/>
                    </a:lnTo>
                    <a:lnTo>
                      <a:pt x="640" y="652"/>
                    </a:lnTo>
                    <a:lnTo>
                      <a:pt x="587" y="966"/>
                    </a:lnTo>
                    <a:lnTo>
                      <a:pt x="575" y="981"/>
                    </a:lnTo>
                    <a:lnTo>
                      <a:pt x="562" y="9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3" name="Google Shape;193;p22"/>
              <p:cNvSpPr/>
              <p:nvPr/>
            </p:nvSpPr>
            <p:spPr>
              <a:xfrm>
                <a:off x="4619" y="1425"/>
                <a:ext cx="156" cy="38"/>
              </a:xfrm>
              <a:custGeom>
                <a:rect b="b" l="l" r="r" t="t"/>
                <a:pathLst>
                  <a:path extrusionOk="0" h="76" w="312">
                    <a:moveTo>
                      <a:pt x="25" y="26"/>
                    </a:moveTo>
                    <a:lnTo>
                      <a:pt x="63" y="9"/>
                    </a:lnTo>
                    <a:lnTo>
                      <a:pt x="179" y="0"/>
                    </a:lnTo>
                    <a:lnTo>
                      <a:pt x="297" y="13"/>
                    </a:lnTo>
                    <a:lnTo>
                      <a:pt x="312" y="32"/>
                    </a:lnTo>
                    <a:lnTo>
                      <a:pt x="303" y="49"/>
                    </a:lnTo>
                    <a:lnTo>
                      <a:pt x="183" y="43"/>
                    </a:lnTo>
                    <a:lnTo>
                      <a:pt x="88" y="70"/>
                    </a:lnTo>
                    <a:lnTo>
                      <a:pt x="50" y="76"/>
                    </a:lnTo>
                    <a:lnTo>
                      <a:pt x="12" y="62"/>
                    </a:lnTo>
                    <a:lnTo>
                      <a:pt x="0" y="38"/>
                    </a:lnTo>
                    <a:lnTo>
                      <a:pt x="8" y="26"/>
                    </a:lnTo>
                    <a:lnTo>
                      <a:pt x="25" y="2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4" name="Google Shape;194;p22"/>
              <p:cNvSpPr/>
              <p:nvPr/>
            </p:nvSpPr>
            <p:spPr>
              <a:xfrm>
                <a:off x="4384" y="1573"/>
                <a:ext cx="483" cy="720"/>
              </a:xfrm>
              <a:custGeom>
                <a:rect b="b" l="l" r="r" t="t"/>
                <a:pathLst>
                  <a:path extrusionOk="0" h="1441" w="966">
                    <a:moveTo>
                      <a:pt x="952" y="27"/>
                    </a:moveTo>
                    <a:lnTo>
                      <a:pt x="673" y="61"/>
                    </a:lnTo>
                    <a:lnTo>
                      <a:pt x="544" y="93"/>
                    </a:lnTo>
                    <a:lnTo>
                      <a:pt x="477" y="116"/>
                    </a:lnTo>
                    <a:lnTo>
                      <a:pt x="405" y="145"/>
                    </a:lnTo>
                    <a:lnTo>
                      <a:pt x="249" y="204"/>
                    </a:lnTo>
                    <a:lnTo>
                      <a:pt x="110" y="285"/>
                    </a:lnTo>
                    <a:lnTo>
                      <a:pt x="72" y="386"/>
                    </a:lnTo>
                    <a:lnTo>
                      <a:pt x="87" y="417"/>
                    </a:lnTo>
                    <a:lnTo>
                      <a:pt x="116" y="441"/>
                    </a:lnTo>
                    <a:lnTo>
                      <a:pt x="154" y="534"/>
                    </a:lnTo>
                    <a:lnTo>
                      <a:pt x="127" y="571"/>
                    </a:lnTo>
                    <a:lnTo>
                      <a:pt x="99" y="605"/>
                    </a:lnTo>
                    <a:lnTo>
                      <a:pt x="32" y="715"/>
                    </a:lnTo>
                    <a:lnTo>
                      <a:pt x="32" y="749"/>
                    </a:lnTo>
                    <a:lnTo>
                      <a:pt x="49" y="776"/>
                    </a:lnTo>
                    <a:lnTo>
                      <a:pt x="99" y="831"/>
                    </a:lnTo>
                    <a:lnTo>
                      <a:pt x="160" y="896"/>
                    </a:lnTo>
                    <a:lnTo>
                      <a:pt x="179" y="970"/>
                    </a:lnTo>
                    <a:lnTo>
                      <a:pt x="158" y="1040"/>
                    </a:lnTo>
                    <a:lnTo>
                      <a:pt x="116" y="1194"/>
                    </a:lnTo>
                    <a:lnTo>
                      <a:pt x="141" y="1226"/>
                    </a:lnTo>
                    <a:lnTo>
                      <a:pt x="171" y="1255"/>
                    </a:lnTo>
                    <a:lnTo>
                      <a:pt x="224" y="1339"/>
                    </a:lnTo>
                    <a:lnTo>
                      <a:pt x="247" y="1380"/>
                    </a:lnTo>
                    <a:lnTo>
                      <a:pt x="276" y="1424"/>
                    </a:lnTo>
                    <a:lnTo>
                      <a:pt x="272" y="1441"/>
                    </a:lnTo>
                    <a:lnTo>
                      <a:pt x="253" y="1439"/>
                    </a:lnTo>
                    <a:lnTo>
                      <a:pt x="222" y="1396"/>
                    </a:lnTo>
                    <a:lnTo>
                      <a:pt x="194" y="1361"/>
                    </a:lnTo>
                    <a:lnTo>
                      <a:pt x="165" y="1325"/>
                    </a:lnTo>
                    <a:lnTo>
                      <a:pt x="135" y="1283"/>
                    </a:lnTo>
                    <a:lnTo>
                      <a:pt x="70" y="1207"/>
                    </a:lnTo>
                    <a:lnTo>
                      <a:pt x="78" y="1133"/>
                    </a:lnTo>
                    <a:lnTo>
                      <a:pt x="97" y="1069"/>
                    </a:lnTo>
                    <a:lnTo>
                      <a:pt x="108" y="1006"/>
                    </a:lnTo>
                    <a:lnTo>
                      <a:pt x="91" y="939"/>
                    </a:lnTo>
                    <a:lnTo>
                      <a:pt x="32" y="879"/>
                    </a:lnTo>
                    <a:lnTo>
                      <a:pt x="0" y="795"/>
                    </a:lnTo>
                    <a:lnTo>
                      <a:pt x="7" y="704"/>
                    </a:lnTo>
                    <a:lnTo>
                      <a:pt x="76" y="591"/>
                    </a:lnTo>
                    <a:lnTo>
                      <a:pt x="99" y="527"/>
                    </a:lnTo>
                    <a:lnTo>
                      <a:pt x="68" y="474"/>
                    </a:lnTo>
                    <a:lnTo>
                      <a:pt x="47" y="434"/>
                    </a:lnTo>
                    <a:lnTo>
                      <a:pt x="44" y="384"/>
                    </a:lnTo>
                    <a:lnTo>
                      <a:pt x="85" y="274"/>
                    </a:lnTo>
                    <a:lnTo>
                      <a:pt x="114" y="236"/>
                    </a:lnTo>
                    <a:lnTo>
                      <a:pt x="144" y="206"/>
                    </a:lnTo>
                    <a:lnTo>
                      <a:pt x="180" y="179"/>
                    </a:lnTo>
                    <a:lnTo>
                      <a:pt x="224" y="158"/>
                    </a:lnTo>
                    <a:lnTo>
                      <a:pt x="306" y="133"/>
                    </a:lnTo>
                    <a:lnTo>
                      <a:pt x="390" y="112"/>
                    </a:lnTo>
                    <a:lnTo>
                      <a:pt x="464" y="84"/>
                    </a:lnTo>
                    <a:lnTo>
                      <a:pt x="532" y="61"/>
                    </a:lnTo>
                    <a:lnTo>
                      <a:pt x="663" y="33"/>
                    </a:lnTo>
                    <a:lnTo>
                      <a:pt x="950" y="0"/>
                    </a:lnTo>
                    <a:lnTo>
                      <a:pt x="966" y="12"/>
                    </a:lnTo>
                    <a:lnTo>
                      <a:pt x="952" y="2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5" name="Google Shape;195;p22"/>
              <p:cNvSpPr/>
              <p:nvPr/>
            </p:nvSpPr>
            <p:spPr>
              <a:xfrm>
                <a:off x="4504" y="2340"/>
                <a:ext cx="88" cy="67"/>
              </a:xfrm>
              <a:custGeom>
                <a:rect b="b" l="l" r="r" t="t"/>
                <a:pathLst>
                  <a:path extrusionOk="0" h="135" w="175">
                    <a:moveTo>
                      <a:pt x="27" y="12"/>
                    </a:moveTo>
                    <a:lnTo>
                      <a:pt x="42" y="44"/>
                    </a:lnTo>
                    <a:lnTo>
                      <a:pt x="73" y="67"/>
                    </a:lnTo>
                    <a:lnTo>
                      <a:pt x="118" y="90"/>
                    </a:lnTo>
                    <a:lnTo>
                      <a:pt x="166" y="111"/>
                    </a:lnTo>
                    <a:lnTo>
                      <a:pt x="175" y="128"/>
                    </a:lnTo>
                    <a:lnTo>
                      <a:pt x="158" y="135"/>
                    </a:lnTo>
                    <a:lnTo>
                      <a:pt x="54" y="105"/>
                    </a:lnTo>
                    <a:lnTo>
                      <a:pt x="16" y="67"/>
                    </a:lnTo>
                    <a:lnTo>
                      <a:pt x="0" y="15"/>
                    </a:lnTo>
                    <a:lnTo>
                      <a:pt x="10" y="0"/>
                    </a:lnTo>
                    <a:lnTo>
                      <a:pt x="27" y="1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6" name="Google Shape;196;p22"/>
              <p:cNvSpPr/>
              <p:nvPr/>
            </p:nvSpPr>
            <p:spPr>
              <a:xfrm>
                <a:off x="4606" y="2320"/>
                <a:ext cx="299" cy="122"/>
              </a:xfrm>
              <a:custGeom>
                <a:rect b="b" l="l" r="r" t="t"/>
                <a:pathLst>
                  <a:path extrusionOk="0" h="246" w="599">
                    <a:moveTo>
                      <a:pt x="13" y="219"/>
                    </a:moveTo>
                    <a:lnTo>
                      <a:pt x="209" y="187"/>
                    </a:lnTo>
                    <a:lnTo>
                      <a:pt x="397" y="132"/>
                    </a:lnTo>
                    <a:lnTo>
                      <a:pt x="504" y="95"/>
                    </a:lnTo>
                    <a:lnTo>
                      <a:pt x="574" y="6"/>
                    </a:lnTo>
                    <a:lnTo>
                      <a:pt x="591" y="0"/>
                    </a:lnTo>
                    <a:lnTo>
                      <a:pt x="599" y="17"/>
                    </a:lnTo>
                    <a:lnTo>
                      <a:pt x="574" y="80"/>
                    </a:lnTo>
                    <a:lnTo>
                      <a:pt x="543" y="139"/>
                    </a:lnTo>
                    <a:lnTo>
                      <a:pt x="481" y="164"/>
                    </a:lnTo>
                    <a:lnTo>
                      <a:pt x="420" y="187"/>
                    </a:lnTo>
                    <a:lnTo>
                      <a:pt x="367" y="204"/>
                    </a:lnTo>
                    <a:lnTo>
                      <a:pt x="317" y="217"/>
                    </a:lnTo>
                    <a:lnTo>
                      <a:pt x="222" y="228"/>
                    </a:lnTo>
                    <a:lnTo>
                      <a:pt x="17" y="246"/>
                    </a:lnTo>
                    <a:lnTo>
                      <a:pt x="0" y="234"/>
                    </a:lnTo>
                    <a:lnTo>
                      <a:pt x="13" y="21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7" name="Google Shape;197;p22"/>
              <p:cNvSpPr/>
              <p:nvPr/>
            </p:nvSpPr>
            <p:spPr>
              <a:xfrm>
                <a:off x="4668" y="2189"/>
                <a:ext cx="302" cy="62"/>
              </a:xfrm>
              <a:custGeom>
                <a:rect b="b" l="l" r="r" t="t"/>
                <a:pathLst>
                  <a:path extrusionOk="0" h="126" w="605">
                    <a:moveTo>
                      <a:pt x="19" y="0"/>
                    </a:moveTo>
                    <a:lnTo>
                      <a:pt x="101" y="32"/>
                    </a:lnTo>
                    <a:lnTo>
                      <a:pt x="206" y="53"/>
                    </a:lnTo>
                    <a:lnTo>
                      <a:pt x="398" y="27"/>
                    </a:lnTo>
                    <a:lnTo>
                      <a:pt x="489" y="13"/>
                    </a:lnTo>
                    <a:lnTo>
                      <a:pt x="592" y="8"/>
                    </a:lnTo>
                    <a:lnTo>
                      <a:pt x="605" y="21"/>
                    </a:lnTo>
                    <a:lnTo>
                      <a:pt x="592" y="34"/>
                    </a:lnTo>
                    <a:lnTo>
                      <a:pt x="489" y="48"/>
                    </a:lnTo>
                    <a:lnTo>
                      <a:pt x="400" y="76"/>
                    </a:lnTo>
                    <a:lnTo>
                      <a:pt x="310" y="108"/>
                    </a:lnTo>
                    <a:lnTo>
                      <a:pt x="208" y="126"/>
                    </a:lnTo>
                    <a:lnTo>
                      <a:pt x="132" y="118"/>
                    </a:lnTo>
                    <a:lnTo>
                      <a:pt x="59" y="93"/>
                    </a:lnTo>
                    <a:lnTo>
                      <a:pt x="35" y="55"/>
                    </a:lnTo>
                    <a:lnTo>
                      <a:pt x="8" y="25"/>
                    </a:lnTo>
                    <a:lnTo>
                      <a:pt x="0" y="6"/>
                    </a:lnTo>
                    <a:lnTo>
                      <a:pt x="19"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8" name="Google Shape;198;p22"/>
              <p:cNvSpPr/>
              <p:nvPr/>
            </p:nvSpPr>
            <p:spPr>
              <a:xfrm>
                <a:off x="4600" y="1983"/>
                <a:ext cx="320" cy="50"/>
              </a:xfrm>
              <a:custGeom>
                <a:rect b="b" l="l" r="r" t="t"/>
                <a:pathLst>
                  <a:path extrusionOk="0" h="99" w="639">
                    <a:moveTo>
                      <a:pt x="17" y="38"/>
                    </a:moveTo>
                    <a:lnTo>
                      <a:pt x="122" y="40"/>
                    </a:lnTo>
                    <a:lnTo>
                      <a:pt x="227" y="21"/>
                    </a:lnTo>
                    <a:lnTo>
                      <a:pt x="333" y="4"/>
                    </a:lnTo>
                    <a:lnTo>
                      <a:pt x="426" y="0"/>
                    </a:lnTo>
                    <a:lnTo>
                      <a:pt x="626" y="2"/>
                    </a:lnTo>
                    <a:lnTo>
                      <a:pt x="639" y="14"/>
                    </a:lnTo>
                    <a:lnTo>
                      <a:pt x="626" y="29"/>
                    </a:lnTo>
                    <a:lnTo>
                      <a:pt x="436" y="52"/>
                    </a:lnTo>
                    <a:lnTo>
                      <a:pt x="348" y="75"/>
                    </a:lnTo>
                    <a:lnTo>
                      <a:pt x="246" y="99"/>
                    </a:lnTo>
                    <a:lnTo>
                      <a:pt x="130" y="96"/>
                    </a:lnTo>
                    <a:lnTo>
                      <a:pt x="12" y="65"/>
                    </a:lnTo>
                    <a:lnTo>
                      <a:pt x="0" y="48"/>
                    </a:lnTo>
                    <a:lnTo>
                      <a:pt x="17" y="3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9" name="Google Shape;199;p22"/>
              <p:cNvSpPr/>
              <p:nvPr/>
            </p:nvSpPr>
            <p:spPr>
              <a:xfrm>
                <a:off x="4562" y="1765"/>
                <a:ext cx="397" cy="71"/>
              </a:xfrm>
              <a:custGeom>
                <a:rect b="b" l="l" r="r" t="t"/>
                <a:pathLst>
                  <a:path extrusionOk="0" h="143" w="793">
                    <a:moveTo>
                      <a:pt x="17" y="63"/>
                    </a:moveTo>
                    <a:lnTo>
                      <a:pt x="126" y="67"/>
                    </a:lnTo>
                    <a:lnTo>
                      <a:pt x="190" y="67"/>
                    </a:lnTo>
                    <a:lnTo>
                      <a:pt x="253" y="57"/>
                    </a:lnTo>
                    <a:lnTo>
                      <a:pt x="325" y="38"/>
                    </a:lnTo>
                    <a:lnTo>
                      <a:pt x="390" y="25"/>
                    </a:lnTo>
                    <a:lnTo>
                      <a:pt x="512" y="12"/>
                    </a:lnTo>
                    <a:lnTo>
                      <a:pt x="778" y="0"/>
                    </a:lnTo>
                    <a:lnTo>
                      <a:pt x="793" y="12"/>
                    </a:lnTo>
                    <a:lnTo>
                      <a:pt x="780" y="25"/>
                    </a:lnTo>
                    <a:lnTo>
                      <a:pt x="523" y="63"/>
                    </a:lnTo>
                    <a:lnTo>
                      <a:pt x="403" y="93"/>
                    </a:lnTo>
                    <a:lnTo>
                      <a:pt x="341" y="111"/>
                    </a:lnTo>
                    <a:lnTo>
                      <a:pt x="270" y="131"/>
                    </a:lnTo>
                    <a:lnTo>
                      <a:pt x="190" y="143"/>
                    </a:lnTo>
                    <a:lnTo>
                      <a:pt x="111" y="143"/>
                    </a:lnTo>
                    <a:lnTo>
                      <a:pt x="59" y="116"/>
                    </a:lnTo>
                    <a:lnTo>
                      <a:pt x="36" y="101"/>
                    </a:lnTo>
                    <a:lnTo>
                      <a:pt x="10" y="88"/>
                    </a:lnTo>
                    <a:lnTo>
                      <a:pt x="0" y="71"/>
                    </a:lnTo>
                    <a:lnTo>
                      <a:pt x="17" y="6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0" name="Google Shape;200;p22"/>
              <p:cNvSpPr/>
              <p:nvPr/>
            </p:nvSpPr>
            <p:spPr>
              <a:xfrm>
                <a:off x="4910" y="1614"/>
                <a:ext cx="53" cy="102"/>
              </a:xfrm>
              <a:custGeom>
                <a:rect b="b" l="l" r="r" t="t"/>
                <a:pathLst>
                  <a:path extrusionOk="0" h="205" w="107">
                    <a:moveTo>
                      <a:pt x="23" y="4"/>
                    </a:moveTo>
                    <a:lnTo>
                      <a:pt x="65" y="51"/>
                    </a:lnTo>
                    <a:lnTo>
                      <a:pt x="107" y="101"/>
                    </a:lnTo>
                    <a:lnTo>
                      <a:pt x="103" y="192"/>
                    </a:lnTo>
                    <a:lnTo>
                      <a:pt x="89" y="205"/>
                    </a:lnTo>
                    <a:lnTo>
                      <a:pt x="74" y="192"/>
                    </a:lnTo>
                    <a:lnTo>
                      <a:pt x="59" y="118"/>
                    </a:lnTo>
                    <a:lnTo>
                      <a:pt x="0" y="17"/>
                    </a:lnTo>
                    <a:lnTo>
                      <a:pt x="4" y="0"/>
                    </a:lnTo>
                    <a:lnTo>
                      <a:pt x="23"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1" name="Google Shape;201;p22"/>
              <p:cNvSpPr/>
              <p:nvPr/>
            </p:nvSpPr>
            <p:spPr>
              <a:xfrm>
                <a:off x="4938" y="1582"/>
                <a:ext cx="149" cy="291"/>
              </a:xfrm>
              <a:custGeom>
                <a:rect b="b" l="l" r="r" t="t"/>
                <a:pathLst>
                  <a:path extrusionOk="0" h="582" w="299">
                    <a:moveTo>
                      <a:pt x="19" y="0"/>
                    </a:moveTo>
                    <a:lnTo>
                      <a:pt x="101" y="82"/>
                    </a:lnTo>
                    <a:lnTo>
                      <a:pt x="129" y="130"/>
                    </a:lnTo>
                    <a:lnTo>
                      <a:pt x="162" y="181"/>
                    </a:lnTo>
                    <a:lnTo>
                      <a:pt x="185" y="211"/>
                    </a:lnTo>
                    <a:lnTo>
                      <a:pt x="206" y="240"/>
                    </a:lnTo>
                    <a:lnTo>
                      <a:pt x="249" y="291"/>
                    </a:lnTo>
                    <a:lnTo>
                      <a:pt x="299" y="413"/>
                    </a:lnTo>
                    <a:lnTo>
                      <a:pt x="297" y="527"/>
                    </a:lnTo>
                    <a:lnTo>
                      <a:pt x="282" y="548"/>
                    </a:lnTo>
                    <a:lnTo>
                      <a:pt x="268" y="571"/>
                    </a:lnTo>
                    <a:lnTo>
                      <a:pt x="253" y="582"/>
                    </a:lnTo>
                    <a:lnTo>
                      <a:pt x="242" y="567"/>
                    </a:lnTo>
                    <a:lnTo>
                      <a:pt x="234" y="519"/>
                    </a:lnTo>
                    <a:lnTo>
                      <a:pt x="234" y="491"/>
                    </a:lnTo>
                    <a:lnTo>
                      <a:pt x="234" y="479"/>
                    </a:lnTo>
                    <a:lnTo>
                      <a:pt x="234" y="466"/>
                    </a:lnTo>
                    <a:lnTo>
                      <a:pt x="234" y="455"/>
                    </a:lnTo>
                    <a:lnTo>
                      <a:pt x="234" y="443"/>
                    </a:lnTo>
                    <a:lnTo>
                      <a:pt x="234" y="415"/>
                    </a:lnTo>
                    <a:lnTo>
                      <a:pt x="225" y="352"/>
                    </a:lnTo>
                    <a:lnTo>
                      <a:pt x="204" y="299"/>
                    </a:lnTo>
                    <a:lnTo>
                      <a:pt x="175" y="249"/>
                    </a:lnTo>
                    <a:lnTo>
                      <a:pt x="139" y="194"/>
                    </a:lnTo>
                    <a:lnTo>
                      <a:pt x="80" y="101"/>
                    </a:lnTo>
                    <a:lnTo>
                      <a:pt x="50" y="59"/>
                    </a:lnTo>
                    <a:lnTo>
                      <a:pt x="4" y="21"/>
                    </a:lnTo>
                    <a:lnTo>
                      <a:pt x="0" y="2"/>
                    </a:lnTo>
                    <a:lnTo>
                      <a:pt x="19"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2" name="Google Shape;202;p22"/>
              <p:cNvSpPr/>
              <p:nvPr/>
            </p:nvSpPr>
            <p:spPr>
              <a:xfrm>
                <a:off x="4987" y="1784"/>
                <a:ext cx="125" cy="315"/>
              </a:xfrm>
              <a:custGeom>
                <a:rect b="b" l="l" r="r" t="t"/>
                <a:pathLst>
                  <a:path extrusionOk="0" h="631" w="251">
                    <a:moveTo>
                      <a:pt x="19" y="0"/>
                    </a:moveTo>
                    <a:lnTo>
                      <a:pt x="93" y="54"/>
                    </a:lnTo>
                    <a:lnTo>
                      <a:pt x="160" y="118"/>
                    </a:lnTo>
                    <a:lnTo>
                      <a:pt x="232" y="238"/>
                    </a:lnTo>
                    <a:lnTo>
                      <a:pt x="241" y="284"/>
                    </a:lnTo>
                    <a:lnTo>
                      <a:pt x="251" y="403"/>
                    </a:lnTo>
                    <a:lnTo>
                      <a:pt x="240" y="460"/>
                    </a:lnTo>
                    <a:lnTo>
                      <a:pt x="221" y="521"/>
                    </a:lnTo>
                    <a:lnTo>
                      <a:pt x="200" y="555"/>
                    </a:lnTo>
                    <a:lnTo>
                      <a:pt x="175" y="582"/>
                    </a:lnTo>
                    <a:lnTo>
                      <a:pt x="116" y="631"/>
                    </a:lnTo>
                    <a:lnTo>
                      <a:pt x="105" y="622"/>
                    </a:lnTo>
                    <a:lnTo>
                      <a:pt x="116" y="597"/>
                    </a:lnTo>
                    <a:lnTo>
                      <a:pt x="148" y="555"/>
                    </a:lnTo>
                    <a:lnTo>
                      <a:pt x="169" y="502"/>
                    </a:lnTo>
                    <a:lnTo>
                      <a:pt x="198" y="398"/>
                    </a:lnTo>
                    <a:lnTo>
                      <a:pt x="194" y="291"/>
                    </a:lnTo>
                    <a:lnTo>
                      <a:pt x="181" y="251"/>
                    </a:lnTo>
                    <a:lnTo>
                      <a:pt x="158" y="198"/>
                    </a:lnTo>
                    <a:lnTo>
                      <a:pt x="122" y="152"/>
                    </a:lnTo>
                    <a:lnTo>
                      <a:pt x="68" y="82"/>
                    </a:lnTo>
                    <a:lnTo>
                      <a:pt x="44" y="50"/>
                    </a:lnTo>
                    <a:lnTo>
                      <a:pt x="6" y="23"/>
                    </a:lnTo>
                    <a:lnTo>
                      <a:pt x="0" y="4"/>
                    </a:lnTo>
                    <a:lnTo>
                      <a:pt x="19"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3" name="Google Shape;203;p22"/>
              <p:cNvSpPr/>
              <p:nvPr/>
            </p:nvSpPr>
            <p:spPr>
              <a:xfrm>
                <a:off x="4941" y="1827"/>
                <a:ext cx="52" cy="138"/>
              </a:xfrm>
              <a:custGeom>
                <a:rect b="b" l="l" r="r" t="t"/>
                <a:pathLst>
                  <a:path extrusionOk="0" h="275" w="102">
                    <a:moveTo>
                      <a:pt x="61" y="5"/>
                    </a:moveTo>
                    <a:lnTo>
                      <a:pt x="97" y="83"/>
                    </a:lnTo>
                    <a:lnTo>
                      <a:pt x="102" y="165"/>
                    </a:lnTo>
                    <a:lnTo>
                      <a:pt x="89" y="197"/>
                    </a:lnTo>
                    <a:lnTo>
                      <a:pt x="70" y="226"/>
                    </a:lnTo>
                    <a:lnTo>
                      <a:pt x="19" y="275"/>
                    </a:lnTo>
                    <a:lnTo>
                      <a:pt x="0" y="275"/>
                    </a:lnTo>
                    <a:lnTo>
                      <a:pt x="0" y="258"/>
                    </a:lnTo>
                    <a:lnTo>
                      <a:pt x="26" y="209"/>
                    </a:lnTo>
                    <a:lnTo>
                      <a:pt x="38" y="152"/>
                    </a:lnTo>
                    <a:lnTo>
                      <a:pt x="36" y="17"/>
                    </a:lnTo>
                    <a:lnTo>
                      <a:pt x="42" y="0"/>
                    </a:lnTo>
                    <a:lnTo>
                      <a:pt x="61" y="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4" name="Google Shape;204;p22"/>
              <p:cNvSpPr/>
              <p:nvPr/>
            </p:nvSpPr>
            <p:spPr>
              <a:xfrm>
                <a:off x="4955" y="1998"/>
                <a:ext cx="103" cy="228"/>
              </a:xfrm>
              <a:custGeom>
                <a:rect b="b" l="l" r="r" t="t"/>
                <a:pathLst>
                  <a:path extrusionOk="0" h="454" w="208">
                    <a:moveTo>
                      <a:pt x="18" y="0"/>
                    </a:moveTo>
                    <a:lnTo>
                      <a:pt x="179" y="135"/>
                    </a:lnTo>
                    <a:lnTo>
                      <a:pt x="208" y="249"/>
                    </a:lnTo>
                    <a:lnTo>
                      <a:pt x="204" y="306"/>
                    </a:lnTo>
                    <a:lnTo>
                      <a:pt x="187" y="369"/>
                    </a:lnTo>
                    <a:lnTo>
                      <a:pt x="170" y="409"/>
                    </a:lnTo>
                    <a:lnTo>
                      <a:pt x="141" y="443"/>
                    </a:lnTo>
                    <a:lnTo>
                      <a:pt x="116" y="454"/>
                    </a:lnTo>
                    <a:lnTo>
                      <a:pt x="94" y="447"/>
                    </a:lnTo>
                    <a:lnTo>
                      <a:pt x="92" y="403"/>
                    </a:lnTo>
                    <a:lnTo>
                      <a:pt x="124" y="350"/>
                    </a:lnTo>
                    <a:lnTo>
                      <a:pt x="143" y="296"/>
                    </a:lnTo>
                    <a:lnTo>
                      <a:pt x="160" y="247"/>
                    </a:lnTo>
                    <a:lnTo>
                      <a:pt x="166" y="198"/>
                    </a:lnTo>
                    <a:lnTo>
                      <a:pt x="153" y="146"/>
                    </a:lnTo>
                    <a:lnTo>
                      <a:pt x="124" y="103"/>
                    </a:lnTo>
                    <a:lnTo>
                      <a:pt x="92" y="72"/>
                    </a:lnTo>
                    <a:lnTo>
                      <a:pt x="50" y="47"/>
                    </a:lnTo>
                    <a:lnTo>
                      <a:pt x="4" y="21"/>
                    </a:lnTo>
                    <a:lnTo>
                      <a:pt x="0" y="4"/>
                    </a:lnTo>
                    <a:lnTo>
                      <a:pt x="18"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5" name="Google Shape;205;p22"/>
              <p:cNvSpPr/>
              <p:nvPr/>
            </p:nvSpPr>
            <p:spPr>
              <a:xfrm>
                <a:off x="4945" y="2027"/>
                <a:ext cx="49" cy="116"/>
              </a:xfrm>
              <a:custGeom>
                <a:rect b="b" l="l" r="r" t="t"/>
                <a:pathLst>
                  <a:path extrusionOk="0" h="232" w="97">
                    <a:moveTo>
                      <a:pt x="25" y="4"/>
                    </a:moveTo>
                    <a:lnTo>
                      <a:pt x="97" y="167"/>
                    </a:lnTo>
                    <a:lnTo>
                      <a:pt x="76" y="196"/>
                    </a:lnTo>
                    <a:lnTo>
                      <a:pt x="54" y="224"/>
                    </a:lnTo>
                    <a:lnTo>
                      <a:pt x="37" y="232"/>
                    </a:lnTo>
                    <a:lnTo>
                      <a:pt x="29" y="215"/>
                    </a:lnTo>
                    <a:lnTo>
                      <a:pt x="40" y="156"/>
                    </a:lnTo>
                    <a:lnTo>
                      <a:pt x="31" y="84"/>
                    </a:lnTo>
                    <a:lnTo>
                      <a:pt x="0" y="17"/>
                    </a:lnTo>
                    <a:lnTo>
                      <a:pt x="8" y="0"/>
                    </a:lnTo>
                    <a:lnTo>
                      <a:pt x="25"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6" name="Google Shape;206;p22"/>
              <p:cNvSpPr/>
              <p:nvPr/>
            </p:nvSpPr>
            <p:spPr>
              <a:xfrm>
                <a:off x="4782" y="2208"/>
                <a:ext cx="261" cy="223"/>
              </a:xfrm>
              <a:custGeom>
                <a:rect b="b" l="l" r="r" t="t"/>
                <a:pathLst>
                  <a:path extrusionOk="0" h="445" w="523">
                    <a:moveTo>
                      <a:pt x="426" y="0"/>
                    </a:moveTo>
                    <a:lnTo>
                      <a:pt x="478" y="38"/>
                    </a:lnTo>
                    <a:lnTo>
                      <a:pt x="510" y="86"/>
                    </a:lnTo>
                    <a:lnTo>
                      <a:pt x="523" y="207"/>
                    </a:lnTo>
                    <a:lnTo>
                      <a:pt x="499" y="258"/>
                    </a:lnTo>
                    <a:lnTo>
                      <a:pt x="466" y="297"/>
                    </a:lnTo>
                    <a:lnTo>
                      <a:pt x="438" y="336"/>
                    </a:lnTo>
                    <a:lnTo>
                      <a:pt x="400" y="371"/>
                    </a:lnTo>
                    <a:lnTo>
                      <a:pt x="360" y="405"/>
                    </a:lnTo>
                    <a:lnTo>
                      <a:pt x="318" y="428"/>
                    </a:lnTo>
                    <a:lnTo>
                      <a:pt x="225" y="445"/>
                    </a:lnTo>
                    <a:lnTo>
                      <a:pt x="12" y="430"/>
                    </a:lnTo>
                    <a:lnTo>
                      <a:pt x="0" y="414"/>
                    </a:lnTo>
                    <a:lnTo>
                      <a:pt x="14" y="403"/>
                    </a:lnTo>
                    <a:lnTo>
                      <a:pt x="198" y="403"/>
                    </a:lnTo>
                    <a:lnTo>
                      <a:pt x="278" y="378"/>
                    </a:lnTo>
                    <a:lnTo>
                      <a:pt x="348" y="325"/>
                    </a:lnTo>
                    <a:lnTo>
                      <a:pt x="390" y="297"/>
                    </a:lnTo>
                    <a:lnTo>
                      <a:pt x="438" y="228"/>
                    </a:lnTo>
                    <a:lnTo>
                      <a:pt x="457" y="186"/>
                    </a:lnTo>
                    <a:lnTo>
                      <a:pt x="460" y="95"/>
                    </a:lnTo>
                    <a:lnTo>
                      <a:pt x="445" y="57"/>
                    </a:lnTo>
                    <a:lnTo>
                      <a:pt x="409" y="28"/>
                    </a:lnTo>
                    <a:lnTo>
                      <a:pt x="403" y="6"/>
                    </a:lnTo>
                    <a:lnTo>
                      <a:pt x="426"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7" name="Google Shape;207;p22"/>
              <p:cNvSpPr/>
              <p:nvPr/>
            </p:nvSpPr>
            <p:spPr>
              <a:xfrm>
                <a:off x="4104" y="2239"/>
                <a:ext cx="462" cy="603"/>
              </a:xfrm>
              <a:custGeom>
                <a:rect b="b" l="l" r="r" t="t"/>
                <a:pathLst>
                  <a:path extrusionOk="0" h="1207" w="924">
                    <a:moveTo>
                      <a:pt x="281" y="32"/>
                    </a:moveTo>
                    <a:lnTo>
                      <a:pt x="131" y="121"/>
                    </a:lnTo>
                    <a:lnTo>
                      <a:pt x="70" y="260"/>
                    </a:lnTo>
                    <a:lnTo>
                      <a:pt x="50" y="431"/>
                    </a:lnTo>
                    <a:lnTo>
                      <a:pt x="93" y="593"/>
                    </a:lnTo>
                    <a:lnTo>
                      <a:pt x="221" y="758"/>
                    </a:lnTo>
                    <a:lnTo>
                      <a:pt x="420" y="868"/>
                    </a:lnTo>
                    <a:lnTo>
                      <a:pt x="587" y="895"/>
                    </a:lnTo>
                    <a:lnTo>
                      <a:pt x="690" y="874"/>
                    </a:lnTo>
                    <a:lnTo>
                      <a:pt x="781" y="773"/>
                    </a:lnTo>
                    <a:lnTo>
                      <a:pt x="907" y="697"/>
                    </a:lnTo>
                    <a:lnTo>
                      <a:pt x="924" y="787"/>
                    </a:lnTo>
                    <a:lnTo>
                      <a:pt x="863" y="937"/>
                    </a:lnTo>
                    <a:lnTo>
                      <a:pt x="802" y="1062"/>
                    </a:lnTo>
                    <a:lnTo>
                      <a:pt x="519" y="1207"/>
                    </a:lnTo>
                    <a:lnTo>
                      <a:pt x="458" y="1180"/>
                    </a:lnTo>
                    <a:lnTo>
                      <a:pt x="624" y="1024"/>
                    </a:lnTo>
                    <a:lnTo>
                      <a:pt x="580" y="958"/>
                    </a:lnTo>
                    <a:lnTo>
                      <a:pt x="380" y="941"/>
                    </a:lnTo>
                    <a:lnTo>
                      <a:pt x="192" y="819"/>
                    </a:lnTo>
                    <a:lnTo>
                      <a:pt x="65" y="680"/>
                    </a:lnTo>
                    <a:lnTo>
                      <a:pt x="0" y="448"/>
                    </a:lnTo>
                    <a:lnTo>
                      <a:pt x="4" y="249"/>
                    </a:lnTo>
                    <a:lnTo>
                      <a:pt x="61" y="83"/>
                    </a:lnTo>
                    <a:lnTo>
                      <a:pt x="131" y="17"/>
                    </a:lnTo>
                    <a:lnTo>
                      <a:pt x="215" y="0"/>
                    </a:lnTo>
                    <a:lnTo>
                      <a:pt x="281"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8" name="Google Shape;208;p22"/>
              <p:cNvSpPr/>
              <p:nvPr/>
            </p:nvSpPr>
            <p:spPr>
              <a:xfrm>
                <a:off x="3943" y="2220"/>
                <a:ext cx="532" cy="774"/>
              </a:xfrm>
              <a:custGeom>
                <a:rect b="b" l="l" r="r" t="t"/>
                <a:pathLst>
                  <a:path extrusionOk="0" h="1549" w="1062">
                    <a:moveTo>
                      <a:pt x="464" y="21"/>
                    </a:moveTo>
                    <a:lnTo>
                      <a:pt x="319" y="59"/>
                    </a:lnTo>
                    <a:lnTo>
                      <a:pt x="275" y="0"/>
                    </a:lnTo>
                    <a:lnTo>
                      <a:pt x="177" y="4"/>
                    </a:lnTo>
                    <a:lnTo>
                      <a:pt x="0" y="66"/>
                    </a:lnTo>
                    <a:lnTo>
                      <a:pt x="133" y="76"/>
                    </a:lnTo>
                    <a:lnTo>
                      <a:pt x="110" y="159"/>
                    </a:lnTo>
                    <a:lnTo>
                      <a:pt x="72" y="336"/>
                    </a:lnTo>
                    <a:lnTo>
                      <a:pt x="89" y="513"/>
                    </a:lnTo>
                    <a:lnTo>
                      <a:pt x="76" y="741"/>
                    </a:lnTo>
                    <a:lnTo>
                      <a:pt x="127" y="912"/>
                    </a:lnTo>
                    <a:lnTo>
                      <a:pt x="182" y="1040"/>
                    </a:lnTo>
                    <a:lnTo>
                      <a:pt x="275" y="1152"/>
                    </a:lnTo>
                    <a:lnTo>
                      <a:pt x="353" y="1285"/>
                    </a:lnTo>
                    <a:lnTo>
                      <a:pt x="519" y="1384"/>
                    </a:lnTo>
                    <a:lnTo>
                      <a:pt x="669" y="1433"/>
                    </a:lnTo>
                    <a:lnTo>
                      <a:pt x="834" y="1433"/>
                    </a:lnTo>
                    <a:lnTo>
                      <a:pt x="774" y="1549"/>
                    </a:lnTo>
                    <a:lnTo>
                      <a:pt x="1002" y="1433"/>
                    </a:lnTo>
                    <a:lnTo>
                      <a:pt x="1062" y="1306"/>
                    </a:lnTo>
                    <a:lnTo>
                      <a:pt x="1023" y="1112"/>
                    </a:lnTo>
                    <a:lnTo>
                      <a:pt x="979" y="1135"/>
                    </a:lnTo>
                    <a:lnTo>
                      <a:pt x="985" y="1273"/>
                    </a:lnTo>
                    <a:lnTo>
                      <a:pt x="889" y="1334"/>
                    </a:lnTo>
                    <a:lnTo>
                      <a:pt x="637" y="1317"/>
                    </a:lnTo>
                    <a:lnTo>
                      <a:pt x="437" y="1190"/>
                    </a:lnTo>
                    <a:lnTo>
                      <a:pt x="342" y="1040"/>
                    </a:lnTo>
                    <a:lnTo>
                      <a:pt x="203" y="863"/>
                    </a:lnTo>
                    <a:lnTo>
                      <a:pt x="154" y="388"/>
                    </a:lnTo>
                    <a:lnTo>
                      <a:pt x="203" y="275"/>
                    </a:lnTo>
                    <a:lnTo>
                      <a:pt x="293" y="142"/>
                    </a:lnTo>
                    <a:lnTo>
                      <a:pt x="325" y="110"/>
                    </a:lnTo>
                    <a:lnTo>
                      <a:pt x="464" y="2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pic>
        <p:nvPicPr>
          <p:cNvPr id="209" name="Google Shape;209;p22"/>
          <p:cNvPicPr preferRelativeResize="0"/>
          <p:nvPr/>
        </p:nvPicPr>
        <p:blipFill rotWithShape="1">
          <a:blip r:embed="rId5">
            <a:alphaModFix/>
          </a:blip>
          <a:srcRect b="0" l="0" r="0" t="0"/>
          <a:stretch/>
        </p:blipFill>
        <p:spPr>
          <a:xfrm>
            <a:off x="866775" y="838200"/>
            <a:ext cx="3352800" cy="5562600"/>
          </a:xfrm>
          <a:prstGeom prst="rect">
            <a:avLst/>
          </a:prstGeom>
          <a:noFill/>
          <a:ln>
            <a:noFill/>
          </a:ln>
        </p:spPr>
      </p:pic>
      <p:sp>
        <p:nvSpPr>
          <p:cNvPr id="210" name="Google Shape;210;p22"/>
          <p:cNvSpPr txBox="1"/>
          <p:nvPr/>
        </p:nvSpPr>
        <p:spPr>
          <a:xfrm>
            <a:off x="1857375" y="1393825"/>
            <a:ext cx="53975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SzPts val="1400"/>
              <a:buFont typeface="Arial"/>
              <a:buNone/>
            </a:pPr>
            <a:r>
              <a:rPr b="0" i="0" lang="en-US" sz="1400" u="none">
                <a:solidFill>
                  <a:srgbClr val="CC3300"/>
                </a:solidFill>
                <a:latin typeface="Arial"/>
                <a:ea typeface="Arial"/>
                <a:cs typeface="Arial"/>
                <a:sym typeface="Arial"/>
              </a:rPr>
              <a:t>67%</a:t>
            </a:r>
            <a:endParaRPr/>
          </a:p>
        </p:txBody>
      </p:sp>
      <p:sp>
        <p:nvSpPr>
          <p:cNvPr id="211" name="Google Shape;211;p22"/>
          <p:cNvSpPr txBox="1"/>
          <p:nvPr/>
        </p:nvSpPr>
        <p:spPr>
          <a:xfrm>
            <a:off x="1933575" y="2308225"/>
            <a:ext cx="441325"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SzPts val="1400"/>
              <a:buFont typeface="Arial"/>
              <a:buNone/>
            </a:pPr>
            <a:r>
              <a:rPr b="0" i="0" lang="en-US" sz="1400" u="none">
                <a:solidFill>
                  <a:srgbClr val="CC3300"/>
                </a:solidFill>
                <a:latin typeface="Arial"/>
                <a:ea typeface="Arial"/>
                <a:cs typeface="Arial"/>
                <a:sym typeface="Arial"/>
              </a:rPr>
              <a:t>7%</a:t>
            </a:r>
            <a:endParaRPr/>
          </a:p>
        </p:txBody>
      </p:sp>
      <p:sp>
        <p:nvSpPr>
          <p:cNvPr id="212" name="Google Shape;212;p22"/>
          <p:cNvSpPr txBox="1"/>
          <p:nvPr/>
        </p:nvSpPr>
        <p:spPr>
          <a:xfrm>
            <a:off x="1933575" y="3194050"/>
            <a:ext cx="53975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SzPts val="1400"/>
              <a:buFont typeface="Arial"/>
              <a:buNone/>
            </a:pPr>
            <a:r>
              <a:rPr b="0" i="0" lang="en-US" sz="1400" u="none">
                <a:solidFill>
                  <a:srgbClr val="CC3300"/>
                </a:solidFill>
                <a:latin typeface="Arial"/>
                <a:ea typeface="Arial"/>
                <a:cs typeface="Arial"/>
                <a:sym typeface="Arial"/>
              </a:rPr>
              <a:t>25%</a:t>
            </a:r>
            <a:endParaRPr/>
          </a:p>
        </p:txBody>
      </p:sp>
      <p:sp>
        <p:nvSpPr>
          <p:cNvPr id="213" name="Google Shape;213;p22"/>
          <p:cNvSpPr txBox="1"/>
          <p:nvPr/>
        </p:nvSpPr>
        <p:spPr>
          <a:xfrm>
            <a:off x="1933575" y="4060825"/>
            <a:ext cx="441325"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SzPts val="1400"/>
              <a:buFont typeface="Arial"/>
              <a:buNone/>
            </a:pPr>
            <a:r>
              <a:rPr b="0" i="0" lang="en-US" sz="1400" u="none">
                <a:solidFill>
                  <a:srgbClr val="CC3300"/>
                </a:solidFill>
                <a:latin typeface="Arial"/>
                <a:ea typeface="Arial"/>
                <a:cs typeface="Arial"/>
                <a:sym typeface="Arial"/>
              </a:rPr>
              <a:t>1%</a:t>
            </a:r>
            <a:endParaRPr/>
          </a:p>
        </p:txBody>
      </p:sp>
      <p:pic>
        <p:nvPicPr>
          <p:cNvPr id="214" name="Google Shape;214;p22"/>
          <p:cNvPicPr preferRelativeResize="0"/>
          <p:nvPr/>
        </p:nvPicPr>
        <p:blipFill rotWithShape="1">
          <a:blip r:embed="rId6">
            <a:alphaModFix/>
          </a:blip>
          <a:srcRect b="0" l="0" r="0" t="0"/>
          <a:stretch/>
        </p:blipFill>
        <p:spPr>
          <a:xfrm>
            <a:off x="4524375" y="860425"/>
            <a:ext cx="4314825" cy="4467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500"/>
                                        <p:tgtEl>
                                          <p:spTgt spid="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18" name="Shape 218"/>
        <p:cNvGrpSpPr/>
        <p:nvPr/>
      </p:nvGrpSpPr>
      <p:grpSpPr>
        <a:xfrm>
          <a:off x="0" y="0"/>
          <a:ext cx="0" cy="0"/>
          <a:chOff x="0" y="0"/>
          <a:chExt cx="0" cy="0"/>
        </a:xfrm>
      </p:grpSpPr>
      <p:sp>
        <p:nvSpPr>
          <p:cNvPr id="219" name="Google Shape;219;p23"/>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6454"/>
              </a:buClr>
              <a:buSzPts val="2500"/>
              <a:buFont typeface="Century Gothic"/>
              <a:buNone/>
            </a:pPr>
            <a:r>
              <a:rPr b="1" i="0" lang="en-US" sz="2500" u="none">
                <a:solidFill>
                  <a:srgbClr val="006454"/>
                </a:solidFill>
                <a:latin typeface="Century Gothic"/>
                <a:ea typeface="Century Gothic"/>
                <a:cs typeface="Century Gothic"/>
                <a:sym typeface="Century Gothic"/>
              </a:rPr>
              <a:t>Testing Categories</a:t>
            </a:r>
            <a:endParaRPr/>
          </a:p>
        </p:txBody>
      </p:sp>
      <p:sp>
        <p:nvSpPr>
          <p:cNvPr id="220" name="Google Shape;220;p23"/>
          <p:cNvSpPr txBox="1"/>
          <p:nvPr>
            <p:ph idx="1" type="body"/>
          </p:nvPr>
        </p:nvSpPr>
        <p:spPr>
          <a:xfrm>
            <a:off x="228600" y="914400"/>
            <a:ext cx="8686800" cy="5334000"/>
          </a:xfrm>
          <a:prstGeom prst="rect">
            <a:avLst/>
          </a:prstGeom>
          <a:noFill/>
          <a:ln>
            <a:noFill/>
          </a:ln>
        </p:spPr>
        <p:txBody>
          <a:bodyPr anchorCtr="0" anchor="t" bIns="45700" lIns="91425" spcFirstLastPara="1" rIns="91425" wrap="square" tIns="45700">
            <a:noAutofit/>
          </a:bodyPr>
          <a:lstStyle/>
          <a:p>
            <a:pPr indent="-341312" lvl="0" marL="341312"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entury Gothic"/>
                <a:ea typeface="Century Gothic"/>
                <a:cs typeface="Century Gothic"/>
                <a:sym typeface="Century Gothic"/>
              </a:rPr>
              <a:t>There are few tests which can be performed in order to significantly reduce the number of errors in our code:</a:t>
            </a:r>
            <a:endParaRPr/>
          </a:p>
          <a:p>
            <a:pPr indent="-279399" lvl="1" marL="735012" marR="0" rtl="0" algn="just">
              <a:lnSpc>
                <a:spcPct val="100000"/>
              </a:lnSpc>
              <a:spcBef>
                <a:spcPts val="400"/>
              </a:spcBef>
              <a:spcAft>
                <a:spcPts val="0"/>
              </a:spcAft>
              <a:buClr>
                <a:schemeClr val="dk1"/>
              </a:buClr>
              <a:buSzPts val="3000"/>
              <a:buFont typeface="Noto Sans Symbols"/>
              <a:buChar char="▪"/>
            </a:pPr>
            <a:r>
              <a:rPr b="0" i="0" lang="en-US" sz="2000" u="none" cap="none" strike="noStrike">
                <a:solidFill>
                  <a:schemeClr val="dk1"/>
                </a:solidFill>
                <a:latin typeface="Century Gothic"/>
                <a:ea typeface="Century Gothic"/>
                <a:cs typeface="Century Gothic"/>
                <a:sym typeface="Century Gothic"/>
              </a:rPr>
              <a:t>Static Analysis</a:t>
            </a:r>
            <a:endParaRPr/>
          </a:p>
          <a:p>
            <a:pPr indent="-279399" lvl="1" marL="735012" marR="0" rtl="0" algn="just">
              <a:lnSpc>
                <a:spcPct val="100000"/>
              </a:lnSpc>
              <a:spcBef>
                <a:spcPts val="400"/>
              </a:spcBef>
              <a:spcAft>
                <a:spcPts val="0"/>
              </a:spcAft>
              <a:buClr>
                <a:schemeClr val="dk1"/>
              </a:buClr>
              <a:buSzPts val="3000"/>
              <a:buFont typeface="Noto Sans Symbols"/>
              <a:buChar char="▪"/>
            </a:pPr>
            <a:r>
              <a:rPr b="0" i="0" lang="en-US" sz="2000" u="none" cap="none" strike="noStrike">
                <a:solidFill>
                  <a:schemeClr val="dk1"/>
                </a:solidFill>
                <a:latin typeface="Century Gothic"/>
                <a:ea typeface="Century Gothic"/>
                <a:cs typeface="Century Gothic"/>
                <a:sym typeface="Century Gothic"/>
              </a:rPr>
              <a:t>White-Box Testing</a:t>
            </a:r>
            <a:endParaRPr/>
          </a:p>
          <a:p>
            <a:pPr indent="-279399" lvl="1" marL="735012" marR="0" rtl="0" algn="just">
              <a:lnSpc>
                <a:spcPct val="100000"/>
              </a:lnSpc>
              <a:spcBef>
                <a:spcPts val="400"/>
              </a:spcBef>
              <a:spcAft>
                <a:spcPts val="0"/>
              </a:spcAft>
              <a:buClr>
                <a:schemeClr val="dk1"/>
              </a:buClr>
              <a:buSzPts val="3000"/>
              <a:buFont typeface="Noto Sans Symbols"/>
              <a:buChar char="▪"/>
            </a:pPr>
            <a:r>
              <a:rPr b="0" i="0" lang="en-US" sz="2000" u="none" cap="none" strike="noStrike">
                <a:solidFill>
                  <a:schemeClr val="dk1"/>
                </a:solidFill>
                <a:latin typeface="Century Gothic"/>
                <a:ea typeface="Century Gothic"/>
                <a:cs typeface="Century Gothic"/>
                <a:sym typeface="Century Gothic"/>
              </a:rPr>
              <a:t>Black-Box Testing</a:t>
            </a:r>
            <a:endParaRPr/>
          </a:p>
          <a:p>
            <a:pPr indent="-279399" lvl="1" marL="735012" marR="0" rtl="0" algn="just">
              <a:lnSpc>
                <a:spcPct val="100000"/>
              </a:lnSpc>
              <a:spcBef>
                <a:spcPts val="400"/>
              </a:spcBef>
              <a:spcAft>
                <a:spcPts val="0"/>
              </a:spcAft>
              <a:buClr>
                <a:schemeClr val="dk1"/>
              </a:buClr>
              <a:buSzPts val="3000"/>
              <a:buFont typeface="Noto Sans Symbols"/>
              <a:buChar char="▪"/>
            </a:pPr>
            <a:r>
              <a:rPr b="0" i="0" lang="en-US" sz="2000" u="none" cap="none" strike="noStrike">
                <a:solidFill>
                  <a:schemeClr val="dk1"/>
                </a:solidFill>
                <a:latin typeface="Century Gothic"/>
                <a:ea typeface="Century Gothic"/>
                <a:cs typeface="Century Gothic"/>
                <a:sym typeface="Century Gothic"/>
              </a:rPr>
              <a:t>Regression Testing</a:t>
            </a:r>
            <a:endParaRPr/>
          </a:p>
        </p:txBody>
      </p:sp>
      <p:sp>
        <p:nvSpPr>
          <p:cNvPr id="221" name="Google Shape;221;p23"/>
          <p:cNvSpPr txBox="1"/>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Page </a:t>
            </a:r>
            <a:fld id="{00000000-1234-1234-1234-123412341234}" type="slidenum">
              <a:rPr b="1" i="1" lang="en-US" sz="1200" u="none">
                <a:solidFill>
                  <a:srgbClr val="959595"/>
                </a:solidFill>
                <a:latin typeface="Arial"/>
                <a:ea typeface="Arial"/>
                <a:cs typeface="Arial"/>
                <a:sym typeface="Arial"/>
              </a:rPr>
              <a:t>‹#›</a:t>
            </a:fld>
            <a:endParaRPr/>
          </a:p>
        </p:txBody>
      </p:sp>
      <p:sp>
        <p:nvSpPr>
          <p:cNvPr id="222" name="Google Shape;222;p23"/>
          <p:cNvSpPr txBox="1"/>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Confidential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26" name="Shape 226"/>
        <p:cNvGrpSpPr/>
        <p:nvPr/>
      </p:nvGrpSpPr>
      <p:grpSpPr>
        <a:xfrm>
          <a:off x="0" y="0"/>
          <a:ext cx="0" cy="0"/>
          <a:chOff x="0" y="0"/>
          <a:chExt cx="0" cy="0"/>
        </a:xfrm>
      </p:grpSpPr>
      <p:sp>
        <p:nvSpPr>
          <p:cNvPr id="227" name="Google Shape;227;p24"/>
          <p:cNvSpPr txBox="1"/>
          <p:nvPr>
            <p:ph type="title"/>
          </p:nvPr>
        </p:nvSpPr>
        <p:spPr>
          <a:xfrm>
            <a:off x="228600" y="228600"/>
            <a:ext cx="8686800" cy="609600"/>
          </a:xfrm>
          <a:prstGeom prst="rect">
            <a:avLst/>
          </a:prstGeom>
          <a:noFill/>
          <a:ln>
            <a:noFill/>
          </a:ln>
        </p:spPr>
        <p:txBody>
          <a:bodyPr anchorCtr="0" anchor="b" bIns="45700" lIns="91425" spcFirstLastPara="1" rIns="91425" wrap="square" tIns="45700">
            <a:noAutofit/>
          </a:bodyPr>
          <a:lstStyle/>
          <a:p>
            <a:pPr indent="-342900" lvl="0" marL="342900" rtl="0" algn="l">
              <a:lnSpc>
                <a:spcPct val="100000"/>
              </a:lnSpc>
              <a:spcBef>
                <a:spcPts val="0"/>
              </a:spcBef>
              <a:spcAft>
                <a:spcPts val="0"/>
              </a:spcAft>
              <a:buClr>
                <a:srgbClr val="006454"/>
              </a:buClr>
              <a:buSzPts val="2500"/>
              <a:buFont typeface="Century Gothic"/>
              <a:buNone/>
            </a:pPr>
            <a:r>
              <a:rPr b="1" i="0" lang="en-US" sz="2500" u="none">
                <a:solidFill>
                  <a:srgbClr val="006454"/>
                </a:solidFill>
                <a:latin typeface="Century Gothic"/>
                <a:ea typeface="Century Gothic"/>
                <a:cs typeface="Century Gothic"/>
                <a:sym typeface="Century Gothic"/>
              </a:rPr>
              <a:t>Static Analysis</a:t>
            </a:r>
            <a:endParaRPr/>
          </a:p>
        </p:txBody>
      </p:sp>
      <p:sp>
        <p:nvSpPr>
          <p:cNvPr id="228" name="Google Shape;228;p24"/>
          <p:cNvSpPr txBox="1"/>
          <p:nvPr>
            <p:ph idx="1" type="body"/>
          </p:nvPr>
        </p:nvSpPr>
        <p:spPr>
          <a:xfrm>
            <a:off x="228600" y="914400"/>
            <a:ext cx="8686800" cy="5334000"/>
          </a:xfrm>
          <a:prstGeom prst="rect">
            <a:avLst/>
          </a:prstGeom>
          <a:noFill/>
          <a:ln>
            <a:noFill/>
          </a:ln>
        </p:spPr>
        <p:txBody>
          <a:bodyPr anchorCtr="0" anchor="t" bIns="45700" lIns="91425" spcFirstLastPara="1" rIns="91425" wrap="square" tIns="45700">
            <a:noAutofit/>
          </a:bodyPr>
          <a:lstStyle/>
          <a:p>
            <a:pPr indent="-341312" lvl="0" marL="341312" marR="0" rtl="0" algn="just">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Century Gothic"/>
                <a:ea typeface="Century Gothic"/>
                <a:cs typeface="Century Gothic"/>
                <a:sym typeface="Century Gothic"/>
              </a:rPr>
              <a:t>Static code analysis is the analysis of computer software that is performed without actually executing programs built from that software</a:t>
            </a:r>
            <a:endParaRPr/>
          </a:p>
          <a:p>
            <a:pPr indent="-341312" lvl="0" marL="341312" marR="0" rtl="0" algn="just">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Century Gothic"/>
                <a:ea typeface="Century Gothic"/>
                <a:cs typeface="Century Gothic"/>
                <a:sym typeface="Century Gothic"/>
              </a:rPr>
              <a:t>Parasoft’s static analysis technologies support</a:t>
            </a:r>
            <a:endParaRPr/>
          </a:p>
          <a:p>
            <a:pPr indent="-279399" lvl="1" marL="735012" marR="0" rtl="0" algn="just">
              <a:lnSpc>
                <a:spcPct val="100000"/>
              </a:lnSpc>
              <a:spcBef>
                <a:spcPts val="360"/>
              </a:spcBef>
              <a:spcAft>
                <a:spcPts val="0"/>
              </a:spcAft>
              <a:buClr>
                <a:schemeClr val="dk1"/>
              </a:buClr>
              <a:buSzPts val="2700"/>
              <a:buFont typeface="Noto Sans Symbols"/>
              <a:buChar char="▪"/>
            </a:pPr>
            <a:r>
              <a:rPr b="0" i="0" lang="en-US" sz="1800" u="none" cap="none" strike="noStrike">
                <a:solidFill>
                  <a:schemeClr val="dk1"/>
                </a:solidFill>
                <a:latin typeface="Century Gothic"/>
                <a:ea typeface="Century Gothic"/>
                <a:cs typeface="Century Gothic"/>
                <a:sym typeface="Century Gothic"/>
              </a:rPr>
              <a:t>Flow-based static analysis (BugDetective)</a:t>
            </a:r>
            <a:endParaRPr/>
          </a:p>
          <a:p>
            <a:pPr indent="-292099" lvl="2" marL="1141412" marR="0" rtl="0" algn="just">
              <a:lnSpc>
                <a:spcPct val="100000"/>
              </a:lnSpc>
              <a:spcBef>
                <a:spcPts val="320"/>
              </a:spcBef>
              <a:spcAft>
                <a:spcPts val="0"/>
              </a:spcAft>
              <a:buClr>
                <a:schemeClr val="dk1"/>
              </a:buClr>
              <a:buSzPts val="2400"/>
              <a:buFont typeface="Century Gothic"/>
              <a:buChar char="•"/>
            </a:pPr>
            <a:r>
              <a:rPr b="0" i="0" lang="en-US" sz="1600" u="none" cap="none" strike="noStrike">
                <a:solidFill>
                  <a:schemeClr val="dk1"/>
                </a:solidFill>
                <a:latin typeface="Century Gothic"/>
                <a:ea typeface="Century Gothic"/>
                <a:cs typeface="Century Gothic"/>
                <a:sym typeface="Century Gothic"/>
              </a:rPr>
              <a:t>Data flow static analysis statically simulates application execution paths, which may cross multiple units, components, and files. It’s like testing without actually executing the code. It can automatically detect potential runtime errors such as resource leaks, NullPointerExceptions, SQL injections, and other security vulnerabilities.</a:t>
            </a:r>
            <a:endParaRPr b="0" i="0" sz="2000" u="none" cap="none" strike="noStrike">
              <a:solidFill>
                <a:schemeClr val="dk1"/>
              </a:solidFill>
              <a:latin typeface="Century Gothic"/>
              <a:ea typeface="Century Gothic"/>
              <a:cs typeface="Century Gothic"/>
              <a:sym typeface="Century Gothic"/>
            </a:endParaRPr>
          </a:p>
          <a:p>
            <a:pPr indent="-279399" lvl="1" marL="735012" marR="0" rtl="0" algn="just">
              <a:lnSpc>
                <a:spcPct val="100000"/>
              </a:lnSpc>
              <a:spcBef>
                <a:spcPts val="360"/>
              </a:spcBef>
              <a:spcAft>
                <a:spcPts val="0"/>
              </a:spcAft>
              <a:buClr>
                <a:schemeClr val="dk1"/>
              </a:buClr>
              <a:buSzPts val="2700"/>
              <a:buFont typeface="Noto Sans Symbols"/>
              <a:buChar char="▪"/>
            </a:pPr>
            <a:r>
              <a:rPr b="0" i="0" lang="en-US" sz="1800" u="none" cap="none" strike="noStrike">
                <a:solidFill>
                  <a:schemeClr val="dk1"/>
                </a:solidFill>
                <a:latin typeface="Century Gothic"/>
                <a:ea typeface="Century Gothic"/>
                <a:cs typeface="Century Gothic"/>
                <a:sym typeface="Century Gothic"/>
              </a:rPr>
              <a:t>Pattern-based static analysis</a:t>
            </a:r>
            <a:endParaRPr/>
          </a:p>
          <a:p>
            <a:pPr indent="-292099" lvl="2" marL="1141412" marR="0" rtl="0" algn="just">
              <a:lnSpc>
                <a:spcPct val="100000"/>
              </a:lnSpc>
              <a:spcBef>
                <a:spcPts val="320"/>
              </a:spcBef>
              <a:spcAft>
                <a:spcPts val="0"/>
              </a:spcAft>
              <a:buClr>
                <a:schemeClr val="dk1"/>
              </a:buClr>
              <a:buSzPts val="2400"/>
              <a:buFont typeface="Century Gothic"/>
              <a:buChar char="•"/>
            </a:pPr>
            <a:r>
              <a:rPr b="0" i="0" lang="en-US" sz="1600" u="none" cap="none" strike="noStrike">
                <a:solidFill>
                  <a:schemeClr val="dk1"/>
                </a:solidFill>
                <a:latin typeface="Century Gothic"/>
                <a:ea typeface="Century Gothic"/>
                <a:cs typeface="Century Gothic"/>
                <a:sym typeface="Century Gothic"/>
              </a:rPr>
              <a:t>Scan the code and check whether it has patterns known to cause defects or impede reuse and agility. This involves monitoring compliance to coding standard rules—rules for preventing improper language usage, satisfying industry standards (MISRA, JSF, Ellemtel, etc.), and enforcing internal coding guidelines.</a:t>
            </a:r>
            <a:endParaRPr/>
          </a:p>
        </p:txBody>
      </p:sp>
      <p:sp>
        <p:nvSpPr>
          <p:cNvPr id="229" name="Google Shape;229;p24"/>
          <p:cNvSpPr txBox="1"/>
          <p:nvPr/>
        </p:nvSpPr>
        <p:spPr>
          <a:xfrm>
            <a:off x="6781800" y="6381750"/>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Page </a:t>
            </a:r>
            <a:fld id="{00000000-1234-1234-1234-123412341234}" type="slidenum">
              <a:rPr b="1" i="1" lang="en-US" sz="1200" u="none">
                <a:solidFill>
                  <a:srgbClr val="959595"/>
                </a:solidFill>
                <a:latin typeface="Arial"/>
                <a:ea typeface="Arial"/>
                <a:cs typeface="Arial"/>
                <a:sym typeface="Arial"/>
              </a:rPr>
              <a:t>‹#›</a:t>
            </a:fld>
            <a:endParaRPr/>
          </a:p>
        </p:txBody>
      </p:sp>
      <p:sp>
        <p:nvSpPr>
          <p:cNvPr id="230" name="Google Shape;230;p24"/>
          <p:cNvSpPr txBox="1"/>
          <p:nvPr/>
        </p:nvSpPr>
        <p:spPr>
          <a:xfrm>
            <a:off x="4114800" y="638175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59595"/>
              </a:buClr>
              <a:buSzPts val="1200"/>
              <a:buFont typeface="Arial"/>
              <a:buNone/>
            </a:pPr>
            <a:r>
              <a:rPr b="1" i="1" lang="en-US" sz="1200" u="none">
                <a:solidFill>
                  <a:srgbClr val="959595"/>
                </a:solidFill>
                <a:latin typeface="Arial"/>
                <a:ea typeface="Arial"/>
                <a:cs typeface="Arial"/>
                <a:sym typeface="Arial"/>
              </a:rPr>
              <a:t>Confidential</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CS_Presentation_Tmpl">
  <a:themeElements>
    <a:clrScheme name="GCS_Presentation_Tmp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GCS_Presentation_Tmpl">
  <a:themeElements>
    <a:clrScheme name="GCS_Presentation_Tmp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