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906000"/>
  <p:notesSz cx="9874250" cy="6797675"/>
  <p:embeddedFontLst>
    <p:embeddedFont>
      <p:font typeface="Arimo"/>
      <p:regular r:id="rId35"/>
      <p:bold r:id="rId36"/>
      <p:italic r:id="rId37"/>
      <p:boldItalic r:id="rId38"/>
    </p:embeddedFon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000000"/>
          </p15:clr>
        </p15:guide>
        <p15:guide id="2" pos="5664">
          <p15:clr>
            <a:srgbClr val="000000"/>
          </p15:clr>
        </p15:guide>
      </p15:sldGuideLst>
    </p:ext>
    <p:ext uri="{2D200454-40CA-4A62-9FC3-DE9A4176ACB9}">
      <p15:notesGuideLst>
        <p15:guide id="1" orient="horz" pos="2141">
          <p15:clr>
            <a:srgbClr val="000000"/>
          </p15:clr>
        </p15:guide>
        <p15:guide id="2" pos="311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524992-74AF-409C-ACDB-C8628D4C8684}">
  <a:tblStyle styleId="{3B524992-74AF-409C-ACDB-C8628D4C868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32" orient="horz"/>
        <p:guide pos="5664"/>
      </p:guideLst>
    </p:cSldViewPr>
  </p:slideViewPr>
  <p:notesViewPr>
    <p:cSldViewPr snapToGrid="0">
      <p:cViewPr varScale="1">
        <p:scale>
          <a:sx n="100" d="100"/>
          <a:sy n="100" d="100"/>
        </p:scale>
        <p:origin x="0" y="0"/>
      </p:cViewPr>
      <p:guideLst>
        <p:guide pos="2141" orient="horz"/>
        <p:guide pos="311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im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rimo-italic.fntdata"/><Relationship Id="rId14" Type="http://schemas.openxmlformats.org/officeDocument/2006/relationships/slide" Target="slides/slide8.xml"/><Relationship Id="rId36" Type="http://schemas.openxmlformats.org/officeDocument/2006/relationships/font" Target="fonts/Arimo-bold.fntdata"/><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font" Target="fonts/Arim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5594350" y="0"/>
            <a:ext cx="4279900"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2" type="sldNum"/>
          </p:nvPr>
        </p:nvSpPr>
        <p:spPr>
          <a:xfrm>
            <a:off x="5594350" y="6457950"/>
            <a:ext cx="4279900" cy="3397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5" name="Google Shape;5;n"/>
          <p:cNvSpPr txBox="1"/>
          <p:nvPr>
            <p:ph idx="2" type="hdr"/>
          </p:nvPr>
        </p:nvSpPr>
        <p:spPr>
          <a:xfrm>
            <a:off x="0" y="0"/>
            <a:ext cx="4279900"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3" type="dt"/>
          </p:nvPr>
        </p:nvSpPr>
        <p:spPr>
          <a:xfrm>
            <a:off x="5594350" y="0"/>
            <a:ext cx="4279900" cy="3397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4"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1316037" y="3228975"/>
            <a:ext cx="7242175" cy="30591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6457950"/>
            <a:ext cx="4279900" cy="339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5" type="sldNum"/>
          </p:nvPr>
        </p:nvSpPr>
        <p:spPr>
          <a:xfrm>
            <a:off x="5594350" y="6457950"/>
            <a:ext cx="4279900"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10: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0: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11: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1: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12: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12: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13: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3: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4: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4: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15: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15: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16: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16: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17: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17: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18: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19: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19: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20: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20: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21: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21: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22: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22: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23: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23: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24: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24: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25: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25: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26: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26: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27: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27: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28: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28: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3: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4: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5: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6: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7: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7: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8: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8: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9:notes"/>
          <p:cNvSpPr txBox="1"/>
          <p:nvPr>
            <p:ph idx="1" type="body"/>
          </p:nvPr>
        </p:nvSpPr>
        <p:spPr>
          <a:xfrm>
            <a:off x="1316037" y="3228975"/>
            <a:ext cx="7242175" cy="30591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9:notes"/>
          <p:cNvSpPr/>
          <p:nvPr>
            <p:ph idx="2" type="sldImg"/>
          </p:nvPr>
        </p:nvSpPr>
        <p:spPr>
          <a:xfrm>
            <a:off x="3095625" y="509587"/>
            <a:ext cx="3683000" cy="25495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170" name="Shape 170"/>
        <p:cNvGrpSpPr/>
        <p:nvPr/>
      </p:nvGrpSpPr>
      <p:grpSpPr>
        <a:xfrm>
          <a:off x="0" y="0"/>
          <a:ext cx="0" cy="0"/>
          <a:chOff x="0" y="0"/>
          <a:chExt cx="0" cy="0"/>
        </a:xfrm>
      </p:grpSpPr>
      <p:sp>
        <p:nvSpPr>
          <p:cNvPr id="171" name="Google Shape;171;p2"/>
          <p:cNvSpPr/>
          <p:nvPr/>
        </p:nvSpPr>
        <p:spPr>
          <a:xfrm>
            <a:off x="1898650" y="1600200"/>
            <a:ext cx="8007350" cy="5257800"/>
          </a:xfrm>
          <a:prstGeom prst="rect">
            <a:avLst/>
          </a:prstGeom>
          <a:gradFill>
            <a:gsLst>
              <a:gs pos="0">
                <a:schemeClr val="lt2"/>
              </a:gs>
              <a:gs pos="50000">
                <a:schemeClr val="lt1"/>
              </a:gs>
              <a:gs pos="100000">
                <a:schemeClr val="lt2"/>
              </a:gs>
            </a:gsLst>
            <a:lin ang="135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2" name="Google Shape;172;p2"/>
          <p:cNvGrpSpPr/>
          <p:nvPr/>
        </p:nvGrpSpPr>
        <p:grpSpPr>
          <a:xfrm>
            <a:off x="0" y="-19050"/>
            <a:ext cx="9906000" cy="1658937"/>
            <a:chOff x="0" y="-9"/>
            <a:chExt cx="5760" cy="1045"/>
          </a:xfrm>
        </p:grpSpPr>
        <p:sp>
          <p:nvSpPr>
            <p:cNvPr id="173" name="Google Shape;173;p2"/>
            <p:cNvSpPr/>
            <p:nvPr/>
          </p:nvSpPr>
          <p:spPr>
            <a:xfrm>
              <a:off x="0" y="4"/>
              <a:ext cx="5760" cy="1032"/>
            </a:xfrm>
            <a:custGeom>
              <a:rect b="b" l="l" r="r" t="t"/>
              <a:pathLst>
                <a:path extrusionOk="0" h="432" w="4848">
                  <a:moveTo>
                    <a:pt x="4848" y="432"/>
                  </a:moveTo>
                  <a:lnTo>
                    <a:pt x="0" y="432"/>
                  </a:lnTo>
                  <a:lnTo>
                    <a:pt x="0" y="0"/>
                  </a:lnTo>
                  <a:lnTo>
                    <a:pt x="4848" y="0"/>
                  </a:lnTo>
                  <a:lnTo>
                    <a:pt x="4848" y="432"/>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4" name="Google Shape;174;p2"/>
            <p:cNvGrpSpPr/>
            <p:nvPr/>
          </p:nvGrpSpPr>
          <p:grpSpPr>
            <a:xfrm>
              <a:off x="333" y="-9"/>
              <a:ext cx="5176" cy="1044"/>
              <a:chOff x="333" y="-9"/>
              <a:chExt cx="5176" cy="1044"/>
            </a:xfrm>
          </p:grpSpPr>
          <p:sp>
            <p:nvSpPr>
              <p:cNvPr id="175" name="Google Shape;175;p2"/>
              <p:cNvSpPr/>
              <p:nvPr/>
            </p:nvSpPr>
            <p:spPr>
              <a:xfrm>
                <a:off x="3230" y="949"/>
                <a:ext cx="17" cy="20"/>
              </a:xfrm>
              <a:custGeom>
                <a:rect b="b" l="l" r="r" t="t"/>
                <a:pathLst>
                  <a:path extrusionOk="0" h="23" w="15">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2"/>
              <p:cNvSpPr/>
              <p:nvPr/>
            </p:nvSpPr>
            <p:spPr>
              <a:xfrm>
                <a:off x="3406" y="1015"/>
                <a:ext cx="21" cy="20"/>
              </a:xfrm>
              <a:custGeom>
                <a:rect b="b" l="l" r="r" t="t"/>
                <a:pathLst>
                  <a:path extrusionOk="0" h="23" w="20">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2"/>
              <p:cNvSpPr/>
              <p:nvPr/>
            </p:nvSpPr>
            <p:spPr>
              <a:xfrm>
                <a:off x="2909" y="908"/>
                <a:ext cx="31" cy="34"/>
              </a:xfrm>
              <a:custGeom>
                <a:rect b="b" l="l" r="r" t="t"/>
                <a:pathLst>
                  <a:path extrusionOk="0" h="42" w="30">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2"/>
              <p:cNvSpPr/>
              <p:nvPr/>
            </p:nvSpPr>
            <p:spPr>
              <a:xfrm>
                <a:off x="2551" y="940"/>
                <a:ext cx="25" cy="12"/>
              </a:xfrm>
              <a:custGeom>
                <a:rect b="b" l="l" r="r" t="t"/>
                <a:pathLst>
                  <a:path extrusionOk="0" h="16" w="25">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2"/>
              <p:cNvSpPr/>
              <p:nvPr/>
            </p:nvSpPr>
            <p:spPr>
              <a:xfrm>
                <a:off x="2443" y="954"/>
                <a:ext cx="65" cy="39"/>
              </a:xfrm>
              <a:custGeom>
                <a:rect b="b" l="l" r="r" t="t"/>
                <a:pathLst>
                  <a:path extrusionOk="0" h="46" w="65">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2"/>
              <p:cNvSpPr/>
              <p:nvPr/>
            </p:nvSpPr>
            <p:spPr>
              <a:xfrm>
                <a:off x="2375" y="952"/>
                <a:ext cx="68" cy="39"/>
              </a:xfrm>
              <a:custGeom>
                <a:rect b="b" l="l" r="r" t="t"/>
                <a:pathLst>
                  <a:path extrusionOk="0" h="47" w="69">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2"/>
              <p:cNvSpPr/>
              <p:nvPr/>
            </p:nvSpPr>
            <p:spPr>
              <a:xfrm>
                <a:off x="2007" y="739"/>
                <a:ext cx="354" cy="228"/>
              </a:xfrm>
              <a:custGeom>
                <a:rect b="b" l="l" r="r" t="t"/>
                <a:pathLst>
                  <a:path extrusionOk="0" h="277" w="355">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 name="Google Shape;182;p2"/>
              <p:cNvSpPr/>
              <p:nvPr/>
            </p:nvSpPr>
            <p:spPr>
              <a:xfrm>
                <a:off x="2222" y="724"/>
                <a:ext cx="157" cy="167"/>
              </a:xfrm>
              <a:custGeom>
                <a:rect b="b" l="l" r="r" t="t"/>
                <a:pathLst>
                  <a:path extrusionOk="0" h="206" w="15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2"/>
              <p:cNvSpPr/>
              <p:nvPr/>
            </p:nvSpPr>
            <p:spPr>
              <a:xfrm>
                <a:off x="2375" y="800"/>
                <a:ext cx="110" cy="32"/>
              </a:xfrm>
              <a:custGeom>
                <a:rect b="b" l="l" r="r" t="t"/>
                <a:pathLst>
                  <a:path extrusionOk="0" h="38" w="109">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 name="Google Shape;184;p2"/>
              <p:cNvSpPr/>
              <p:nvPr/>
            </p:nvSpPr>
            <p:spPr>
              <a:xfrm>
                <a:off x="2370" y="839"/>
                <a:ext cx="75" cy="84"/>
              </a:xfrm>
              <a:custGeom>
                <a:rect b="b" l="l" r="r" t="t"/>
                <a:pathLst>
                  <a:path extrusionOk="0" h="104" w="76">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2"/>
              <p:cNvSpPr/>
              <p:nvPr/>
            </p:nvSpPr>
            <p:spPr>
              <a:xfrm>
                <a:off x="2497" y="793"/>
                <a:ext cx="37" cy="49"/>
              </a:xfrm>
              <a:custGeom>
                <a:rect b="b" l="l" r="r" t="t"/>
                <a:pathLst>
                  <a:path extrusionOk="0" h="61" w="37">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2"/>
              <p:cNvSpPr/>
              <p:nvPr/>
            </p:nvSpPr>
            <p:spPr>
              <a:xfrm>
                <a:off x="2506" y="869"/>
                <a:ext cx="47" cy="24"/>
              </a:xfrm>
              <a:custGeom>
                <a:rect b="b" l="l" r="r" t="t"/>
                <a:pathLst>
                  <a:path extrusionOk="0" h="29" w="4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2"/>
              <p:cNvSpPr/>
              <p:nvPr/>
            </p:nvSpPr>
            <p:spPr>
              <a:xfrm>
                <a:off x="2555" y="832"/>
                <a:ext cx="61" cy="42"/>
              </a:xfrm>
              <a:custGeom>
                <a:rect b="b" l="l" r="r" t="t"/>
                <a:pathLst>
                  <a:path extrusionOk="0" h="48" w="61">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2"/>
              <p:cNvSpPr/>
              <p:nvPr/>
            </p:nvSpPr>
            <p:spPr>
              <a:xfrm>
                <a:off x="2572" y="852"/>
                <a:ext cx="286" cy="149"/>
              </a:xfrm>
              <a:custGeom>
                <a:rect b="b" l="l" r="r" t="t"/>
                <a:pathLst>
                  <a:path extrusionOk="0" h="182" w="286">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2"/>
              <p:cNvSpPr/>
              <p:nvPr/>
            </p:nvSpPr>
            <p:spPr>
              <a:xfrm>
                <a:off x="2820" y="866"/>
                <a:ext cx="78" cy="64"/>
              </a:xfrm>
              <a:custGeom>
                <a:rect b="b" l="l" r="r" t="t"/>
                <a:pathLst>
                  <a:path extrusionOk="0" h="78" w="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2"/>
              <p:cNvSpPr/>
              <p:nvPr/>
            </p:nvSpPr>
            <p:spPr>
              <a:xfrm>
                <a:off x="2984" y="732"/>
                <a:ext cx="19" cy="14"/>
              </a:xfrm>
              <a:custGeom>
                <a:rect b="b" l="l" r="r" t="t"/>
                <a:pathLst>
                  <a:path extrusionOk="0" h="18" w="17">
                    <a:moveTo>
                      <a:pt x="3" y="4"/>
                    </a:moveTo>
                    <a:cubicBezTo>
                      <a:pt x="17" y="7"/>
                      <a:pt x="16" y="18"/>
                      <a:pt x="3" y="14"/>
                    </a:cubicBezTo>
                    <a:cubicBezTo>
                      <a:pt x="0" y="6"/>
                      <a:pt x="7" y="0"/>
                      <a:pt x="3"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2"/>
              <p:cNvSpPr/>
              <p:nvPr/>
            </p:nvSpPr>
            <p:spPr>
              <a:xfrm>
                <a:off x="3083" y="830"/>
                <a:ext cx="26" cy="19"/>
              </a:xfrm>
              <a:custGeom>
                <a:rect b="b" l="l" r="r" t="t"/>
                <a:pathLst>
                  <a:path extrusionOk="0" h="22" w="26">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2"/>
              <p:cNvSpPr/>
              <p:nvPr/>
            </p:nvSpPr>
            <p:spPr>
              <a:xfrm>
                <a:off x="2766" y="610"/>
                <a:ext cx="19" cy="12"/>
              </a:xfrm>
              <a:custGeom>
                <a:rect b="b" l="l" r="r" t="t"/>
                <a:pathLst>
                  <a:path extrusionOk="0" h="15" w="20">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2"/>
              <p:cNvSpPr/>
              <p:nvPr/>
            </p:nvSpPr>
            <p:spPr>
              <a:xfrm>
                <a:off x="2600" y="712"/>
                <a:ext cx="19" cy="12"/>
              </a:xfrm>
              <a:custGeom>
                <a:rect b="b" l="l" r="r" t="t"/>
                <a:pathLst>
                  <a:path extrusionOk="0" h="15" w="20">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2"/>
              <p:cNvSpPr/>
              <p:nvPr/>
            </p:nvSpPr>
            <p:spPr>
              <a:xfrm>
                <a:off x="2417" y="680"/>
                <a:ext cx="80" cy="66"/>
              </a:xfrm>
              <a:custGeom>
                <a:rect b="b" l="l" r="r" t="t"/>
                <a:pathLst>
                  <a:path extrusionOk="0" h="80" w="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2"/>
              <p:cNvSpPr/>
              <p:nvPr/>
            </p:nvSpPr>
            <p:spPr>
              <a:xfrm>
                <a:off x="2391" y="541"/>
                <a:ext cx="94" cy="142"/>
              </a:xfrm>
              <a:custGeom>
                <a:rect b="b" l="l" r="r" t="t"/>
                <a:pathLst>
                  <a:path extrusionOk="0" h="174" w="9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2"/>
              <p:cNvSpPr/>
              <p:nvPr/>
            </p:nvSpPr>
            <p:spPr>
              <a:xfrm>
                <a:off x="2415" y="644"/>
                <a:ext cx="32" cy="41"/>
              </a:xfrm>
              <a:custGeom>
                <a:rect b="b" l="l" r="r" t="t"/>
                <a:pathLst>
                  <a:path extrusionOk="0" h="50" w="32">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Google Shape;197;p2"/>
              <p:cNvSpPr/>
              <p:nvPr/>
            </p:nvSpPr>
            <p:spPr>
              <a:xfrm>
                <a:off x="2349" y="654"/>
                <a:ext cx="45" cy="41"/>
              </a:xfrm>
              <a:custGeom>
                <a:rect b="b" l="l" r="r" t="t"/>
                <a:pathLst>
                  <a:path extrusionOk="0" h="50" w="43">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Google Shape;198;p2"/>
              <p:cNvSpPr/>
              <p:nvPr/>
            </p:nvSpPr>
            <p:spPr>
              <a:xfrm>
                <a:off x="4808" y="597"/>
                <a:ext cx="701" cy="438"/>
              </a:xfrm>
              <a:custGeom>
                <a:rect b="b" l="l" r="r" t="t"/>
                <a:pathLst>
                  <a:path extrusionOk="0" h="281" w="47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2"/>
              <p:cNvSpPr/>
              <p:nvPr/>
            </p:nvSpPr>
            <p:spPr>
              <a:xfrm>
                <a:off x="3880" y="-7"/>
                <a:ext cx="984" cy="692"/>
              </a:xfrm>
              <a:custGeom>
                <a:rect b="b" l="l" r="r" t="t"/>
                <a:pathLst>
                  <a:path extrusionOk="0" h="844" w="98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2"/>
              <p:cNvSpPr/>
              <p:nvPr/>
            </p:nvSpPr>
            <p:spPr>
              <a:xfrm>
                <a:off x="3577" y="490"/>
                <a:ext cx="36" cy="39"/>
              </a:xfrm>
              <a:custGeom>
                <a:rect b="b" l="l" r="r" t="t"/>
                <a:pathLst>
                  <a:path extrusionOk="0" h="48" w="36">
                    <a:moveTo>
                      <a:pt x="6" y="28"/>
                    </a:moveTo>
                    <a:cubicBezTo>
                      <a:pt x="25" y="0"/>
                      <a:pt x="36" y="31"/>
                      <a:pt x="10" y="48"/>
                    </a:cubicBezTo>
                    <a:cubicBezTo>
                      <a:pt x="0" y="34"/>
                      <a:pt x="0" y="40"/>
                      <a:pt x="6"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2"/>
              <p:cNvSpPr/>
              <p:nvPr/>
            </p:nvSpPr>
            <p:spPr>
              <a:xfrm>
                <a:off x="3549" y="475"/>
                <a:ext cx="38" cy="29"/>
              </a:xfrm>
              <a:custGeom>
                <a:rect b="b" l="l" r="r" t="t"/>
                <a:pathLst>
                  <a:path extrusionOk="0" h="37" w="36">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2"/>
              <p:cNvSpPr/>
              <p:nvPr/>
            </p:nvSpPr>
            <p:spPr>
              <a:xfrm>
                <a:off x="4686" y="394"/>
                <a:ext cx="171" cy="81"/>
              </a:xfrm>
              <a:custGeom>
                <a:rect b="b" l="l" r="r" t="t"/>
                <a:pathLst>
                  <a:path extrusionOk="0" h="96" w="170">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2"/>
              <p:cNvSpPr/>
              <p:nvPr/>
            </p:nvSpPr>
            <p:spPr>
              <a:xfrm>
                <a:off x="4867" y="460"/>
                <a:ext cx="138" cy="37"/>
              </a:xfrm>
              <a:custGeom>
                <a:rect b="b" l="l" r="r" t="t"/>
                <a:pathLst>
                  <a:path extrusionOk="0" h="44" w="138">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2"/>
              <p:cNvSpPr/>
              <p:nvPr/>
            </p:nvSpPr>
            <p:spPr>
              <a:xfrm>
                <a:off x="4794" y="480"/>
                <a:ext cx="56" cy="34"/>
              </a:xfrm>
              <a:custGeom>
                <a:rect b="b" l="l" r="r" t="t"/>
                <a:pathLst>
                  <a:path extrusionOk="0" h="42" w="57">
                    <a:moveTo>
                      <a:pt x="17" y="25"/>
                    </a:moveTo>
                    <a:cubicBezTo>
                      <a:pt x="0" y="0"/>
                      <a:pt x="21" y="9"/>
                      <a:pt x="37" y="13"/>
                    </a:cubicBezTo>
                    <a:cubicBezTo>
                      <a:pt x="57" y="42"/>
                      <a:pt x="30" y="25"/>
                      <a:pt x="17"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2"/>
              <p:cNvSpPr/>
              <p:nvPr/>
            </p:nvSpPr>
            <p:spPr>
              <a:xfrm>
                <a:off x="4757" y="375"/>
                <a:ext cx="37" cy="44"/>
              </a:xfrm>
              <a:custGeom>
                <a:rect b="b" l="l" r="r" t="t"/>
                <a:pathLst>
                  <a:path extrusionOk="0" h="52" w="39">
                    <a:moveTo>
                      <a:pt x="19" y="32"/>
                    </a:moveTo>
                    <a:cubicBezTo>
                      <a:pt x="13" y="14"/>
                      <a:pt x="0" y="13"/>
                      <a:pt x="19" y="0"/>
                    </a:cubicBezTo>
                    <a:cubicBezTo>
                      <a:pt x="23" y="5"/>
                      <a:pt x="39" y="52"/>
                      <a:pt x="19"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Google Shape;206;p2"/>
              <p:cNvSpPr/>
              <p:nvPr/>
            </p:nvSpPr>
            <p:spPr>
              <a:xfrm>
                <a:off x="5054" y="507"/>
                <a:ext cx="45" cy="66"/>
              </a:xfrm>
              <a:custGeom>
                <a:rect b="b" l="l" r="r" t="t"/>
                <a:pathLst>
                  <a:path extrusionOk="0" h="80" w="44">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2"/>
              <p:cNvSpPr/>
              <p:nvPr/>
            </p:nvSpPr>
            <p:spPr>
              <a:xfrm>
                <a:off x="4260" y="6"/>
                <a:ext cx="480" cy="100"/>
              </a:xfrm>
              <a:custGeom>
                <a:rect b="b" l="l" r="r" t="t"/>
                <a:pathLst>
                  <a:path extrusionOk="0" h="64" w="323">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2"/>
              <p:cNvSpPr/>
              <p:nvPr/>
            </p:nvSpPr>
            <p:spPr>
              <a:xfrm>
                <a:off x="3835" y="3"/>
                <a:ext cx="446" cy="49"/>
              </a:xfrm>
              <a:custGeom>
                <a:rect b="b" l="l" r="r" t="t"/>
                <a:pathLst>
                  <a:path extrusionOk="0" h="31" w="300">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Google Shape;209;p2"/>
              <p:cNvSpPr/>
              <p:nvPr/>
            </p:nvSpPr>
            <p:spPr>
              <a:xfrm>
                <a:off x="2853" y="74"/>
                <a:ext cx="42" cy="25"/>
              </a:xfrm>
              <a:custGeom>
                <a:rect b="b" l="l" r="r" t="t"/>
                <a:pathLst>
                  <a:path extrusionOk="0" h="29" w="41">
                    <a:moveTo>
                      <a:pt x="0" y="25"/>
                    </a:moveTo>
                    <a:cubicBezTo>
                      <a:pt x="10" y="11"/>
                      <a:pt x="41" y="0"/>
                      <a:pt x="12" y="29"/>
                    </a:cubicBezTo>
                    <a:cubicBezTo>
                      <a:pt x="8" y="28"/>
                      <a:pt x="0" y="25"/>
                      <a:pt x="0"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 name="Google Shape;210;p2"/>
              <p:cNvSpPr/>
              <p:nvPr/>
            </p:nvSpPr>
            <p:spPr>
              <a:xfrm>
                <a:off x="1704" y="3"/>
                <a:ext cx="1022" cy="372"/>
              </a:xfrm>
              <a:custGeom>
                <a:rect b="b" l="l" r="r" t="t"/>
                <a:pathLst>
                  <a:path extrusionOk="0" h="152" w="436">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Google Shape;211;p2"/>
              <p:cNvSpPr/>
              <p:nvPr/>
            </p:nvSpPr>
            <p:spPr>
              <a:xfrm>
                <a:off x="2729" y="-9"/>
                <a:ext cx="47" cy="134"/>
              </a:xfrm>
              <a:custGeom>
                <a:rect b="b" l="l" r="r" t="t"/>
                <a:pathLst>
                  <a:path extrusionOk="0" h="165" w="47">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2" name="Google Shape;212;p2"/>
              <p:cNvSpPr/>
              <p:nvPr/>
            </p:nvSpPr>
            <p:spPr>
              <a:xfrm>
                <a:off x="2701" y="103"/>
                <a:ext cx="138" cy="84"/>
              </a:xfrm>
              <a:custGeom>
                <a:rect b="b" l="l" r="r" t="t"/>
                <a:pathLst>
                  <a:path extrusionOk="0" h="103" w="138">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2"/>
              <p:cNvSpPr/>
              <p:nvPr/>
            </p:nvSpPr>
            <p:spPr>
              <a:xfrm>
                <a:off x="2553" y="182"/>
                <a:ext cx="187" cy="176"/>
              </a:xfrm>
              <a:custGeom>
                <a:rect b="b" l="l" r="r" t="t"/>
                <a:pathLst>
                  <a:path extrusionOk="0" h="214" w="188">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2"/>
              <p:cNvSpPr/>
              <p:nvPr/>
            </p:nvSpPr>
            <p:spPr>
              <a:xfrm>
                <a:off x="2677" y="233"/>
                <a:ext cx="14" cy="10"/>
              </a:xfrm>
              <a:custGeom>
                <a:rect b="b" l="l" r="r" t="t"/>
                <a:pathLst>
                  <a:path extrusionOk="0" h="13" w="13">
                    <a:moveTo>
                      <a:pt x="0" y="9"/>
                    </a:moveTo>
                    <a:cubicBezTo>
                      <a:pt x="6" y="0"/>
                      <a:pt x="13" y="7"/>
                      <a:pt x="4" y="13"/>
                    </a:cubicBezTo>
                    <a:cubicBezTo>
                      <a:pt x="0" y="6"/>
                      <a:pt x="0" y="5"/>
                      <a:pt x="0" y="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 name="Google Shape;215;p2"/>
              <p:cNvSpPr/>
              <p:nvPr/>
            </p:nvSpPr>
            <p:spPr>
              <a:xfrm>
                <a:off x="1627" y="353"/>
                <a:ext cx="813" cy="462"/>
              </a:xfrm>
              <a:custGeom>
                <a:rect b="b" l="l" r="r" t="t"/>
                <a:pathLst>
                  <a:path extrusionOk="0" h="564" w="812">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2"/>
              <p:cNvSpPr/>
              <p:nvPr/>
            </p:nvSpPr>
            <p:spPr>
              <a:xfrm>
                <a:off x="1770" y="671"/>
                <a:ext cx="45" cy="71"/>
              </a:xfrm>
              <a:custGeom>
                <a:rect b="b" l="l" r="r" t="t"/>
                <a:pathLst>
                  <a:path extrusionOk="0" h="85" w="43">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2"/>
              <p:cNvSpPr/>
              <p:nvPr/>
            </p:nvSpPr>
            <p:spPr>
              <a:xfrm>
                <a:off x="2394" y="431"/>
                <a:ext cx="42" cy="59"/>
              </a:xfrm>
              <a:custGeom>
                <a:rect b="b" l="l" r="r" t="t"/>
                <a:pathLst>
                  <a:path extrusionOk="0" h="74" w="4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2"/>
              <p:cNvSpPr/>
              <p:nvPr/>
            </p:nvSpPr>
            <p:spPr>
              <a:xfrm>
                <a:off x="2513" y="402"/>
                <a:ext cx="21" cy="24"/>
              </a:xfrm>
              <a:custGeom>
                <a:rect b="b" l="l" r="r" t="t"/>
                <a:pathLst>
                  <a:path extrusionOk="0" h="30" w="20">
                    <a:moveTo>
                      <a:pt x="7" y="16"/>
                    </a:moveTo>
                    <a:cubicBezTo>
                      <a:pt x="18" y="0"/>
                      <a:pt x="20" y="20"/>
                      <a:pt x="5" y="30"/>
                    </a:cubicBezTo>
                    <a:cubicBezTo>
                      <a:pt x="0" y="23"/>
                      <a:pt x="1" y="22"/>
                      <a:pt x="7"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2"/>
              <p:cNvSpPr/>
              <p:nvPr/>
            </p:nvSpPr>
            <p:spPr>
              <a:xfrm>
                <a:off x="333" y="169"/>
                <a:ext cx="1015" cy="866"/>
              </a:xfrm>
              <a:custGeom>
                <a:rect b="b" l="l" r="r" t="t"/>
                <a:pathLst>
                  <a:path extrusionOk="0" h="557" w="682">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2"/>
              <p:cNvSpPr/>
              <p:nvPr/>
            </p:nvSpPr>
            <p:spPr>
              <a:xfrm>
                <a:off x="727" y="495"/>
                <a:ext cx="382" cy="540"/>
              </a:xfrm>
              <a:custGeom>
                <a:rect b="b" l="l" r="r" t="t"/>
                <a:pathLst>
                  <a:path extrusionOk="0" h="347" w="25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2"/>
              <p:cNvSpPr/>
              <p:nvPr/>
            </p:nvSpPr>
            <p:spPr>
              <a:xfrm>
                <a:off x="1400" y="896"/>
                <a:ext cx="16" cy="29"/>
              </a:xfrm>
              <a:custGeom>
                <a:rect b="b" l="l" r="r" t="t"/>
                <a:pathLst>
                  <a:path extrusionOk="0" h="37" w="19">
                    <a:moveTo>
                      <a:pt x="7" y="25"/>
                    </a:moveTo>
                    <a:cubicBezTo>
                      <a:pt x="0" y="4"/>
                      <a:pt x="12" y="0"/>
                      <a:pt x="19" y="21"/>
                    </a:cubicBezTo>
                    <a:cubicBezTo>
                      <a:pt x="14" y="37"/>
                      <a:pt x="18" y="36"/>
                      <a:pt x="7"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2"/>
              <p:cNvSpPr/>
              <p:nvPr/>
            </p:nvSpPr>
            <p:spPr>
              <a:xfrm>
                <a:off x="1379" y="617"/>
                <a:ext cx="21" cy="17"/>
              </a:xfrm>
              <a:custGeom>
                <a:rect b="b" l="l" r="r" t="t"/>
                <a:pathLst>
                  <a:path extrusionOk="0" h="20" w="22">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2"/>
              <p:cNvSpPr/>
              <p:nvPr/>
            </p:nvSpPr>
            <p:spPr>
              <a:xfrm>
                <a:off x="453" y="275"/>
                <a:ext cx="58" cy="24"/>
              </a:xfrm>
              <a:custGeom>
                <a:rect b="b" l="l" r="r" t="t"/>
                <a:pathLst>
                  <a:path extrusionOk="0" h="30" w="57">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2"/>
              <p:cNvSpPr/>
              <p:nvPr/>
            </p:nvSpPr>
            <p:spPr>
              <a:xfrm>
                <a:off x="1161" y="50"/>
                <a:ext cx="691" cy="569"/>
              </a:xfrm>
              <a:custGeom>
                <a:rect b="b" l="l" r="r" t="t"/>
                <a:pathLst>
                  <a:path extrusionOk="0" h="696" w="693">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2"/>
              <p:cNvSpPr/>
              <p:nvPr/>
            </p:nvSpPr>
            <p:spPr>
              <a:xfrm>
                <a:off x="689" y="6"/>
                <a:ext cx="1386" cy="232"/>
              </a:xfrm>
              <a:custGeom>
                <a:rect b="b" l="l" r="r" t="t"/>
                <a:pathLst>
                  <a:path extrusionOk="0" h="149" w="931">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2"/>
              <p:cNvSpPr/>
              <p:nvPr/>
            </p:nvSpPr>
            <p:spPr>
              <a:xfrm>
                <a:off x="971" y="91"/>
                <a:ext cx="30" cy="25"/>
              </a:xfrm>
              <a:custGeom>
                <a:rect b="b" l="l" r="r" t="t"/>
                <a:pathLst>
                  <a:path extrusionOk="0" h="30" w="31">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2"/>
              <p:cNvSpPr/>
              <p:nvPr/>
            </p:nvSpPr>
            <p:spPr>
              <a:xfrm>
                <a:off x="935" y="125"/>
                <a:ext cx="45" cy="27"/>
              </a:xfrm>
              <a:custGeom>
                <a:rect b="b" l="l" r="r" t="t"/>
                <a:pathLst>
                  <a:path extrusionOk="0" h="32" w="44">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2"/>
              <p:cNvSpPr/>
              <p:nvPr/>
            </p:nvSpPr>
            <p:spPr>
              <a:xfrm>
                <a:off x="1081" y="226"/>
                <a:ext cx="75" cy="14"/>
              </a:xfrm>
              <a:custGeom>
                <a:rect b="b" l="l" r="r" t="t"/>
                <a:pathLst>
                  <a:path extrusionOk="0" h="18" w="76">
                    <a:moveTo>
                      <a:pt x="37" y="18"/>
                    </a:moveTo>
                    <a:cubicBezTo>
                      <a:pt x="25" y="14"/>
                      <a:pt x="0" y="10"/>
                      <a:pt x="25" y="2"/>
                    </a:cubicBezTo>
                    <a:cubicBezTo>
                      <a:pt x="76" y="9"/>
                      <a:pt x="46" y="0"/>
                      <a:pt x="37"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2"/>
              <p:cNvSpPr/>
              <p:nvPr/>
            </p:nvSpPr>
            <p:spPr>
              <a:xfrm>
                <a:off x="1210" y="223"/>
                <a:ext cx="42" cy="37"/>
              </a:xfrm>
              <a:custGeom>
                <a:rect b="b" l="l" r="r" t="t"/>
                <a:pathLst>
                  <a:path extrusionOk="0" h="44" w="42">
                    <a:moveTo>
                      <a:pt x="0" y="21"/>
                    </a:moveTo>
                    <a:cubicBezTo>
                      <a:pt x="4" y="17"/>
                      <a:pt x="7" y="11"/>
                      <a:pt x="12" y="9"/>
                    </a:cubicBezTo>
                    <a:cubicBezTo>
                      <a:pt x="42" y="0"/>
                      <a:pt x="23" y="44"/>
                      <a:pt x="0" y="2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0" name="Google Shape;230;p2"/>
              <p:cNvSpPr/>
              <p:nvPr/>
            </p:nvSpPr>
            <p:spPr>
              <a:xfrm>
                <a:off x="865" y="123"/>
                <a:ext cx="33" cy="24"/>
              </a:xfrm>
              <a:custGeom>
                <a:rect b="b" l="l" r="r" t="t"/>
                <a:pathLst>
                  <a:path extrusionOk="0" h="30" w="31">
                    <a:moveTo>
                      <a:pt x="7" y="22"/>
                    </a:moveTo>
                    <a:cubicBezTo>
                      <a:pt x="0" y="0"/>
                      <a:pt x="15" y="6"/>
                      <a:pt x="31" y="10"/>
                    </a:cubicBezTo>
                    <a:cubicBezTo>
                      <a:pt x="14" y="16"/>
                      <a:pt x="15" y="30"/>
                      <a:pt x="7" y="2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31" name="Google Shape;231;p2"/>
            <p:cNvGrpSpPr/>
            <p:nvPr/>
          </p:nvGrpSpPr>
          <p:grpSpPr>
            <a:xfrm>
              <a:off x="7" y="6"/>
              <a:ext cx="5739" cy="1022"/>
              <a:chOff x="1056" y="111"/>
              <a:chExt cx="2448" cy="418"/>
            </a:xfrm>
          </p:grpSpPr>
          <p:cxnSp>
            <p:nvCxnSpPr>
              <p:cNvPr id="232" name="Google Shape;232;p2"/>
              <p:cNvCxnSpPr/>
              <p:nvPr/>
            </p:nvCxnSpPr>
            <p:spPr>
              <a:xfrm>
                <a:off x="1056" y="332"/>
                <a:ext cx="2448"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3" name="Google Shape;233;p2"/>
              <p:cNvCxnSpPr/>
              <p:nvPr/>
            </p:nvCxnSpPr>
            <p:spPr>
              <a:xfrm>
                <a:off x="1254"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4" name="Google Shape;234;p2"/>
              <p:cNvCxnSpPr/>
              <p:nvPr/>
            </p:nvCxnSpPr>
            <p:spPr>
              <a:xfrm>
                <a:off x="1482"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5" name="Google Shape;235;p2"/>
              <p:cNvCxnSpPr/>
              <p:nvPr/>
            </p:nvCxnSpPr>
            <p:spPr>
              <a:xfrm>
                <a:off x="1710"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6" name="Google Shape;236;p2"/>
              <p:cNvCxnSpPr/>
              <p:nvPr/>
            </p:nvCxnSpPr>
            <p:spPr>
              <a:xfrm>
                <a:off x="1938"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7" name="Google Shape;237;p2"/>
              <p:cNvCxnSpPr/>
              <p:nvPr/>
            </p:nvCxnSpPr>
            <p:spPr>
              <a:xfrm>
                <a:off x="2166"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8" name="Google Shape;238;p2"/>
              <p:cNvCxnSpPr/>
              <p:nvPr/>
            </p:nvCxnSpPr>
            <p:spPr>
              <a:xfrm>
                <a:off x="2394"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39" name="Google Shape;239;p2"/>
              <p:cNvCxnSpPr/>
              <p:nvPr/>
            </p:nvCxnSpPr>
            <p:spPr>
              <a:xfrm>
                <a:off x="2622"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40" name="Google Shape;240;p2"/>
              <p:cNvCxnSpPr/>
              <p:nvPr/>
            </p:nvCxnSpPr>
            <p:spPr>
              <a:xfrm>
                <a:off x="2850"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41" name="Google Shape;241;p2"/>
              <p:cNvCxnSpPr/>
              <p:nvPr/>
            </p:nvCxnSpPr>
            <p:spPr>
              <a:xfrm>
                <a:off x="3078" y="111"/>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242" name="Google Shape;242;p2"/>
              <p:cNvCxnSpPr/>
              <p:nvPr/>
            </p:nvCxnSpPr>
            <p:spPr>
              <a:xfrm>
                <a:off x="3306" y="111"/>
                <a:ext cx="0" cy="418"/>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243" name="Google Shape;243;p2"/>
            <p:cNvGrpSpPr/>
            <p:nvPr/>
          </p:nvGrpSpPr>
          <p:grpSpPr>
            <a:xfrm>
              <a:off x="363" y="1"/>
              <a:ext cx="4919" cy="1034"/>
              <a:chOff x="1208" y="109"/>
              <a:chExt cx="2098" cy="423"/>
            </a:xfrm>
          </p:grpSpPr>
          <p:cxnSp>
            <p:nvCxnSpPr>
              <p:cNvPr id="244" name="Google Shape;244;p2"/>
              <p:cNvCxnSpPr/>
              <p:nvPr/>
            </p:nvCxnSpPr>
            <p:spPr>
              <a:xfrm>
                <a:off x="2850" y="110"/>
                <a:ext cx="0" cy="142"/>
              </a:xfrm>
              <a:prstGeom prst="straightConnector1">
                <a:avLst/>
              </a:prstGeom>
              <a:noFill/>
              <a:ln cap="flat" cmpd="sng" w="9525">
                <a:solidFill>
                  <a:schemeClr val="hlink"/>
                </a:solidFill>
                <a:prstDash val="solid"/>
                <a:miter lim="800000"/>
                <a:headEnd len="med" w="med" type="none"/>
                <a:tailEnd len="med" w="med" type="none"/>
              </a:ln>
            </p:spPr>
          </p:cxnSp>
          <p:cxnSp>
            <p:nvCxnSpPr>
              <p:cNvPr id="245" name="Google Shape;245;p2"/>
              <p:cNvCxnSpPr/>
              <p:nvPr/>
            </p:nvCxnSpPr>
            <p:spPr>
              <a:xfrm>
                <a:off x="2972" y="332"/>
                <a:ext cx="70" cy="0"/>
              </a:xfrm>
              <a:prstGeom prst="straightConnector1">
                <a:avLst/>
              </a:prstGeom>
              <a:noFill/>
              <a:ln cap="flat" cmpd="sng" w="9525">
                <a:solidFill>
                  <a:schemeClr val="hlink"/>
                </a:solidFill>
                <a:prstDash val="solid"/>
                <a:miter lim="800000"/>
                <a:headEnd len="med" w="med" type="none"/>
                <a:tailEnd len="med" w="med" type="none"/>
              </a:ln>
            </p:spPr>
          </p:cxnSp>
          <p:cxnSp>
            <p:nvCxnSpPr>
              <p:cNvPr id="246" name="Google Shape;246;p2"/>
              <p:cNvCxnSpPr/>
              <p:nvPr/>
            </p:nvCxnSpPr>
            <p:spPr>
              <a:xfrm>
                <a:off x="3078" y="350"/>
                <a:ext cx="0" cy="28"/>
              </a:xfrm>
              <a:prstGeom prst="straightConnector1">
                <a:avLst/>
              </a:prstGeom>
              <a:noFill/>
              <a:ln cap="flat" cmpd="sng" w="9525">
                <a:solidFill>
                  <a:schemeClr val="hlink"/>
                </a:solidFill>
                <a:prstDash val="solid"/>
                <a:miter lim="800000"/>
                <a:headEnd len="med" w="med" type="none"/>
                <a:tailEnd len="med" w="med" type="none"/>
              </a:ln>
            </p:spPr>
          </p:cxnSp>
          <p:cxnSp>
            <p:nvCxnSpPr>
              <p:cNvPr id="247" name="Google Shape;247;p2"/>
              <p:cNvCxnSpPr/>
              <p:nvPr/>
            </p:nvCxnSpPr>
            <p:spPr>
              <a:xfrm>
                <a:off x="3306" y="450"/>
                <a:ext cx="0" cy="79"/>
              </a:xfrm>
              <a:prstGeom prst="straightConnector1">
                <a:avLst/>
              </a:prstGeom>
              <a:noFill/>
              <a:ln cap="flat" cmpd="sng" w="9525">
                <a:solidFill>
                  <a:schemeClr val="hlink"/>
                </a:solidFill>
                <a:prstDash val="solid"/>
                <a:miter lim="800000"/>
                <a:headEnd len="med" w="med" type="none"/>
                <a:tailEnd len="med" w="med" type="none"/>
              </a:ln>
            </p:spPr>
          </p:cxnSp>
          <p:cxnSp>
            <p:nvCxnSpPr>
              <p:cNvPr id="248" name="Google Shape;248;p2"/>
              <p:cNvCxnSpPr/>
              <p:nvPr/>
            </p:nvCxnSpPr>
            <p:spPr>
              <a:xfrm>
                <a:off x="2166" y="114"/>
                <a:ext cx="0" cy="62"/>
              </a:xfrm>
              <a:prstGeom prst="straightConnector1">
                <a:avLst/>
              </a:prstGeom>
              <a:noFill/>
              <a:ln cap="flat" cmpd="sng" w="9525">
                <a:solidFill>
                  <a:schemeClr val="hlink"/>
                </a:solidFill>
                <a:prstDash val="solid"/>
                <a:miter lim="800000"/>
                <a:headEnd len="med" w="med" type="none"/>
                <a:tailEnd len="med" w="med" type="none"/>
              </a:ln>
            </p:spPr>
          </p:cxnSp>
          <p:cxnSp>
            <p:nvCxnSpPr>
              <p:cNvPr id="249" name="Google Shape;249;p2"/>
              <p:cNvCxnSpPr/>
              <p:nvPr/>
            </p:nvCxnSpPr>
            <p:spPr>
              <a:xfrm>
                <a:off x="1938" y="111"/>
                <a:ext cx="0" cy="337"/>
              </a:xfrm>
              <a:prstGeom prst="straightConnector1">
                <a:avLst/>
              </a:prstGeom>
              <a:noFill/>
              <a:ln cap="flat" cmpd="sng" w="9525">
                <a:solidFill>
                  <a:schemeClr val="hlink"/>
                </a:solidFill>
                <a:prstDash val="solid"/>
                <a:miter lim="800000"/>
                <a:headEnd len="med" w="med" type="none"/>
                <a:tailEnd len="med" w="med" type="none"/>
              </a:ln>
            </p:spPr>
          </p:cxnSp>
          <p:cxnSp>
            <p:nvCxnSpPr>
              <p:cNvPr id="250" name="Google Shape;250;p2"/>
              <p:cNvCxnSpPr/>
              <p:nvPr/>
            </p:nvCxnSpPr>
            <p:spPr>
              <a:xfrm rot="10800000">
                <a:off x="1912" y="332"/>
                <a:ext cx="68" cy="0"/>
              </a:xfrm>
              <a:prstGeom prst="straightConnector1">
                <a:avLst/>
              </a:prstGeom>
              <a:noFill/>
              <a:ln cap="flat" cmpd="sng" w="9525">
                <a:solidFill>
                  <a:schemeClr val="hlink"/>
                </a:solidFill>
                <a:prstDash val="solid"/>
                <a:miter lim="800000"/>
                <a:headEnd len="med" w="med" type="none"/>
                <a:tailEnd len="med" w="med" type="none"/>
              </a:ln>
            </p:spPr>
          </p:cxnSp>
          <p:cxnSp>
            <p:nvCxnSpPr>
              <p:cNvPr id="251" name="Google Shape;251;p2"/>
              <p:cNvCxnSpPr/>
              <p:nvPr/>
            </p:nvCxnSpPr>
            <p:spPr>
              <a:xfrm>
                <a:off x="1778" y="332"/>
                <a:ext cx="60" cy="0"/>
              </a:xfrm>
              <a:prstGeom prst="straightConnector1">
                <a:avLst/>
              </a:prstGeom>
              <a:noFill/>
              <a:ln cap="flat" cmpd="sng" w="9525">
                <a:solidFill>
                  <a:schemeClr val="hlink"/>
                </a:solidFill>
                <a:prstDash val="solid"/>
                <a:miter lim="800000"/>
                <a:headEnd len="med" w="med" type="none"/>
                <a:tailEnd len="med" w="med" type="none"/>
              </a:ln>
            </p:spPr>
          </p:cxnSp>
          <p:cxnSp>
            <p:nvCxnSpPr>
              <p:cNvPr id="252" name="Google Shape;252;p2"/>
              <p:cNvCxnSpPr/>
              <p:nvPr/>
            </p:nvCxnSpPr>
            <p:spPr>
              <a:xfrm rot="10800000">
                <a:off x="1578" y="332"/>
                <a:ext cx="82" cy="0"/>
              </a:xfrm>
              <a:prstGeom prst="straightConnector1">
                <a:avLst/>
              </a:prstGeom>
              <a:noFill/>
              <a:ln cap="flat" cmpd="sng" w="9525">
                <a:solidFill>
                  <a:schemeClr val="hlink"/>
                </a:solidFill>
                <a:prstDash val="solid"/>
                <a:miter lim="800000"/>
                <a:headEnd len="med" w="med" type="none"/>
                <a:tailEnd len="med" w="med" type="none"/>
              </a:ln>
            </p:spPr>
          </p:cxnSp>
          <p:cxnSp>
            <p:nvCxnSpPr>
              <p:cNvPr id="253" name="Google Shape;253;p2"/>
              <p:cNvCxnSpPr/>
              <p:nvPr/>
            </p:nvCxnSpPr>
            <p:spPr>
              <a:xfrm>
                <a:off x="1208" y="332"/>
                <a:ext cx="348" cy="0"/>
              </a:xfrm>
              <a:prstGeom prst="straightConnector1">
                <a:avLst/>
              </a:prstGeom>
              <a:noFill/>
              <a:ln cap="flat" cmpd="sng" w="9525">
                <a:solidFill>
                  <a:schemeClr val="hlink"/>
                </a:solidFill>
                <a:prstDash val="solid"/>
                <a:miter lim="800000"/>
                <a:headEnd len="med" w="med" type="none"/>
                <a:tailEnd len="med" w="med" type="none"/>
              </a:ln>
            </p:spPr>
          </p:cxnSp>
          <p:cxnSp>
            <p:nvCxnSpPr>
              <p:cNvPr id="254" name="Google Shape;254;p2"/>
              <p:cNvCxnSpPr/>
              <p:nvPr/>
            </p:nvCxnSpPr>
            <p:spPr>
              <a:xfrm>
                <a:off x="1480" y="234"/>
                <a:ext cx="0" cy="298"/>
              </a:xfrm>
              <a:prstGeom prst="straightConnector1">
                <a:avLst/>
              </a:prstGeom>
              <a:noFill/>
              <a:ln cap="flat" cmpd="sng" w="9525">
                <a:solidFill>
                  <a:schemeClr val="hlink"/>
                </a:solidFill>
                <a:prstDash val="solid"/>
                <a:miter lim="800000"/>
                <a:headEnd len="med" w="med" type="none"/>
                <a:tailEnd len="med" w="med" type="none"/>
              </a:ln>
            </p:spPr>
          </p:cxnSp>
          <p:cxnSp>
            <p:nvCxnSpPr>
              <p:cNvPr id="255" name="Google Shape;255;p2"/>
              <p:cNvCxnSpPr/>
              <p:nvPr/>
            </p:nvCxnSpPr>
            <p:spPr>
              <a:xfrm>
                <a:off x="1254" y="252"/>
                <a:ext cx="0" cy="156"/>
              </a:xfrm>
              <a:prstGeom prst="straightConnector1">
                <a:avLst/>
              </a:prstGeom>
              <a:noFill/>
              <a:ln cap="flat" cmpd="sng" w="9525">
                <a:solidFill>
                  <a:schemeClr val="hlink"/>
                </a:solidFill>
                <a:prstDash val="solid"/>
                <a:miter lim="800000"/>
                <a:headEnd len="med" w="med" type="none"/>
                <a:tailEnd len="med" w="med" type="none"/>
              </a:ln>
            </p:spPr>
          </p:cxnSp>
          <p:cxnSp>
            <p:nvCxnSpPr>
              <p:cNvPr id="256" name="Google Shape;256;p2"/>
              <p:cNvCxnSpPr/>
              <p:nvPr/>
            </p:nvCxnSpPr>
            <p:spPr>
              <a:xfrm rot="10800000">
                <a:off x="1482" y="109"/>
                <a:ext cx="0" cy="27"/>
              </a:xfrm>
              <a:prstGeom prst="straightConnector1">
                <a:avLst/>
              </a:prstGeom>
              <a:noFill/>
              <a:ln cap="flat" cmpd="sng" w="9525">
                <a:solidFill>
                  <a:schemeClr val="hlink"/>
                </a:solidFill>
                <a:prstDash val="solid"/>
                <a:miter lim="800000"/>
                <a:headEnd len="med" w="med" type="none"/>
                <a:tailEnd len="med" w="med" type="none"/>
              </a:ln>
            </p:spPr>
          </p:cxnSp>
          <p:cxnSp>
            <p:nvCxnSpPr>
              <p:cNvPr id="257" name="Google Shape;257;p2"/>
              <p:cNvCxnSpPr/>
              <p:nvPr/>
            </p:nvCxnSpPr>
            <p:spPr>
              <a:xfrm>
                <a:off x="1710" y="180"/>
                <a:ext cx="0" cy="96"/>
              </a:xfrm>
              <a:prstGeom prst="straightConnector1">
                <a:avLst/>
              </a:prstGeom>
              <a:noFill/>
              <a:ln cap="flat" cmpd="sng" w="9525">
                <a:solidFill>
                  <a:schemeClr val="hlink"/>
                </a:solidFill>
                <a:prstDash val="solid"/>
                <a:miter lim="800000"/>
                <a:headEnd len="med" w="med" type="none"/>
                <a:tailEnd len="med" w="med" type="none"/>
              </a:ln>
            </p:spPr>
          </p:cxnSp>
          <p:cxnSp>
            <p:nvCxnSpPr>
              <p:cNvPr id="258" name="Google Shape;258;p2"/>
              <p:cNvCxnSpPr/>
              <p:nvPr/>
            </p:nvCxnSpPr>
            <p:spPr>
              <a:xfrm rot="10800000">
                <a:off x="1710" y="111"/>
                <a:ext cx="0" cy="22"/>
              </a:xfrm>
              <a:prstGeom prst="straightConnector1">
                <a:avLst/>
              </a:prstGeom>
              <a:noFill/>
              <a:ln cap="flat" cmpd="sng" w="9525">
                <a:solidFill>
                  <a:schemeClr val="hlink"/>
                </a:solidFill>
                <a:prstDash val="solid"/>
                <a:miter lim="800000"/>
                <a:headEnd len="med" w="med" type="none"/>
                <a:tailEnd len="med" w="med" type="none"/>
              </a:ln>
            </p:spPr>
          </p:cxnSp>
        </p:grpSp>
      </p:grpSp>
      <p:sp>
        <p:nvSpPr>
          <p:cNvPr id="259" name="Google Shape;259;p2"/>
          <p:cNvSpPr txBox="1"/>
          <p:nvPr>
            <p:ph type="ctrTitle"/>
          </p:nvPr>
        </p:nvSpPr>
        <p:spPr>
          <a:xfrm>
            <a:off x="1981200" y="1828800"/>
            <a:ext cx="7512050" cy="2362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2"/>
          <p:cNvSpPr txBox="1"/>
          <p:nvPr>
            <p:ph idx="1" type="subTitle"/>
          </p:nvPr>
        </p:nvSpPr>
        <p:spPr>
          <a:xfrm>
            <a:off x="1981200" y="4572000"/>
            <a:ext cx="7512050" cy="1295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61" name="Google Shape;261;p2"/>
          <p:cNvSpPr txBox="1"/>
          <p:nvPr>
            <p:ph idx="10" type="dt"/>
          </p:nvPr>
        </p:nvSpPr>
        <p:spPr>
          <a:xfrm>
            <a:off x="577850" y="6324600"/>
            <a:ext cx="206375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2"/>
          <p:cNvSpPr txBox="1"/>
          <p:nvPr>
            <p:ph idx="11" type="ftr"/>
          </p:nvPr>
        </p:nvSpPr>
        <p:spPr>
          <a:xfrm>
            <a:off x="3467100" y="6324600"/>
            <a:ext cx="31369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2"/>
          <p:cNvSpPr txBox="1"/>
          <p:nvPr>
            <p:ph idx="12" type="sldNum"/>
          </p:nvPr>
        </p:nvSpPr>
        <p:spPr>
          <a:xfrm>
            <a:off x="7429500" y="6324600"/>
            <a:ext cx="206375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264" name="Google Shape;264;p2"/>
          <p:cNvPicPr preferRelativeResize="0"/>
          <p:nvPr/>
        </p:nvPicPr>
        <p:blipFill rotWithShape="1">
          <a:blip r:embed="rId2">
            <a:alphaModFix/>
          </a:blip>
          <a:srcRect b="0" l="0" r="0" t="0"/>
          <a:stretch/>
        </p:blipFill>
        <p:spPr>
          <a:xfrm>
            <a:off x="412750" y="2362200"/>
            <a:ext cx="1389062" cy="128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65" name="Shape 265"/>
        <p:cNvGrpSpPr/>
        <p:nvPr/>
      </p:nvGrpSpPr>
      <p:grpSpPr>
        <a:xfrm>
          <a:off x="0" y="0"/>
          <a:ext cx="0" cy="0"/>
          <a:chOff x="0" y="0"/>
          <a:chExt cx="0" cy="0"/>
        </a:xfrm>
      </p:grpSpPr>
      <p:sp>
        <p:nvSpPr>
          <p:cNvPr id="266" name="Google Shape;266;p3"/>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8" name="Google Shape;268;p3"/>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3"/>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3"/>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4"/>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4"/>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4"/>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11" name="Shape 11"/>
        <p:cNvGrpSpPr/>
        <p:nvPr/>
      </p:nvGrpSpPr>
      <p:grpSpPr>
        <a:xfrm>
          <a:off x="0" y="0"/>
          <a:ext cx="0" cy="0"/>
          <a:chOff x="0" y="0"/>
          <a:chExt cx="0" cy="0"/>
        </a:xfrm>
      </p:grpSpPr>
      <p:sp>
        <p:nvSpPr>
          <p:cNvPr id="12" name="Google Shape;12;p1"/>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1pPr>
            <a:lvl2pPr indent="-342900" lvl="1" marL="914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2pPr>
            <a:lvl3pPr indent="-330200" lvl="2" marL="1371600" marR="0" rtl="0" algn="l">
              <a:lnSpc>
                <a:spcPct val="100000"/>
              </a:lnSpc>
              <a:spcBef>
                <a:spcPts val="320"/>
              </a:spcBef>
              <a:spcAft>
                <a:spcPts val="0"/>
              </a:spcAft>
              <a:buClr>
                <a:schemeClr val="dk1"/>
              </a:buClr>
              <a:buSzPts val="1600"/>
              <a:buFont typeface="Tahoma"/>
              <a:buChar char="•"/>
              <a:defRPr b="0" i="0" sz="1600" u="none" cap="none" strike="noStrike">
                <a:solidFill>
                  <a:schemeClr val="dk1"/>
                </a:solidFill>
                <a:latin typeface="Tahoma"/>
                <a:ea typeface="Tahoma"/>
                <a:cs typeface="Tahoma"/>
                <a:sym typeface="Tahoma"/>
              </a:defRPr>
            </a:lvl3pPr>
            <a:lvl4pPr indent="-317500" lvl="3" marL="1828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4pPr>
            <a:lvl5pPr indent="-317500" lvl="4" marL="22860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5pPr>
            <a:lvl6pPr indent="-317500" lvl="5" marL="27432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6pPr>
            <a:lvl7pPr indent="-317500" lvl="6" marL="32004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7pPr>
            <a:lvl8pPr indent="-317500" lvl="7" marL="36576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8pPr>
            <a:lvl9pPr indent="-317500" lvl="8" marL="4114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9pPr>
          </a:lstStyle>
          <a:p/>
        </p:txBody>
      </p:sp>
      <p:sp>
        <p:nvSpPr>
          <p:cNvPr id="13" name="Google Shape;13;p1"/>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pSp>
        <p:nvGrpSpPr>
          <p:cNvPr id="16" name="Google Shape;16;p1"/>
          <p:cNvGrpSpPr/>
          <p:nvPr/>
        </p:nvGrpSpPr>
        <p:grpSpPr>
          <a:xfrm>
            <a:off x="192087" y="76200"/>
            <a:ext cx="9286875" cy="838200"/>
            <a:chOff x="112" y="48"/>
            <a:chExt cx="5400" cy="528"/>
          </a:xfrm>
        </p:grpSpPr>
        <p:grpSp>
          <p:nvGrpSpPr>
            <p:cNvPr id="17" name="Google Shape;17;p1"/>
            <p:cNvGrpSpPr/>
            <p:nvPr/>
          </p:nvGrpSpPr>
          <p:grpSpPr>
            <a:xfrm>
              <a:off x="664" y="104"/>
              <a:ext cx="4848" cy="432"/>
              <a:chOff x="664" y="104"/>
              <a:chExt cx="4848" cy="432"/>
            </a:xfrm>
          </p:grpSpPr>
          <p:sp>
            <p:nvSpPr>
              <p:cNvPr id="18" name="Google Shape;18;p1"/>
              <p:cNvSpPr/>
              <p:nvPr/>
            </p:nvSpPr>
            <p:spPr>
              <a:xfrm>
                <a:off x="664" y="104"/>
                <a:ext cx="4848" cy="432"/>
              </a:xfrm>
              <a:custGeom>
                <a:rect b="b" l="l" r="r" t="t"/>
                <a:pathLst>
                  <a:path extrusionOk="0" h="432" w="4848">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 name="Google Shape;19;p1"/>
              <p:cNvGrpSpPr/>
              <p:nvPr/>
            </p:nvGrpSpPr>
            <p:grpSpPr>
              <a:xfrm>
                <a:off x="1195" y="104"/>
                <a:ext cx="3827" cy="429"/>
                <a:chOff x="1021" y="240"/>
                <a:chExt cx="3827" cy="429"/>
              </a:xfrm>
            </p:grpSpPr>
            <p:grpSp>
              <p:nvGrpSpPr>
                <p:cNvPr id="20" name="Google Shape;20;p1"/>
                <p:cNvGrpSpPr/>
                <p:nvPr/>
              </p:nvGrpSpPr>
              <p:grpSpPr>
                <a:xfrm>
                  <a:off x="1021" y="241"/>
                  <a:ext cx="2208" cy="427"/>
                  <a:chOff x="1021" y="241"/>
                  <a:chExt cx="2208" cy="427"/>
                </a:xfrm>
              </p:grpSpPr>
              <p:sp>
                <p:nvSpPr>
                  <p:cNvPr id="21" name="Google Shape;21;p1"/>
                  <p:cNvSpPr/>
                  <p:nvPr/>
                </p:nvSpPr>
                <p:spPr>
                  <a:xfrm>
                    <a:off x="2257" y="633"/>
                    <a:ext cx="7" cy="8"/>
                  </a:xfrm>
                  <a:custGeom>
                    <a:rect b="b" l="l" r="r" t="t"/>
                    <a:pathLst>
                      <a:path extrusionOk="0" h="23" w="15">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 name="Google Shape;22;p1"/>
                  <p:cNvSpPr/>
                  <p:nvPr/>
                </p:nvSpPr>
                <p:spPr>
                  <a:xfrm>
                    <a:off x="2332" y="660"/>
                    <a:ext cx="9" cy="8"/>
                  </a:xfrm>
                  <a:custGeom>
                    <a:rect b="b" l="l" r="r" t="t"/>
                    <a:pathLst>
                      <a:path extrusionOk="0" h="23" w="20">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Google Shape;23;p1"/>
                  <p:cNvSpPr/>
                  <p:nvPr/>
                </p:nvSpPr>
                <p:spPr>
                  <a:xfrm>
                    <a:off x="2120" y="616"/>
                    <a:ext cx="13" cy="14"/>
                  </a:xfrm>
                  <a:custGeom>
                    <a:rect b="b" l="l" r="r" t="t"/>
                    <a:pathLst>
                      <a:path extrusionOk="0" h="42" w="30">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 name="Google Shape;24;p1"/>
                  <p:cNvSpPr/>
                  <p:nvPr/>
                </p:nvSpPr>
                <p:spPr>
                  <a:xfrm>
                    <a:off x="1967" y="629"/>
                    <a:ext cx="11" cy="5"/>
                  </a:xfrm>
                  <a:custGeom>
                    <a:rect b="b" l="l" r="r" t="t"/>
                    <a:pathLst>
                      <a:path extrusionOk="0" h="16" w="25">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1"/>
                  <p:cNvSpPr/>
                  <p:nvPr/>
                </p:nvSpPr>
                <p:spPr>
                  <a:xfrm>
                    <a:off x="1921" y="635"/>
                    <a:ext cx="28" cy="16"/>
                  </a:xfrm>
                  <a:custGeom>
                    <a:rect b="b" l="l" r="r" t="t"/>
                    <a:pathLst>
                      <a:path extrusionOk="0" h="46" w="65">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 name="Google Shape;26;p1"/>
                  <p:cNvSpPr/>
                  <p:nvPr/>
                </p:nvSpPr>
                <p:spPr>
                  <a:xfrm>
                    <a:off x="1892" y="634"/>
                    <a:ext cx="29" cy="16"/>
                  </a:xfrm>
                  <a:custGeom>
                    <a:rect b="b" l="l" r="r" t="t"/>
                    <a:pathLst>
                      <a:path extrusionOk="0" h="47" w="69">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 name="Google Shape;27;p1"/>
                  <p:cNvSpPr/>
                  <p:nvPr/>
                </p:nvSpPr>
                <p:spPr>
                  <a:xfrm>
                    <a:off x="1735" y="547"/>
                    <a:ext cx="151" cy="93"/>
                  </a:xfrm>
                  <a:custGeom>
                    <a:rect b="b" l="l" r="r" t="t"/>
                    <a:pathLst>
                      <a:path extrusionOk="0" h="277" w="355">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1"/>
                  <p:cNvSpPr/>
                  <p:nvPr/>
                </p:nvSpPr>
                <p:spPr>
                  <a:xfrm>
                    <a:off x="1827" y="541"/>
                    <a:ext cx="67" cy="68"/>
                  </a:xfrm>
                  <a:custGeom>
                    <a:rect b="b" l="l" r="r" t="t"/>
                    <a:pathLst>
                      <a:path extrusionOk="0" h="206" w="15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1"/>
                  <p:cNvSpPr/>
                  <p:nvPr/>
                </p:nvSpPr>
                <p:spPr>
                  <a:xfrm>
                    <a:off x="1892" y="572"/>
                    <a:ext cx="47" cy="13"/>
                  </a:xfrm>
                  <a:custGeom>
                    <a:rect b="b" l="l" r="r" t="t"/>
                    <a:pathLst>
                      <a:path extrusionOk="0" h="38" w="109">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1"/>
                  <p:cNvSpPr/>
                  <p:nvPr/>
                </p:nvSpPr>
                <p:spPr>
                  <a:xfrm>
                    <a:off x="1890" y="588"/>
                    <a:ext cx="32" cy="34"/>
                  </a:xfrm>
                  <a:custGeom>
                    <a:rect b="b" l="l" r="r" t="t"/>
                    <a:pathLst>
                      <a:path extrusionOk="0" h="104" w="76">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 name="Google Shape;31;p1"/>
                  <p:cNvSpPr/>
                  <p:nvPr/>
                </p:nvSpPr>
                <p:spPr>
                  <a:xfrm>
                    <a:off x="1944" y="569"/>
                    <a:ext cx="16" cy="20"/>
                  </a:xfrm>
                  <a:custGeom>
                    <a:rect b="b" l="l" r="r" t="t"/>
                    <a:pathLst>
                      <a:path extrusionOk="0" h="61" w="37">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Google Shape;32;p1"/>
                  <p:cNvSpPr/>
                  <p:nvPr/>
                </p:nvSpPr>
                <p:spPr>
                  <a:xfrm>
                    <a:off x="1948" y="600"/>
                    <a:ext cx="20" cy="10"/>
                  </a:xfrm>
                  <a:custGeom>
                    <a:rect b="b" l="l" r="r" t="t"/>
                    <a:pathLst>
                      <a:path extrusionOk="0" h="29" w="4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 name="Google Shape;33;p1"/>
                  <p:cNvSpPr/>
                  <p:nvPr/>
                </p:nvSpPr>
                <p:spPr>
                  <a:xfrm>
                    <a:off x="1969" y="585"/>
                    <a:ext cx="26" cy="17"/>
                  </a:xfrm>
                  <a:custGeom>
                    <a:rect b="b" l="l" r="r" t="t"/>
                    <a:pathLst>
                      <a:path extrusionOk="0" h="48" w="61">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 name="Google Shape;34;p1"/>
                  <p:cNvSpPr/>
                  <p:nvPr/>
                </p:nvSpPr>
                <p:spPr>
                  <a:xfrm>
                    <a:off x="1976" y="593"/>
                    <a:ext cx="122" cy="61"/>
                  </a:xfrm>
                  <a:custGeom>
                    <a:rect b="b" l="l" r="r" t="t"/>
                    <a:pathLst>
                      <a:path extrusionOk="0" h="182" w="286">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 name="Google Shape;35;p1"/>
                  <p:cNvSpPr/>
                  <p:nvPr/>
                </p:nvSpPr>
                <p:spPr>
                  <a:xfrm>
                    <a:off x="2082" y="599"/>
                    <a:ext cx="33" cy="26"/>
                  </a:xfrm>
                  <a:custGeom>
                    <a:rect b="b" l="l" r="r" t="t"/>
                    <a:pathLst>
                      <a:path extrusionOk="0" h="78" w="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1"/>
                  <p:cNvSpPr/>
                  <p:nvPr/>
                </p:nvSpPr>
                <p:spPr>
                  <a:xfrm>
                    <a:off x="2152" y="544"/>
                    <a:ext cx="8" cy="6"/>
                  </a:xfrm>
                  <a:custGeom>
                    <a:rect b="b" l="l" r="r" t="t"/>
                    <a:pathLst>
                      <a:path extrusionOk="0" h="18" w="17">
                        <a:moveTo>
                          <a:pt x="3" y="4"/>
                        </a:moveTo>
                        <a:cubicBezTo>
                          <a:pt x="17" y="7"/>
                          <a:pt x="16" y="18"/>
                          <a:pt x="3" y="14"/>
                        </a:cubicBezTo>
                        <a:cubicBezTo>
                          <a:pt x="0" y="6"/>
                          <a:pt x="7" y="0"/>
                          <a:pt x="3"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 name="Google Shape;37;p1"/>
                  <p:cNvSpPr/>
                  <p:nvPr/>
                </p:nvSpPr>
                <p:spPr>
                  <a:xfrm>
                    <a:off x="2194" y="584"/>
                    <a:ext cx="11" cy="8"/>
                  </a:xfrm>
                  <a:custGeom>
                    <a:rect b="b" l="l" r="r" t="t"/>
                    <a:pathLst>
                      <a:path extrusionOk="0" h="22" w="26">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1"/>
                  <p:cNvSpPr/>
                  <p:nvPr/>
                </p:nvSpPr>
                <p:spPr>
                  <a:xfrm>
                    <a:off x="2059" y="494"/>
                    <a:ext cx="8" cy="5"/>
                  </a:xfrm>
                  <a:custGeom>
                    <a:rect b="b" l="l" r="r" t="t"/>
                    <a:pathLst>
                      <a:path extrusionOk="0" h="15" w="20">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 name="Google Shape;39;p1"/>
                  <p:cNvSpPr/>
                  <p:nvPr/>
                </p:nvSpPr>
                <p:spPr>
                  <a:xfrm>
                    <a:off x="1988" y="536"/>
                    <a:ext cx="8" cy="5"/>
                  </a:xfrm>
                  <a:custGeom>
                    <a:rect b="b" l="l" r="r" t="t"/>
                    <a:pathLst>
                      <a:path extrusionOk="0" h="15" w="20">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 name="Google Shape;40;p1"/>
                  <p:cNvSpPr/>
                  <p:nvPr/>
                </p:nvSpPr>
                <p:spPr>
                  <a:xfrm>
                    <a:off x="1910" y="523"/>
                    <a:ext cx="34" cy="27"/>
                  </a:xfrm>
                  <a:custGeom>
                    <a:rect b="b" l="l" r="r" t="t"/>
                    <a:pathLst>
                      <a:path extrusionOk="0" h="80" w="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 name="Google Shape;41;p1"/>
                  <p:cNvSpPr/>
                  <p:nvPr/>
                </p:nvSpPr>
                <p:spPr>
                  <a:xfrm>
                    <a:off x="1899" y="466"/>
                    <a:ext cx="40" cy="58"/>
                  </a:xfrm>
                  <a:custGeom>
                    <a:rect b="b" l="l" r="r" t="t"/>
                    <a:pathLst>
                      <a:path extrusionOk="0" h="174" w="9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 name="Google Shape;42;p1"/>
                  <p:cNvSpPr/>
                  <p:nvPr/>
                </p:nvSpPr>
                <p:spPr>
                  <a:xfrm>
                    <a:off x="1909" y="508"/>
                    <a:ext cx="14" cy="17"/>
                  </a:xfrm>
                  <a:custGeom>
                    <a:rect b="b" l="l" r="r" t="t"/>
                    <a:pathLst>
                      <a:path extrusionOk="0" h="50" w="32">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 name="Google Shape;43;p1"/>
                  <p:cNvSpPr/>
                  <p:nvPr/>
                </p:nvSpPr>
                <p:spPr>
                  <a:xfrm>
                    <a:off x="1881" y="512"/>
                    <a:ext cx="19" cy="17"/>
                  </a:xfrm>
                  <a:custGeom>
                    <a:rect b="b" l="l" r="r" t="t"/>
                    <a:pathLst>
                      <a:path extrusionOk="0" h="50" w="43">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 name="Google Shape;44;p1"/>
                  <p:cNvSpPr/>
                  <p:nvPr/>
                </p:nvSpPr>
                <p:spPr>
                  <a:xfrm>
                    <a:off x="2930" y="489"/>
                    <a:ext cx="299" cy="179"/>
                  </a:xfrm>
                  <a:custGeom>
                    <a:rect b="b" l="l" r="r" t="t"/>
                    <a:pathLst>
                      <a:path extrusionOk="0" h="281" w="47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 name="Google Shape;45;p1"/>
                  <p:cNvSpPr/>
                  <p:nvPr/>
                </p:nvSpPr>
                <p:spPr>
                  <a:xfrm>
                    <a:off x="2534" y="242"/>
                    <a:ext cx="420" cy="283"/>
                  </a:xfrm>
                  <a:custGeom>
                    <a:rect b="b" l="l" r="r" t="t"/>
                    <a:pathLst>
                      <a:path extrusionOk="0" h="844" w="98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 name="Google Shape;46;p1"/>
                  <p:cNvSpPr/>
                  <p:nvPr/>
                </p:nvSpPr>
                <p:spPr>
                  <a:xfrm>
                    <a:off x="2405" y="445"/>
                    <a:ext cx="15" cy="16"/>
                  </a:xfrm>
                  <a:custGeom>
                    <a:rect b="b" l="l" r="r" t="t"/>
                    <a:pathLst>
                      <a:path extrusionOk="0" h="48" w="36">
                        <a:moveTo>
                          <a:pt x="6" y="28"/>
                        </a:moveTo>
                        <a:cubicBezTo>
                          <a:pt x="25" y="0"/>
                          <a:pt x="36" y="31"/>
                          <a:pt x="10" y="48"/>
                        </a:cubicBezTo>
                        <a:cubicBezTo>
                          <a:pt x="0" y="34"/>
                          <a:pt x="0" y="40"/>
                          <a:pt x="6"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 name="Google Shape;47;p1"/>
                  <p:cNvSpPr/>
                  <p:nvPr/>
                </p:nvSpPr>
                <p:spPr>
                  <a:xfrm>
                    <a:off x="2393" y="439"/>
                    <a:ext cx="16" cy="12"/>
                  </a:xfrm>
                  <a:custGeom>
                    <a:rect b="b" l="l" r="r" t="t"/>
                    <a:pathLst>
                      <a:path extrusionOk="0" h="37" w="36">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 name="Google Shape;48;p1"/>
                  <p:cNvSpPr/>
                  <p:nvPr/>
                </p:nvSpPr>
                <p:spPr>
                  <a:xfrm>
                    <a:off x="2878" y="406"/>
                    <a:ext cx="73" cy="33"/>
                  </a:xfrm>
                  <a:custGeom>
                    <a:rect b="b" l="l" r="r" t="t"/>
                    <a:pathLst>
                      <a:path extrusionOk="0" h="96" w="170">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Google Shape;49;p1"/>
                  <p:cNvSpPr/>
                  <p:nvPr/>
                </p:nvSpPr>
                <p:spPr>
                  <a:xfrm>
                    <a:off x="2955" y="433"/>
                    <a:ext cx="59" cy="15"/>
                  </a:xfrm>
                  <a:custGeom>
                    <a:rect b="b" l="l" r="r" t="t"/>
                    <a:pathLst>
                      <a:path extrusionOk="0" h="44" w="138">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 name="Google Shape;50;p1"/>
                  <p:cNvSpPr/>
                  <p:nvPr/>
                </p:nvSpPr>
                <p:spPr>
                  <a:xfrm>
                    <a:off x="2924" y="441"/>
                    <a:ext cx="24" cy="14"/>
                  </a:xfrm>
                  <a:custGeom>
                    <a:rect b="b" l="l" r="r" t="t"/>
                    <a:pathLst>
                      <a:path extrusionOk="0" h="42" w="57">
                        <a:moveTo>
                          <a:pt x="17" y="25"/>
                        </a:moveTo>
                        <a:cubicBezTo>
                          <a:pt x="0" y="0"/>
                          <a:pt x="21" y="9"/>
                          <a:pt x="37" y="13"/>
                        </a:cubicBezTo>
                        <a:cubicBezTo>
                          <a:pt x="57" y="42"/>
                          <a:pt x="30" y="25"/>
                          <a:pt x="17"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 name="Google Shape;51;p1"/>
                  <p:cNvSpPr/>
                  <p:nvPr/>
                </p:nvSpPr>
                <p:spPr>
                  <a:xfrm>
                    <a:off x="2908" y="398"/>
                    <a:ext cx="16" cy="18"/>
                  </a:xfrm>
                  <a:custGeom>
                    <a:rect b="b" l="l" r="r" t="t"/>
                    <a:pathLst>
                      <a:path extrusionOk="0" h="52" w="39">
                        <a:moveTo>
                          <a:pt x="19" y="32"/>
                        </a:moveTo>
                        <a:cubicBezTo>
                          <a:pt x="13" y="14"/>
                          <a:pt x="0" y="13"/>
                          <a:pt x="19" y="0"/>
                        </a:cubicBezTo>
                        <a:cubicBezTo>
                          <a:pt x="23" y="5"/>
                          <a:pt x="39" y="52"/>
                          <a:pt x="19"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 name="Google Shape;52;p1"/>
                  <p:cNvSpPr/>
                  <p:nvPr/>
                </p:nvSpPr>
                <p:spPr>
                  <a:xfrm>
                    <a:off x="3035" y="452"/>
                    <a:ext cx="19" cy="27"/>
                  </a:xfrm>
                  <a:custGeom>
                    <a:rect b="b" l="l" r="r" t="t"/>
                    <a:pathLst>
                      <a:path extrusionOk="0" h="80" w="44">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 name="Google Shape;53;p1"/>
                  <p:cNvSpPr/>
                  <p:nvPr/>
                </p:nvSpPr>
                <p:spPr>
                  <a:xfrm>
                    <a:off x="2696" y="247"/>
                    <a:ext cx="205" cy="41"/>
                  </a:xfrm>
                  <a:custGeom>
                    <a:rect b="b" l="l" r="r" t="t"/>
                    <a:pathLst>
                      <a:path extrusionOk="0" h="64" w="323">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 name="Google Shape;54;p1"/>
                  <p:cNvSpPr/>
                  <p:nvPr/>
                </p:nvSpPr>
                <p:spPr>
                  <a:xfrm>
                    <a:off x="2515" y="246"/>
                    <a:ext cx="190" cy="20"/>
                  </a:xfrm>
                  <a:custGeom>
                    <a:rect b="b" l="l" r="r" t="t"/>
                    <a:pathLst>
                      <a:path extrusionOk="0" h="31" w="300">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 name="Google Shape;55;p1"/>
                  <p:cNvSpPr/>
                  <p:nvPr/>
                </p:nvSpPr>
                <p:spPr>
                  <a:xfrm>
                    <a:off x="2096" y="275"/>
                    <a:ext cx="18" cy="10"/>
                  </a:xfrm>
                  <a:custGeom>
                    <a:rect b="b" l="l" r="r" t="t"/>
                    <a:pathLst>
                      <a:path extrusionOk="0" h="29" w="41">
                        <a:moveTo>
                          <a:pt x="0" y="25"/>
                        </a:moveTo>
                        <a:cubicBezTo>
                          <a:pt x="10" y="11"/>
                          <a:pt x="41" y="0"/>
                          <a:pt x="12" y="29"/>
                        </a:cubicBezTo>
                        <a:cubicBezTo>
                          <a:pt x="8" y="28"/>
                          <a:pt x="0" y="25"/>
                          <a:pt x="0"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 name="Google Shape;56;p1"/>
                  <p:cNvSpPr/>
                  <p:nvPr/>
                </p:nvSpPr>
                <p:spPr>
                  <a:xfrm>
                    <a:off x="1606" y="246"/>
                    <a:ext cx="436" cy="152"/>
                  </a:xfrm>
                  <a:custGeom>
                    <a:rect b="b" l="l" r="r" t="t"/>
                    <a:pathLst>
                      <a:path extrusionOk="0" h="152" w="436">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 name="Google Shape;57;p1"/>
                  <p:cNvSpPr/>
                  <p:nvPr/>
                </p:nvSpPr>
                <p:spPr>
                  <a:xfrm>
                    <a:off x="2043" y="241"/>
                    <a:ext cx="20" cy="55"/>
                  </a:xfrm>
                  <a:custGeom>
                    <a:rect b="b" l="l" r="r" t="t"/>
                    <a:pathLst>
                      <a:path extrusionOk="0" h="165" w="47">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 name="Google Shape;58;p1"/>
                  <p:cNvSpPr/>
                  <p:nvPr/>
                </p:nvSpPr>
                <p:spPr>
                  <a:xfrm>
                    <a:off x="2031" y="287"/>
                    <a:ext cx="59" cy="34"/>
                  </a:xfrm>
                  <a:custGeom>
                    <a:rect b="b" l="l" r="r" t="t"/>
                    <a:pathLst>
                      <a:path extrusionOk="0" h="103" w="138">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 name="Google Shape;59;p1"/>
                  <p:cNvSpPr/>
                  <p:nvPr/>
                </p:nvSpPr>
                <p:spPr>
                  <a:xfrm>
                    <a:off x="1968" y="319"/>
                    <a:ext cx="80" cy="72"/>
                  </a:xfrm>
                  <a:custGeom>
                    <a:rect b="b" l="l" r="r" t="t"/>
                    <a:pathLst>
                      <a:path extrusionOk="0" h="214" w="188">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 name="Google Shape;60;p1"/>
                  <p:cNvSpPr/>
                  <p:nvPr/>
                </p:nvSpPr>
                <p:spPr>
                  <a:xfrm>
                    <a:off x="2021" y="340"/>
                    <a:ext cx="6" cy="4"/>
                  </a:xfrm>
                  <a:custGeom>
                    <a:rect b="b" l="l" r="r" t="t"/>
                    <a:pathLst>
                      <a:path extrusionOk="0" h="13" w="13">
                        <a:moveTo>
                          <a:pt x="0" y="9"/>
                        </a:moveTo>
                        <a:cubicBezTo>
                          <a:pt x="6" y="0"/>
                          <a:pt x="13" y="7"/>
                          <a:pt x="4" y="13"/>
                        </a:cubicBezTo>
                        <a:cubicBezTo>
                          <a:pt x="0" y="6"/>
                          <a:pt x="0" y="5"/>
                          <a:pt x="0" y="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 name="Google Shape;61;p1"/>
                  <p:cNvSpPr/>
                  <p:nvPr/>
                </p:nvSpPr>
                <p:spPr>
                  <a:xfrm>
                    <a:off x="1573" y="389"/>
                    <a:ext cx="347" cy="189"/>
                  </a:xfrm>
                  <a:custGeom>
                    <a:rect b="b" l="l" r="r" t="t"/>
                    <a:pathLst>
                      <a:path extrusionOk="0" h="564" w="812">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 name="Google Shape;62;p1"/>
                  <p:cNvSpPr/>
                  <p:nvPr/>
                </p:nvSpPr>
                <p:spPr>
                  <a:xfrm>
                    <a:off x="1634" y="519"/>
                    <a:ext cx="19" cy="29"/>
                  </a:xfrm>
                  <a:custGeom>
                    <a:rect b="b" l="l" r="r" t="t"/>
                    <a:pathLst>
                      <a:path extrusionOk="0" h="85" w="43">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 name="Google Shape;63;p1"/>
                  <p:cNvSpPr/>
                  <p:nvPr/>
                </p:nvSpPr>
                <p:spPr>
                  <a:xfrm>
                    <a:off x="1900" y="421"/>
                    <a:ext cx="18" cy="24"/>
                  </a:xfrm>
                  <a:custGeom>
                    <a:rect b="b" l="l" r="r" t="t"/>
                    <a:pathLst>
                      <a:path extrusionOk="0" h="74" w="4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 name="Google Shape;64;p1"/>
                  <p:cNvSpPr/>
                  <p:nvPr/>
                </p:nvSpPr>
                <p:spPr>
                  <a:xfrm>
                    <a:off x="1951" y="409"/>
                    <a:ext cx="9" cy="10"/>
                  </a:xfrm>
                  <a:custGeom>
                    <a:rect b="b" l="l" r="r" t="t"/>
                    <a:pathLst>
                      <a:path extrusionOk="0" h="30" w="20">
                        <a:moveTo>
                          <a:pt x="7" y="16"/>
                        </a:moveTo>
                        <a:cubicBezTo>
                          <a:pt x="18" y="0"/>
                          <a:pt x="20" y="20"/>
                          <a:pt x="5" y="30"/>
                        </a:cubicBezTo>
                        <a:cubicBezTo>
                          <a:pt x="0" y="23"/>
                          <a:pt x="1" y="22"/>
                          <a:pt x="7"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 name="Google Shape;65;p1"/>
                  <p:cNvSpPr/>
                  <p:nvPr/>
                </p:nvSpPr>
                <p:spPr>
                  <a:xfrm>
                    <a:off x="1021" y="314"/>
                    <a:ext cx="433" cy="354"/>
                  </a:xfrm>
                  <a:custGeom>
                    <a:rect b="b" l="l" r="r" t="t"/>
                    <a:pathLst>
                      <a:path extrusionOk="0" h="557" w="682">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 name="Google Shape;66;p1"/>
                  <p:cNvSpPr/>
                  <p:nvPr/>
                </p:nvSpPr>
                <p:spPr>
                  <a:xfrm>
                    <a:off x="1189" y="447"/>
                    <a:ext cx="163" cy="221"/>
                  </a:xfrm>
                  <a:custGeom>
                    <a:rect b="b" l="l" r="r" t="t"/>
                    <a:pathLst>
                      <a:path extrusionOk="0" h="347" w="25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 name="Google Shape;67;p1"/>
                  <p:cNvSpPr/>
                  <p:nvPr/>
                </p:nvSpPr>
                <p:spPr>
                  <a:xfrm>
                    <a:off x="1476" y="611"/>
                    <a:ext cx="7" cy="12"/>
                  </a:xfrm>
                  <a:custGeom>
                    <a:rect b="b" l="l" r="r" t="t"/>
                    <a:pathLst>
                      <a:path extrusionOk="0" h="37" w="19">
                        <a:moveTo>
                          <a:pt x="7" y="25"/>
                        </a:moveTo>
                        <a:cubicBezTo>
                          <a:pt x="0" y="4"/>
                          <a:pt x="12" y="0"/>
                          <a:pt x="19" y="21"/>
                        </a:cubicBezTo>
                        <a:cubicBezTo>
                          <a:pt x="14" y="37"/>
                          <a:pt x="18" y="36"/>
                          <a:pt x="7"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 name="Google Shape;68;p1"/>
                  <p:cNvSpPr/>
                  <p:nvPr/>
                </p:nvSpPr>
                <p:spPr>
                  <a:xfrm>
                    <a:off x="1467" y="497"/>
                    <a:ext cx="9" cy="7"/>
                  </a:xfrm>
                  <a:custGeom>
                    <a:rect b="b" l="l" r="r" t="t"/>
                    <a:pathLst>
                      <a:path extrusionOk="0" h="20" w="22">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 name="Google Shape;69;p1"/>
                  <p:cNvSpPr/>
                  <p:nvPr/>
                </p:nvSpPr>
                <p:spPr>
                  <a:xfrm>
                    <a:off x="1072" y="357"/>
                    <a:ext cx="25" cy="10"/>
                  </a:xfrm>
                  <a:custGeom>
                    <a:rect b="b" l="l" r="r" t="t"/>
                    <a:pathLst>
                      <a:path extrusionOk="0" h="30" w="57">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 name="Google Shape;70;p1"/>
                  <p:cNvSpPr/>
                  <p:nvPr/>
                </p:nvSpPr>
                <p:spPr>
                  <a:xfrm>
                    <a:off x="1374" y="265"/>
                    <a:ext cx="295" cy="233"/>
                  </a:xfrm>
                  <a:custGeom>
                    <a:rect b="b" l="l" r="r" t="t"/>
                    <a:pathLst>
                      <a:path extrusionOk="0" h="696" w="693">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 name="Google Shape;71;p1"/>
                  <p:cNvSpPr/>
                  <p:nvPr/>
                </p:nvSpPr>
                <p:spPr>
                  <a:xfrm>
                    <a:off x="1173" y="247"/>
                    <a:ext cx="591" cy="95"/>
                  </a:xfrm>
                  <a:custGeom>
                    <a:rect b="b" l="l" r="r" t="t"/>
                    <a:pathLst>
                      <a:path extrusionOk="0" h="149" w="931">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 name="Google Shape;72;p1"/>
                  <p:cNvSpPr/>
                  <p:nvPr/>
                </p:nvSpPr>
                <p:spPr>
                  <a:xfrm>
                    <a:off x="1293" y="282"/>
                    <a:ext cx="13" cy="10"/>
                  </a:xfrm>
                  <a:custGeom>
                    <a:rect b="b" l="l" r="r" t="t"/>
                    <a:pathLst>
                      <a:path extrusionOk="0" h="30" w="31">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 name="Google Shape;73;p1"/>
                  <p:cNvSpPr/>
                  <p:nvPr/>
                </p:nvSpPr>
                <p:spPr>
                  <a:xfrm>
                    <a:off x="1278" y="296"/>
                    <a:ext cx="19" cy="11"/>
                  </a:xfrm>
                  <a:custGeom>
                    <a:rect b="b" l="l" r="r" t="t"/>
                    <a:pathLst>
                      <a:path extrusionOk="0" h="32" w="44">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 name="Google Shape;74;p1"/>
                  <p:cNvSpPr/>
                  <p:nvPr/>
                </p:nvSpPr>
                <p:spPr>
                  <a:xfrm>
                    <a:off x="1340" y="337"/>
                    <a:ext cx="32" cy="6"/>
                  </a:xfrm>
                  <a:custGeom>
                    <a:rect b="b" l="l" r="r" t="t"/>
                    <a:pathLst>
                      <a:path extrusionOk="0" h="18" w="76">
                        <a:moveTo>
                          <a:pt x="37" y="18"/>
                        </a:moveTo>
                        <a:cubicBezTo>
                          <a:pt x="25" y="14"/>
                          <a:pt x="0" y="10"/>
                          <a:pt x="25" y="2"/>
                        </a:cubicBezTo>
                        <a:cubicBezTo>
                          <a:pt x="76" y="9"/>
                          <a:pt x="46" y="0"/>
                          <a:pt x="37"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Google Shape;75;p1"/>
                  <p:cNvSpPr/>
                  <p:nvPr/>
                </p:nvSpPr>
                <p:spPr>
                  <a:xfrm>
                    <a:off x="1395" y="336"/>
                    <a:ext cx="18" cy="15"/>
                  </a:xfrm>
                  <a:custGeom>
                    <a:rect b="b" l="l" r="r" t="t"/>
                    <a:pathLst>
                      <a:path extrusionOk="0" h="44" w="42">
                        <a:moveTo>
                          <a:pt x="0" y="21"/>
                        </a:moveTo>
                        <a:cubicBezTo>
                          <a:pt x="4" y="17"/>
                          <a:pt x="7" y="11"/>
                          <a:pt x="12" y="9"/>
                        </a:cubicBezTo>
                        <a:cubicBezTo>
                          <a:pt x="42" y="0"/>
                          <a:pt x="23" y="44"/>
                          <a:pt x="0" y="2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 name="Google Shape;76;p1"/>
                  <p:cNvSpPr/>
                  <p:nvPr/>
                </p:nvSpPr>
                <p:spPr>
                  <a:xfrm>
                    <a:off x="1248" y="295"/>
                    <a:ext cx="14" cy="10"/>
                  </a:xfrm>
                  <a:custGeom>
                    <a:rect b="b" l="l" r="r" t="t"/>
                    <a:pathLst>
                      <a:path extrusionOk="0" h="30" w="31">
                        <a:moveTo>
                          <a:pt x="7" y="22"/>
                        </a:moveTo>
                        <a:cubicBezTo>
                          <a:pt x="0" y="0"/>
                          <a:pt x="15" y="6"/>
                          <a:pt x="31" y="10"/>
                        </a:cubicBezTo>
                        <a:cubicBezTo>
                          <a:pt x="14" y="16"/>
                          <a:pt x="15" y="30"/>
                          <a:pt x="7" y="2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77" name="Google Shape;77;p1"/>
                <p:cNvGrpSpPr/>
                <p:nvPr/>
              </p:nvGrpSpPr>
              <p:grpSpPr>
                <a:xfrm>
                  <a:off x="3709" y="240"/>
                  <a:ext cx="1139" cy="429"/>
                  <a:chOff x="3709" y="240"/>
                  <a:chExt cx="1139" cy="429"/>
                </a:xfrm>
              </p:grpSpPr>
              <p:sp>
                <p:nvSpPr>
                  <p:cNvPr id="78" name="Google Shape;78;p1"/>
                  <p:cNvSpPr/>
                  <p:nvPr/>
                </p:nvSpPr>
                <p:spPr>
                  <a:xfrm>
                    <a:off x="4808" y="616"/>
                    <a:ext cx="13" cy="14"/>
                  </a:xfrm>
                  <a:custGeom>
                    <a:rect b="b" l="l" r="r" t="t"/>
                    <a:pathLst>
                      <a:path extrusionOk="0" h="42" w="30">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 name="Google Shape;79;p1"/>
                  <p:cNvSpPr/>
                  <p:nvPr/>
                </p:nvSpPr>
                <p:spPr>
                  <a:xfrm>
                    <a:off x="4655" y="629"/>
                    <a:ext cx="11" cy="5"/>
                  </a:xfrm>
                  <a:custGeom>
                    <a:rect b="b" l="l" r="r" t="t"/>
                    <a:pathLst>
                      <a:path extrusionOk="0" h="16" w="25">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 name="Google Shape;80;p1"/>
                  <p:cNvSpPr/>
                  <p:nvPr/>
                </p:nvSpPr>
                <p:spPr>
                  <a:xfrm>
                    <a:off x="4609" y="635"/>
                    <a:ext cx="28" cy="16"/>
                  </a:xfrm>
                  <a:custGeom>
                    <a:rect b="b" l="l" r="r" t="t"/>
                    <a:pathLst>
                      <a:path extrusionOk="0" h="46" w="65">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1"/>
                  <p:cNvSpPr/>
                  <p:nvPr/>
                </p:nvSpPr>
                <p:spPr>
                  <a:xfrm>
                    <a:off x="4580" y="634"/>
                    <a:ext cx="29" cy="16"/>
                  </a:xfrm>
                  <a:custGeom>
                    <a:rect b="b" l="l" r="r" t="t"/>
                    <a:pathLst>
                      <a:path extrusionOk="0" h="47" w="69">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1"/>
                  <p:cNvSpPr/>
                  <p:nvPr/>
                </p:nvSpPr>
                <p:spPr>
                  <a:xfrm>
                    <a:off x="4423" y="547"/>
                    <a:ext cx="151" cy="93"/>
                  </a:xfrm>
                  <a:custGeom>
                    <a:rect b="b" l="l" r="r" t="t"/>
                    <a:pathLst>
                      <a:path extrusionOk="0" h="277" w="355">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Google Shape;83;p1"/>
                  <p:cNvSpPr/>
                  <p:nvPr/>
                </p:nvSpPr>
                <p:spPr>
                  <a:xfrm>
                    <a:off x="4515" y="541"/>
                    <a:ext cx="67" cy="68"/>
                  </a:xfrm>
                  <a:custGeom>
                    <a:rect b="b" l="l" r="r" t="t"/>
                    <a:pathLst>
                      <a:path extrusionOk="0" h="206" w="15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 name="Google Shape;84;p1"/>
                  <p:cNvSpPr/>
                  <p:nvPr/>
                </p:nvSpPr>
                <p:spPr>
                  <a:xfrm>
                    <a:off x="4580" y="572"/>
                    <a:ext cx="47" cy="13"/>
                  </a:xfrm>
                  <a:custGeom>
                    <a:rect b="b" l="l" r="r" t="t"/>
                    <a:pathLst>
                      <a:path extrusionOk="0" h="38" w="109">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1"/>
                  <p:cNvSpPr/>
                  <p:nvPr/>
                </p:nvSpPr>
                <p:spPr>
                  <a:xfrm>
                    <a:off x="4578" y="588"/>
                    <a:ext cx="32" cy="34"/>
                  </a:xfrm>
                  <a:custGeom>
                    <a:rect b="b" l="l" r="r" t="t"/>
                    <a:pathLst>
                      <a:path extrusionOk="0" h="104" w="76">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1"/>
                  <p:cNvSpPr/>
                  <p:nvPr/>
                </p:nvSpPr>
                <p:spPr>
                  <a:xfrm>
                    <a:off x="4632" y="569"/>
                    <a:ext cx="16" cy="20"/>
                  </a:xfrm>
                  <a:custGeom>
                    <a:rect b="b" l="l" r="r" t="t"/>
                    <a:pathLst>
                      <a:path extrusionOk="0" h="61" w="37">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1"/>
                  <p:cNvSpPr/>
                  <p:nvPr/>
                </p:nvSpPr>
                <p:spPr>
                  <a:xfrm>
                    <a:off x="4636" y="600"/>
                    <a:ext cx="20" cy="10"/>
                  </a:xfrm>
                  <a:custGeom>
                    <a:rect b="b" l="l" r="r" t="t"/>
                    <a:pathLst>
                      <a:path extrusionOk="0" h="29" w="4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 name="Google Shape;88;p1"/>
                  <p:cNvSpPr/>
                  <p:nvPr/>
                </p:nvSpPr>
                <p:spPr>
                  <a:xfrm>
                    <a:off x="4657" y="585"/>
                    <a:ext cx="26" cy="17"/>
                  </a:xfrm>
                  <a:custGeom>
                    <a:rect b="b" l="l" r="r" t="t"/>
                    <a:pathLst>
                      <a:path extrusionOk="0" h="48" w="61">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1"/>
                  <p:cNvSpPr/>
                  <p:nvPr/>
                </p:nvSpPr>
                <p:spPr>
                  <a:xfrm>
                    <a:off x="4664" y="593"/>
                    <a:ext cx="122" cy="61"/>
                  </a:xfrm>
                  <a:custGeom>
                    <a:rect b="b" l="l" r="r" t="t"/>
                    <a:pathLst>
                      <a:path extrusionOk="0" h="182" w="286">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1"/>
                  <p:cNvSpPr/>
                  <p:nvPr/>
                </p:nvSpPr>
                <p:spPr>
                  <a:xfrm>
                    <a:off x="4770" y="599"/>
                    <a:ext cx="33" cy="26"/>
                  </a:xfrm>
                  <a:custGeom>
                    <a:rect b="b" l="l" r="r" t="t"/>
                    <a:pathLst>
                      <a:path extrusionOk="0" h="78" w="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 name="Google Shape;91;p1"/>
                  <p:cNvSpPr/>
                  <p:nvPr/>
                </p:nvSpPr>
                <p:spPr>
                  <a:xfrm>
                    <a:off x="4840" y="544"/>
                    <a:ext cx="8" cy="6"/>
                  </a:xfrm>
                  <a:custGeom>
                    <a:rect b="b" l="l" r="r" t="t"/>
                    <a:pathLst>
                      <a:path extrusionOk="0" h="18" w="17">
                        <a:moveTo>
                          <a:pt x="3" y="4"/>
                        </a:moveTo>
                        <a:cubicBezTo>
                          <a:pt x="17" y="7"/>
                          <a:pt x="16" y="18"/>
                          <a:pt x="3" y="14"/>
                        </a:cubicBezTo>
                        <a:cubicBezTo>
                          <a:pt x="0" y="6"/>
                          <a:pt x="7" y="0"/>
                          <a:pt x="3" y="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 name="Google Shape;92;p1"/>
                  <p:cNvSpPr/>
                  <p:nvPr/>
                </p:nvSpPr>
                <p:spPr>
                  <a:xfrm>
                    <a:off x="4747" y="494"/>
                    <a:ext cx="8" cy="5"/>
                  </a:xfrm>
                  <a:custGeom>
                    <a:rect b="b" l="l" r="r" t="t"/>
                    <a:pathLst>
                      <a:path extrusionOk="0" h="15" w="20">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 name="Google Shape;93;p1"/>
                  <p:cNvSpPr/>
                  <p:nvPr/>
                </p:nvSpPr>
                <p:spPr>
                  <a:xfrm>
                    <a:off x="4676" y="536"/>
                    <a:ext cx="8" cy="5"/>
                  </a:xfrm>
                  <a:custGeom>
                    <a:rect b="b" l="l" r="r" t="t"/>
                    <a:pathLst>
                      <a:path extrusionOk="0" h="15" w="20">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 name="Google Shape;94;p1"/>
                  <p:cNvSpPr/>
                  <p:nvPr/>
                </p:nvSpPr>
                <p:spPr>
                  <a:xfrm>
                    <a:off x="4598" y="523"/>
                    <a:ext cx="34" cy="27"/>
                  </a:xfrm>
                  <a:custGeom>
                    <a:rect b="b" l="l" r="r" t="t"/>
                    <a:pathLst>
                      <a:path extrusionOk="0" h="80" w="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1"/>
                  <p:cNvSpPr/>
                  <p:nvPr/>
                </p:nvSpPr>
                <p:spPr>
                  <a:xfrm>
                    <a:off x="4587" y="466"/>
                    <a:ext cx="40" cy="58"/>
                  </a:xfrm>
                  <a:custGeom>
                    <a:rect b="b" l="l" r="r" t="t"/>
                    <a:pathLst>
                      <a:path extrusionOk="0" h="174" w="9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1"/>
                  <p:cNvSpPr/>
                  <p:nvPr/>
                </p:nvSpPr>
                <p:spPr>
                  <a:xfrm>
                    <a:off x="4597" y="508"/>
                    <a:ext cx="14" cy="17"/>
                  </a:xfrm>
                  <a:custGeom>
                    <a:rect b="b" l="l" r="r" t="t"/>
                    <a:pathLst>
                      <a:path extrusionOk="0" h="50" w="32">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 name="Google Shape;97;p1"/>
                  <p:cNvSpPr/>
                  <p:nvPr/>
                </p:nvSpPr>
                <p:spPr>
                  <a:xfrm>
                    <a:off x="4569" y="512"/>
                    <a:ext cx="19" cy="17"/>
                  </a:xfrm>
                  <a:custGeom>
                    <a:rect b="b" l="l" r="r" t="t"/>
                    <a:pathLst>
                      <a:path extrusionOk="0" h="50" w="43">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1"/>
                  <p:cNvSpPr/>
                  <p:nvPr/>
                </p:nvSpPr>
                <p:spPr>
                  <a:xfrm>
                    <a:off x="4784" y="275"/>
                    <a:ext cx="18" cy="10"/>
                  </a:xfrm>
                  <a:custGeom>
                    <a:rect b="b" l="l" r="r" t="t"/>
                    <a:pathLst>
                      <a:path extrusionOk="0" h="29" w="41">
                        <a:moveTo>
                          <a:pt x="0" y="25"/>
                        </a:moveTo>
                        <a:cubicBezTo>
                          <a:pt x="10" y="11"/>
                          <a:pt x="41" y="0"/>
                          <a:pt x="12" y="29"/>
                        </a:cubicBezTo>
                        <a:cubicBezTo>
                          <a:pt x="8" y="28"/>
                          <a:pt x="0" y="25"/>
                          <a:pt x="0"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1"/>
                  <p:cNvSpPr/>
                  <p:nvPr/>
                </p:nvSpPr>
                <p:spPr>
                  <a:xfrm>
                    <a:off x="4293" y="246"/>
                    <a:ext cx="438" cy="152"/>
                  </a:xfrm>
                  <a:custGeom>
                    <a:rect b="b" l="l" r="r" t="t"/>
                    <a:pathLst>
                      <a:path extrusionOk="0" h="152" w="438">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1"/>
                  <p:cNvSpPr/>
                  <p:nvPr/>
                </p:nvSpPr>
                <p:spPr>
                  <a:xfrm>
                    <a:off x="4731" y="240"/>
                    <a:ext cx="20" cy="55"/>
                  </a:xfrm>
                  <a:custGeom>
                    <a:rect b="b" l="l" r="r" t="t"/>
                    <a:pathLst>
                      <a:path extrusionOk="0" h="165" w="47">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1"/>
                  <p:cNvSpPr/>
                  <p:nvPr/>
                </p:nvSpPr>
                <p:spPr>
                  <a:xfrm>
                    <a:off x="4719" y="287"/>
                    <a:ext cx="59" cy="34"/>
                  </a:xfrm>
                  <a:custGeom>
                    <a:rect b="b" l="l" r="r" t="t"/>
                    <a:pathLst>
                      <a:path extrusionOk="0" h="103" w="138">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1"/>
                  <p:cNvSpPr/>
                  <p:nvPr/>
                </p:nvSpPr>
                <p:spPr>
                  <a:xfrm>
                    <a:off x="4656" y="319"/>
                    <a:ext cx="80" cy="72"/>
                  </a:xfrm>
                  <a:custGeom>
                    <a:rect b="b" l="l" r="r" t="t"/>
                    <a:pathLst>
                      <a:path extrusionOk="0" h="214" w="188">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1"/>
                  <p:cNvSpPr/>
                  <p:nvPr/>
                </p:nvSpPr>
                <p:spPr>
                  <a:xfrm>
                    <a:off x="4709" y="340"/>
                    <a:ext cx="6" cy="4"/>
                  </a:xfrm>
                  <a:custGeom>
                    <a:rect b="b" l="l" r="r" t="t"/>
                    <a:pathLst>
                      <a:path extrusionOk="0" h="13" w="13">
                        <a:moveTo>
                          <a:pt x="0" y="9"/>
                        </a:moveTo>
                        <a:cubicBezTo>
                          <a:pt x="6" y="0"/>
                          <a:pt x="13" y="7"/>
                          <a:pt x="4" y="13"/>
                        </a:cubicBezTo>
                        <a:cubicBezTo>
                          <a:pt x="0" y="6"/>
                          <a:pt x="0" y="5"/>
                          <a:pt x="0" y="9"/>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 name="Google Shape;104;p1"/>
                  <p:cNvSpPr/>
                  <p:nvPr/>
                </p:nvSpPr>
                <p:spPr>
                  <a:xfrm>
                    <a:off x="4261" y="389"/>
                    <a:ext cx="347" cy="189"/>
                  </a:xfrm>
                  <a:custGeom>
                    <a:rect b="b" l="l" r="r" t="t"/>
                    <a:pathLst>
                      <a:path extrusionOk="0" h="564" w="812">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Google Shape;105;p1"/>
                  <p:cNvSpPr/>
                  <p:nvPr/>
                </p:nvSpPr>
                <p:spPr>
                  <a:xfrm>
                    <a:off x="4322" y="519"/>
                    <a:ext cx="19" cy="29"/>
                  </a:xfrm>
                  <a:custGeom>
                    <a:rect b="b" l="l" r="r" t="t"/>
                    <a:pathLst>
                      <a:path extrusionOk="0" h="85" w="43">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 name="Google Shape;106;p1"/>
                  <p:cNvSpPr/>
                  <p:nvPr/>
                </p:nvSpPr>
                <p:spPr>
                  <a:xfrm>
                    <a:off x="4588" y="421"/>
                    <a:ext cx="18" cy="24"/>
                  </a:xfrm>
                  <a:custGeom>
                    <a:rect b="b" l="l" r="r" t="t"/>
                    <a:pathLst>
                      <a:path extrusionOk="0" h="74" w="4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 name="Google Shape;107;p1"/>
                  <p:cNvSpPr/>
                  <p:nvPr/>
                </p:nvSpPr>
                <p:spPr>
                  <a:xfrm>
                    <a:off x="4639" y="409"/>
                    <a:ext cx="9" cy="10"/>
                  </a:xfrm>
                  <a:custGeom>
                    <a:rect b="b" l="l" r="r" t="t"/>
                    <a:pathLst>
                      <a:path extrusionOk="0" h="30" w="20">
                        <a:moveTo>
                          <a:pt x="7" y="16"/>
                        </a:moveTo>
                        <a:cubicBezTo>
                          <a:pt x="18" y="0"/>
                          <a:pt x="20" y="20"/>
                          <a:pt x="5" y="30"/>
                        </a:cubicBezTo>
                        <a:cubicBezTo>
                          <a:pt x="0" y="23"/>
                          <a:pt x="1" y="22"/>
                          <a:pt x="7" y="16"/>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 name="Google Shape;108;p1"/>
                  <p:cNvSpPr/>
                  <p:nvPr/>
                </p:nvSpPr>
                <p:spPr>
                  <a:xfrm>
                    <a:off x="3709" y="315"/>
                    <a:ext cx="433" cy="354"/>
                  </a:xfrm>
                  <a:custGeom>
                    <a:rect b="b" l="l" r="r" t="t"/>
                    <a:pathLst>
                      <a:path extrusionOk="0" h="557" w="682">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 name="Google Shape;109;p1"/>
                  <p:cNvSpPr/>
                  <p:nvPr/>
                </p:nvSpPr>
                <p:spPr>
                  <a:xfrm>
                    <a:off x="3877" y="448"/>
                    <a:ext cx="163" cy="221"/>
                  </a:xfrm>
                  <a:custGeom>
                    <a:rect b="b" l="l" r="r" t="t"/>
                    <a:pathLst>
                      <a:path extrusionOk="0" h="347" w="25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 name="Google Shape;110;p1"/>
                  <p:cNvSpPr/>
                  <p:nvPr/>
                </p:nvSpPr>
                <p:spPr>
                  <a:xfrm>
                    <a:off x="4164" y="611"/>
                    <a:ext cx="7" cy="12"/>
                  </a:xfrm>
                  <a:custGeom>
                    <a:rect b="b" l="l" r="r" t="t"/>
                    <a:pathLst>
                      <a:path extrusionOk="0" h="37" w="19">
                        <a:moveTo>
                          <a:pt x="7" y="25"/>
                        </a:moveTo>
                        <a:cubicBezTo>
                          <a:pt x="0" y="4"/>
                          <a:pt x="12" y="0"/>
                          <a:pt x="19" y="21"/>
                        </a:cubicBezTo>
                        <a:cubicBezTo>
                          <a:pt x="14" y="37"/>
                          <a:pt x="18" y="36"/>
                          <a:pt x="7" y="25"/>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1"/>
                  <p:cNvSpPr/>
                  <p:nvPr/>
                </p:nvSpPr>
                <p:spPr>
                  <a:xfrm>
                    <a:off x="4155" y="497"/>
                    <a:ext cx="9" cy="7"/>
                  </a:xfrm>
                  <a:custGeom>
                    <a:rect b="b" l="l" r="r" t="t"/>
                    <a:pathLst>
                      <a:path extrusionOk="0" h="20" w="22">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1"/>
                  <p:cNvSpPr/>
                  <p:nvPr/>
                </p:nvSpPr>
                <p:spPr>
                  <a:xfrm>
                    <a:off x="3760" y="357"/>
                    <a:ext cx="25" cy="10"/>
                  </a:xfrm>
                  <a:custGeom>
                    <a:rect b="b" l="l" r="r" t="t"/>
                    <a:pathLst>
                      <a:path extrusionOk="0" h="30" w="57">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1"/>
                  <p:cNvSpPr/>
                  <p:nvPr/>
                </p:nvSpPr>
                <p:spPr>
                  <a:xfrm>
                    <a:off x="4062" y="265"/>
                    <a:ext cx="295" cy="233"/>
                  </a:xfrm>
                  <a:custGeom>
                    <a:rect b="b" l="l" r="r" t="t"/>
                    <a:pathLst>
                      <a:path extrusionOk="0" h="696" w="693">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
                  <p:cNvSpPr/>
                  <p:nvPr/>
                </p:nvSpPr>
                <p:spPr>
                  <a:xfrm>
                    <a:off x="3861" y="247"/>
                    <a:ext cx="591" cy="95"/>
                  </a:xfrm>
                  <a:custGeom>
                    <a:rect b="b" l="l" r="r" t="t"/>
                    <a:pathLst>
                      <a:path extrusionOk="0" h="149" w="931">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Google Shape;115;p1"/>
                  <p:cNvSpPr/>
                  <p:nvPr/>
                </p:nvSpPr>
                <p:spPr>
                  <a:xfrm>
                    <a:off x="3981" y="282"/>
                    <a:ext cx="13" cy="10"/>
                  </a:xfrm>
                  <a:custGeom>
                    <a:rect b="b" l="l" r="r" t="t"/>
                    <a:pathLst>
                      <a:path extrusionOk="0" h="30" w="31">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
                  <p:cNvSpPr/>
                  <p:nvPr/>
                </p:nvSpPr>
                <p:spPr>
                  <a:xfrm>
                    <a:off x="3966" y="296"/>
                    <a:ext cx="19" cy="11"/>
                  </a:xfrm>
                  <a:custGeom>
                    <a:rect b="b" l="l" r="r" t="t"/>
                    <a:pathLst>
                      <a:path extrusionOk="0" h="32" w="44">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Google Shape;117;p1"/>
                  <p:cNvSpPr/>
                  <p:nvPr/>
                </p:nvSpPr>
                <p:spPr>
                  <a:xfrm>
                    <a:off x="4028" y="337"/>
                    <a:ext cx="32" cy="6"/>
                  </a:xfrm>
                  <a:custGeom>
                    <a:rect b="b" l="l" r="r" t="t"/>
                    <a:pathLst>
                      <a:path extrusionOk="0" h="18" w="76">
                        <a:moveTo>
                          <a:pt x="37" y="18"/>
                        </a:moveTo>
                        <a:cubicBezTo>
                          <a:pt x="25" y="14"/>
                          <a:pt x="0" y="10"/>
                          <a:pt x="25" y="2"/>
                        </a:cubicBezTo>
                        <a:cubicBezTo>
                          <a:pt x="76" y="9"/>
                          <a:pt x="46" y="0"/>
                          <a:pt x="37" y="18"/>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1"/>
                  <p:cNvSpPr/>
                  <p:nvPr/>
                </p:nvSpPr>
                <p:spPr>
                  <a:xfrm>
                    <a:off x="4083" y="336"/>
                    <a:ext cx="18" cy="15"/>
                  </a:xfrm>
                  <a:custGeom>
                    <a:rect b="b" l="l" r="r" t="t"/>
                    <a:pathLst>
                      <a:path extrusionOk="0" h="44" w="42">
                        <a:moveTo>
                          <a:pt x="0" y="21"/>
                        </a:moveTo>
                        <a:cubicBezTo>
                          <a:pt x="4" y="17"/>
                          <a:pt x="7" y="11"/>
                          <a:pt x="12" y="9"/>
                        </a:cubicBezTo>
                        <a:cubicBezTo>
                          <a:pt x="42" y="0"/>
                          <a:pt x="23" y="44"/>
                          <a:pt x="0" y="21"/>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
                  <p:cNvSpPr/>
                  <p:nvPr/>
                </p:nvSpPr>
                <p:spPr>
                  <a:xfrm>
                    <a:off x="3936" y="295"/>
                    <a:ext cx="14" cy="10"/>
                  </a:xfrm>
                  <a:custGeom>
                    <a:rect b="b" l="l" r="r" t="t"/>
                    <a:pathLst>
                      <a:path extrusionOk="0" h="30" w="31">
                        <a:moveTo>
                          <a:pt x="7" y="22"/>
                        </a:moveTo>
                        <a:cubicBezTo>
                          <a:pt x="0" y="0"/>
                          <a:pt x="15" y="6"/>
                          <a:pt x="31" y="10"/>
                        </a:cubicBezTo>
                        <a:cubicBezTo>
                          <a:pt x="14" y="16"/>
                          <a:pt x="15" y="30"/>
                          <a:pt x="7" y="22"/>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grpSp>
            <p:nvGrpSpPr>
              <p:cNvPr id="120" name="Google Shape;120;p1"/>
              <p:cNvGrpSpPr/>
              <p:nvPr/>
            </p:nvGrpSpPr>
            <p:grpSpPr>
              <a:xfrm>
                <a:off x="798" y="111"/>
                <a:ext cx="4702" cy="418"/>
                <a:chOff x="798" y="255"/>
                <a:chExt cx="4702" cy="418"/>
              </a:xfrm>
            </p:grpSpPr>
            <p:cxnSp>
              <p:nvCxnSpPr>
                <p:cNvPr id="121" name="Google Shape;121;p1"/>
                <p:cNvCxnSpPr/>
                <p:nvPr/>
              </p:nvCxnSpPr>
              <p:spPr>
                <a:xfrm>
                  <a:off x="798" y="476"/>
                  <a:ext cx="4702"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1"/>
                <p:cNvCxnSpPr/>
                <p:nvPr/>
              </p:nvCxnSpPr>
              <p:spPr>
                <a:xfrm>
                  <a:off x="1026"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1"/>
                <p:cNvCxnSpPr/>
                <p:nvPr/>
              </p:nvCxnSpPr>
              <p:spPr>
                <a:xfrm>
                  <a:off x="1254"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1"/>
                <p:cNvCxnSpPr/>
                <p:nvPr/>
              </p:nvCxnSpPr>
              <p:spPr>
                <a:xfrm>
                  <a:off x="1482"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1"/>
                <p:cNvCxnSpPr/>
                <p:nvPr/>
              </p:nvCxnSpPr>
              <p:spPr>
                <a:xfrm>
                  <a:off x="1710"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1"/>
                <p:cNvCxnSpPr/>
                <p:nvPr/>
              </p:nvCxnSpPr>
              <p:spPr>
                <a:xfrm>
                  <a:off x="1938"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1"/>
                <p:cNvCxnSpPr/>
                <p:nvPr/>
              </p:nvCxnSpPr>
              <p:spPr>
                <a:xfrm>
                  <a:off x="2166"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1"/>
                <p:cNvCxnSpPr/>
                <p:nvPr/>
              </p:nvCxnSpPr>
              <p:spPr>
                <a:xfrm>
                  <a:off x="2394"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1"/>
                <p:cNvCxnSpPr/>
                <p:nvPr/>
              </p:nvCxnSpPr>
              <p:spPr>
                <a:xfrm>
                  <a:off x="2622"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1"/>
                <p:cNvCxnSpPr/>
                <p:nvPr/>
              </p:nvCxnSpPr>
              <p:spPr>
                <a:xfrm>
                  <a:off x="2850"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1"/>
                <p:cNvCxnSpPr/>
                <p:nvPr/>
              </p:nvCxnSpPr>
              <p:spPr>
                <a:xfrm>
                  <a:off x="3078"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1"/>
                <p:cNvCxnSpPr/>
                <p:nvPr/>
              </p:nvCxnSpPr>
              <p:spPr>
                <a:xfrm>
                  <a:off x="3306"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1"/>
                <p:cNvCxnSpPr/>
                <p:nvPr/>
              </p:nvCxnSpPr>
              <p:spPr>
                <a:xfrm>
                  <a:off x="3534"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1"/>
                <p:cNvCxnSpPr/>
                <p:nvPr/>
              </p:nvCxnSpPr>
              <p:spPr>
                <a:xfrm>
                  <a:off x="3762"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1"/>
                <p:cNvCxnSpPr/>
                <p:nvPr/>
              </p:nvCxnSpPr>
              <p:spPr>
                <a:xfrm>
                  <a:off x="3990"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1"/>
                <p:cNvCxnSpPr/>
                <p:nvPr/>
              </p:nvCxnSpPr>
              <p:spPr>
                <a:xfrm>
                  <a:off x="4218"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1"/>
                <p:cNvCxnSpPr/>
                <p:nvPr/>
              </p:nvCxnSpPr>
              <p:spPr>
                <a:xfrm>
                  <a:off x="4446"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8" name="Google Shape;138;p1"/>
                <p:cNvCxnSpPr/>
                <p:nvPr/>
              </p:nvCxnSpPr>
              <p:spPr>
                <a:xfrm>
                  <a:off x="4674"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39" name="Google Shape;139;p1"/>
                <p:cNvCxnSpPr/>
                <p:nvPr/>
              </p:nvCxnSpPr>
              <p:spPr>
                <a:xfrm>
                  <a:off x="4902"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40" name="Google Shape;140;p1"/>
                <p:cNvCxnSpPr/>
                <p:nvPr/>
              </p:nvCxnSpPr>
              <p:spPr>
                <a:xfrm>
                  <a:off x="5130" y="255"/>
                  <a:ext cx="0" cy="418"/>
                </a:xfrm>
                <a:prstGeom prst="straightConnector1">
                  <a:avLst/>
                </a:prstGeom>
                <a:noFill/>
                <a:ln cap="flat" cmpd="sng" w="9525">
                  <a:solidFill>
                    <a:schemeClr val="folHlink"/>
                  </a:solidFill>
                  <a:prstDash val="solid"/>
                  <a:miter lim="800000"/>
                  <a:headEnd len="med" w="med" type="none"/>
                  <a:tailEnd len="med" w="med" type="none"/>
                </a:ln>
              </p:spPr>
            </p:cxnSp>
            <p:cxnSp>
              <p:nvCxnSpPr>
                <p:cNvPr id="141" name="Google Shape;141;p1"/>
                <p:cNvCxnSpPr/>
                <p:nvPr/>
              </p:nvCxnSpPr>
              <p:spPr>
                <a:xfrm>
                  <a:off x="5358" y="255"/>
                  <a:ext cx="0" cy="418"/>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42" name="Google Shape;142;p1"/>
              <p:cNvGrpSpPr/>
              <p:nvPr/>
            </p:nvGrpSpPr>
            <p:grpSpPr>
              <a:xfrm>
                <a:off x="1208" y="109"/>
                <a:ext cx="3694" cy="423"/>
                <a:chOff x="1034" y="245"/>
                <a:chExt cx="3694" cy="423"/>
              </a:xfrm>
            </p:grpSpPr>
            <p:cxnSp>
              <p:nvCxnSpPr>
                <p:cNvPr id="143" name="Google Shape;143;p1"/>
                <p:cNvCxnSpPr/>
                <p:nvPr/>
              </p:nvCxnSpPr>
              <p:spPr>
                <a:xfrm>
                  <a:off x="2676" y="246"/>
                  <a:ext cx="0" cy="142"/>
                </a:xfrm>
                <a:prstGeom prst="straightConnector1">
                  <a:avLst/>
                </a:prstGeom>
                <a:noFill/>
                <a:ln cap="flat" cmpd="sng" w="9525">
                  <a:solidFill>
                    <a:schemeClr val="hlink"/>
                  </a:solidFill>
                  <a:prstDash val="solid"/>
                  <a:miter lim="800000"/>
                  <a:headEnd len="med" w="med" type="none"/>
                  <a:tailEnd len="med" w="med" type="none"/>
                </a:ln>
              </p:spPr>
            </p:cxnSp>
            <p:cxnSp>
              <p:nvCxnSpPr>
                <p:cNvPr id="144" name="Google Shape;144;p1"/>
                <p:cNvCxnSpPr/>
                <p:nvPr/>
              </p:nvCxnSpPr>
              <p:spPr>
                <a:xfrm>
                  <a:off x="2798" y="468"/>
                  <a:ext cx="70" cy="0"/>
                </a:xfrm>
                <a:prstGeom prst="straightConnector1">
                  <a:avLst/>
                </a:prstGeom>
                <a:noFill/>
                <a:ln cap="flat" cmpd="sng" w="9525">
                  <a:solidFill>
                    <a:schemeClr val="hlink"/>
                  </a:solidFill>
                  <a:prstDash val="solid"/>
                  <a:miter lim="800000"/>
                  <a:headEnd len="med" w="med" type="none"/>
                  <a:tailEnd len="med" w="med" type="none"/>
                </a:ln>
              </p:spPr>
            </p:cxnSp>
            <p:cxnSp>
              <p:nvCxnSpPr>
                <p:cNvPr id="145" name="Google Shape;145;p1"/>
                <p:cNvCxnSpPr/>
                <p:nvPr/>
              </p:nvCxnSpPr>
              <p:spPr>
                <a:xfrm>
                  <a:off x="2904" y="486"/>
                  <a:ext cx="0" cy="28"/>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1"/>
                <p:cNvCxnSpPr/>
                <p:nvPr/>
              </p:nvCxnSpPr>
              <p:spPr>
                <a:xfrm>
                  <a:off x="3132" y="586"/>
                  <a:ext cx="0" cy="79"/>
                </a:xfrm>
                <a:prstGeom prst="straightConnector1">
                  <a:avLst/>
                </a:prstGeom>
                <a:noFill/>
                <a:ln cap="flat" cmpd="sng" w="9525">
                  <a:solidFill>
                    <a:schemeClr val="hlink"/>
                  </a:solidFill>
                  <a:prstDash val="solid"/>
                  <a:miter lim="800000"/>
                  <a:headEnd len="med" w="med" type="none"/>
                  <a:tailEnd len="med" w="med" type="none"/>
                </a:ln>
              </p:spPr>
            </p:cxnSp>
            <p:cxnSp>
              <p:nvCxnSpPr>
                <p:cNvPr id="147" name="Google Shape;147;p1"/>
                <p:cNvCxnSpPr/>
                <p:nvPr/>
              </p:nvCxnSpPr>
              <p:spPr>
                <a:xfrm>
                  <a:off x="3816" y="358"/>
                  <a:ext cx="0" cy="180"/>
                </a:xfrm>
                <a:prstGeom prst="straightConnector1">
                  <a:avLst/>
                </a:prstGeom>
                <a:noFill/>
                <a:ln cap="flat" cmpd="sng" w="9525">
                  <a:solidFill>
                    <a:schemeClr val="hlink"/>
                  </a:solidFill>
                  <a:prstDash val="solid"/>
                  <a:miter lim="800000"/>
                  <a:headEnd len="med" w="med" type="none"/>
                  <a:tailEnd len="med" w="med" type="none"/>
                </a:ln>
              </p:spPr>
            </p:cxnSp>
            <p:cxnSp>
              <p:nvCxnSpPr>
                <p:cNvPr id="148" name="Google Shape;148;p1"/>
                <p:cNvCxnSpPr/>
                <p:nvPr/>
              </p:nvCxnSpPr>
              <p:spPr>
                <a:xfrm>
                  <a:off x="3722" y="468"/>
                  <a:ext cx="34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9" name="Google Shape;149;p1"/>
                <p:cNvCxnSpPr/>
                <p:nvPr/>
              </p:nvCxnSpPr>
              <p:spPr>
                <a:xfrm>
                  <a:off x="4044" y="372"/>
                  <a:ext cx="0" cy="294"/>
                </a:xfrm>
                <a:prstGeom prst="straightConnector1">
                  <a:avLst/>
                </a:prstGeom>
                <a:noFill/>
                <a:ln cap="flat" cmpd="sng" w="9525">
                  <a:solidFill>
                    <a:schemeClr val="hlink"/>
                  </a:solidFill>
                  <a:prstDash val="solid"/>
                  <a:miter lim="800000"/>
                  <a:headEnd len="med" w="med" type="none"/>
                  <a:tailEnd len="med" w="med" type="none"/>
                </a:ln>
              </p:spPr>
            </p:cxnSp>
            <p:cxnSp>
              <p:nvCxnSpPr>
                <p:cNvPr id="150" name="Google Shape;150;p1"/>
                <p:cNvCxnSpPr/>
                <p:nvPr/>
              </p:nvCxnSpPr>
              <p:spPr>
                <a:xfrm rot="10800000">
                  <a:off x="4046" y="248"/>
                  <a:ext cx="0" cy="50"/>
                </a:xfrm>
                <a:prstGeom prst="straightConnector1">
                  <a:avLst/>
                </a:prstGeom>
                <a:noFill/>
                <a:ln cap="flat" cmpd="sng" w="9525">
                  <a:solidFill>
                    <a:schemeClr val="hlink"/>
                  </a:solidFill>
                  <a:prstDash val="solid"/>
                  <a:miter lim="800000"/>
                  <a:headEnd len="med" w="med" type="none"/>
                  <a:tailEnd len="med" w="med" type="none"/>
                </a:ln>
              </p:spPr>
            </p:cxnSp>
            <p:cxnSp>
              <p:nvCxnSpPr>
                <p:cNvPr id="151" name="Google Shape;151;p1"/>
                <p:cNvCxnSpPr/>
                <p:nvPr/>
              </p:nvCxnSpPr>
              <p:spPr>
                <a:xfrm rot="10800000">
                  <a:off x="4272" y="246"/>
                  <a:ext cx="0" cy="182"/>
                </a:xfrm>
                <a:prstGeom prst="straightConnector1">
                  <a:avLst/>
                </a:prstGeom>
                <a:noFill/>
                <a:ln cap="flat" cmpd="sng" w="9525">
                  <a:solidFill>
                    <a:schemeClr val="hlink"/>
                  </a:solidFill>
                  <a:prstDash val="solid"/>
                  <a:miter lim="800000"/>
                  <a:headEnd len="med" w="med" type="none"/>
                  <a:tailEnd len="med" w="med" type="none"/>
                </a:ln>
              </p:spPr>
            </p:cxnSp>
            <p:cxnSp>
              <p:nvCxnSpPr>
                <p:cNvPr id="152" name="Google Shape;152;p1"/>
                <p:cNvCxnSpPr/>
                <p:nvPr/>
              </p:nvCxnSpPr>
              <p:spPr>
                <a:xfrm rot="10800000">
                  <a:off x="4422" y="468"/>
                  <a:ext cx="78" cy="0"/>
                </a:xfrm>
                <a:prstGeom prst="straightConnector1">
                  <a:avLst/>
                </a:prstGeom>
                <a:noFill/>
                <a:ln cap="flat" cmpd="sng" w="9525">
                  <a:solidFill>
                    <a:schemeClr val="hlink"/>
                  </a:solidFill>
                  <a:prstDash val="solid"/>
                  <a:miter lim="800000"/>
                  <a:headEnd len="med" w="med" type="none"/>
                  <a:tailEnd len="med" w="med" type="none"/>
                </a:ln>
              </p:spPr>
            </p:cxnSp>
            <p:cxnSp>
              <p:nvCxnSpPr>
                <p:cNvPr id="153" name="Google Shape;153;p1"/>
                <p:cNvCxnSpPr/>
                <p:nvPr/>
              </p:nvCxnSpPr>
              <p:spPr>
                <a:xfrm rot="10800000">
                  <a:off x="4290" y="468"/>
                  <a:ext cx="62" cy="0"/>
                </a:xfrm>
                <a:prstGeom prst="straightConnector1">
                  <a:avLst/>
                </a:prstGeom>
                <a:noFill/>
                <a:ln cap="flat" cmpd="sng" w="9525">
                  <a:solidFill>
                    <a:schemeClr val="hlink"/>
                  </a:solidFill>
                  <a:prstDash val="solid"/>
                  <a:miter lim="800000"/>
                  <a:headEnd len="med" w="med" type="none"/>
                  <a:tailEnd len="med" w="med" type="none"/>
                </a:ln>
              </p:spPr>
            </p:cxnSp>
            <p:cxnSp>
              <p:nvCxnSpPr>
                <p:cNvPr id="154" name="Google Shape;154;p1"/>
                <p:cNvCxnSpPr/>
                <p:nvPr/>
              </p:nvCxnSpPr>
              <p:spPr>
                <a:xfrm rot="10800000">
                  <a:off x="4500" y="246"/>
                  <a:ext cx="0" cy="270"/>
                </a:xfrm>
                <a:prstGeom prst="straightConnector1">
                  <a:avLst/>
                </a:prstGeom>
                <a:noFill/>
                <a:ln cap="flat" cmpd="sng" w="9525">
                  <a:solidFill>
                    <a:schemeClr val="hlink"/>
                  </a:solidFill>
                  <a:prstDash val="solid"/>
                  <a:miter lim="800000"/>
                  <a:headEnd len="med" w="med" type="none"/>
                  <a:tailEnd len="med" w="med" type="none"/>
                </a:ln>
              </p:spPr>
            </p:cxnSp>
            <p:cxnSp>
              <p:nvCxnSpPr>
                <p:cNvPr id="155" name="Google Shape;155;p1"/>
                <p:cNvCxnSpPr/>
                <p:nvPr/>
              </p:nvCxnSpPr>
              <p:spPr>
                <a:xfrm>
                  <a:off x="4728" y="606"/>
                  <a:ext cx="0" cy="34"/>
                </a:xfrm>
                <a:prstGeom prst="straightConnector1">
                  <a:avLst/>
                </a:prstGeom>
                <a:noFill/>
                <a:ln cap="flat" cmpd="sng" w="9525">
                  <a:solidFill>
                    <a:schemeClr val="hlink"/>
                  </a:solidFill>
                  <a:prstDash val="solid"/>
                  <a:miter lim="800000"/>
                  <a:headEnd len="med" w="med" type="none"/>
                  <a:tailEnd len="med" w="med" type="none"/>
                </a:ln>
              </p:spPr>
            </p:cxnSp>
            <p:cxnSp>
              <p:nvCxnSpPr>
                <p:cNvPr id="156" name="Google Shape;156;p1"/>
                <p:cNvCxnSpPr/>
                <p:nvPr/>
              </p:nvCxnSpPr>
              <p:spPr>
                <a:xfrm>
                  <a:off x="1992" y="250"/>
                  <a:ext cx="0" cy="62"/>
                </a:xfrm>
                <a:prstGeom prst="straightConnector1">
                  <a:avLst/>
                </a:prstGeom>
                <a:noFill/>
                <a:ln cap="flat" cmpd="sng" w="9525">
                  <a:solidFill>
                    <a:schemeClr val="hlink"/>
                  </a:solidFill>
                  <a:prstDash val="solid"/>
                  <a:miter lim="800000"/>
                  <a:headEnd len="med" w="med" type="none"/>
                  <a:tailEnd len="med" w="med" type="none"/>
                </a:ln>
              </p:spPr>
            </p:cxnSp>
            <p:cxnSp>
              <p:nvCxnSpPr>
                <p:cNvPr id="157" name="Google Shape;157;p1"/>
                <p:cNvCxnSpPr/>
                <p:nvPr/>
              </p:nvCxnSpPr>
              <p:spPr>
                <a:xfrm>
                  <a:off x="1764" y="247"/>
                  <a:ext cx="0" cy="337"/>
                </a:xfrm>
                <a:prstGeom prst="straightConnector1">
                  <a:avLst/>
                </a:prstGeom>
                <a:noFill/>
                <a:ln cap="flat" cmpd="sng" w="9525">
                  <a:solidFill>
                    <a:schemeClr val="hlink"/>
                  </a:solidFill>
                  <a:prstDash val="solid"/>
                  <a:miter lim="800000"/>
                  <a:headEnd len="med" w="med" type="none"/>
                  <a:tailEnd len="med" w="med" type="none"/>
                </a:ln>
              </p:spPr>
            </p:cxnSp>
            <p:cxnSp>
              <p:nvCxnSpPr>
                <p:cNvPr id="158" name="Google Shape;158;p1"/>
                <p:cNvCxnSpPr/>
                <p:nvPr/>
              </p:nvCxnSpPr>
              <p:spPr>
                <a:xfrm rot="10800000">
                  <a:off x="1738" y="468"/>
                  <a:ext cx="68" cy="0"/>
                </a:xfrm>
                <a:prstGeom prst="straightConnector1">
                  <a:avLst/>
                </a:prstGeom>
                <a:noFill/>
                <a:ln cap="flat" cmpd="sng" w="9525">
                  <a:solidFill>
                    <a:schemeClr val="hlink"/>
                  </a:solidFill>
                  <a:prstDash val="solid"/>
                  <a:miter lim="800000"/>
                  <a:headEnd len="med" w="med" type="none"/>
                  <a:tailEnd len="med" w="med" type="none"/>
                </a:ln>
              </p:spPr>
            </p:cxnSp>
            <p:cxnSp>
              <p:nvCxnSpPr>
                <p:cNvPr id="159" name="Google Shape;159;p1"/>
                <p:cNvCxnSpPr/>
                <p:nvPr/>
              </p:nvCxnSpPr>
              <p:spPr>
                <a:xfrm>
                  <a:off x="1604" y="468"/>
                  <a:ext cx="60" cy="0"/>
                </a:xfrm>
                <a:prstGeom prst="straightConnector1">
                  <a:avLst/>
                </a:prstGeom>
                <a:noFill/>
                <a:ln cap="flat" cmpd="sng" w="9525">
                  <a:solidFill>
                    <a:schemeClr val="hlink"/>
                  </a:solidFill>
                  <a:prstDash val="solid"/>
                  <a:miter lim="800000"/>
                  <a:headEnd len="med" w="med" type="none"/>
                  <a:tailEnd len="med" w="med" type="none"/>
                </a:ln>
              </p:spPr>
            </p:cxnSp>
            <p:cxnSp>
              <p:nvCxnSpPr>
                <p:cNvPr id="160" name="Google Shape;160;p1"/>
                <p:cNvCxnSpPr/>
                <p:nvPr/>
              </p:nvCxnSpPr>
              <p:spPr>
                <a:xfrm rot="10800000">
                  <a:off x="1404" y="468"/>
                  <a:ext cx="82" cy="0"/>
                </a:xfrm>
                <a:prstGeom prst="straightConnector1">
                  <a:avLst/>
                </a:prstGeom>
                <a:noFill/>
                <a:ln cap="flat" cmpd="sng" w="9525">
                  <a:solidFill>
                    <a:schemeClr val="hlink"/>
                  </a:solidFill>
                  <a:prstDash val="solid"/>
                  <a:miter lim="800000"/>
                  <a:headEnd len="med" w="med" type="none"/>
                  <a:tailEnd len="med" w="med" type="none"/>
                </a:ln>
              </p:spPr>
            </p:cxnSp>
            <p:cxnSp>
              <p:nvCxnSpPr>
                <p:cNvPr id="161" name="Google Shape;161;p1"/>
                <p:cNvCxnSpPr/>
                <p:nvPr/>
              </p:nvCxnSpPr>
              <p:spPr>
                <a:xfrm>
                  <a:off x="1034" y="468"/>
                  <a:ext cx="348" cy="0"/>
                </a:xfrm>
                <a:prstGeom prst="straightConnector1">
                  <a:avLst/>
                </a:prstGeom>
                <a:noFill/>
                <a:ln cap="flat" cmpd="sng" w="9525">
                  <a:solidFill>
                    <a:schemeClr val="hlink"/>
                  </a:solidFill>
                  <a:prstDash val="solid"/>
                  <a:miter lim="800000"/>
                  <a:headEnd len="med" w="med" type="none"/>
                  <a:tailEnd len="med" w="med" type="none"/>
                </a:ln>
              </p:spPr>
            </p:cxnSp>
            <p:cxnSp>
              <p:nvCxnSpPr>
                <p:cNvPr id="162" name="Google Shape;162;p1"/>
                <p:cNvCxnSpPr/>
                <p:nvPr/>
              </p:nvCxnSpPr>
              <p:spPr>
                <a:xfrm>
                  <a:off x="1306" y="370"/>
                  <a:ext cx="0" cy="298"/>
                </a:xfrm>
                <a:prstGeom prst="straightConnector1">
                  <a:avLst/>
                </a:prstGeom>
                <a:noFill/>
                <a:ln cap="flat" cmpd="sng" w="9525">
                  <a:solidFill>
                    <a:schemeClr val="hlink"/>
                  </a:solidFill>
                  <a:prstDash val="solid"/>
                  <a:miter lim="800000"/>
                  <a:headEnd len="med" w="med" type="none"/>
                  <a:tailEnd len="med" w="med" type="none"/>
                </a:ln>
              </p:spPr>
            </p:cxnSp>
            <p:cxnSp>
              <p:nvCxnSpPr>
                <p:cNvPr id="163" name="Google Shape;163;p1"/>
                <p:cNvCxnSpPr/>
                <p:nvPr/>
              </p:nvCxnSpPr>
              <p:spPr>
                <a:xfrm>
                  <a:off x="1080" y="388"/>
                  <a:ext cx="0" cy="156"/>
                </a:xfrm>
                <a:prstGeom prst="straightConnector1">
                  <a:avLst/>
                </a:prstGeom>
                <a:noFill/>
                <a:ln cap="flat" cmpd="sng" w="9525">
                  <a:solidFill>
                    <a:schemeClr val="hlink"/>
                  </a:solidFill>
                  <a:prstDash val="solid"/>
                  <a:miter lim="800000"/>
                  <a:headEnd len="med" w="med" type="none"/>
                  <a:tailEnd len="med" w="med" type="none"/>
                </a:ln>
              </p:spPr>
            </p:cxnSp>
            <p:cxnSp>
              <p:nvCxnSpPr>
                <p:cNvPr id="164" name="Google Shape;164;p1"/>
                <p:cNvCxnSpPr/>
                <p:nvPr/>
              </p:nvCxnSpPr>
              <p:spPr>
                <a:xfrm rot="10800000">
                  <a:off x="1308" y="245"/>
                  <a:ext cx="0" cy="27"/>
                </a:xfrm>
                <a:prstGeom prst="straightConnector1">
                  <a:avLst/>
                </a:prstGeom>
                <a:noFill/>
                <a:ln cap="flat" cmpd="sng" w="9525">
                  <a:solidFill>
                    <a:schemeClr val="hlink"/>
                  </a:solidFill>
                  <a:prstDash val="solid"/>
                  <a:miter lim="800000"/>
                  <a:headEnd len="med" w="med" type="none"/>
                  <a:tailEnd len="med" w="med" type="none"/>
                </a:ln>
              </p:spPr>
            </p:cxnSp>
            <p:cxnSp>
              <p:nvCxnSpPr>
                <p:cNvPr id="165" name="Google Shape;165;p1"/>
                <p:cNvCxnSpPr/>
                <p:nvPr/>
              </p:nvCxnSpPr>
              <p:spPr>
                <a:xfrm>
                  <a:off x="1536" y="316"/>
                  <a:ext cx="0" cy="96"/>
                </a:xfrm>
                <a:prstGeom prst="straightConnector1">
                  <a:avLst/>
                </a:prstGeom>
                <a:noFill/>
                <a:ln cap="flat" cmpd="sng" w="9525">
                  <a:solidFill>
                    <a:schemeClr val="hlink"/>
                  </a:solidFill>
                  <a:prstDash val="solid"/>
                  <a:miter lim="800000"/>
                  <a:headEnd len="med" w="med" type="none"/>
                  <a:tailEnd len="med" w="med" type="none"/>
                </a:ln>
              </p:spPr>
            </p:cxnSp>
            <p:cxnSp>
              <p:nvCxnSpPr>
                <p:cNvPr id="166" name="Google Shape;166;p1"/>
                <p:cNvCxnSpPr/>
                <p:nvPr/>
              </p:nvCxnSpPr>
              <p:spPr>
                <a:xfrm rot="10800000">
                  <a:off x="1536" y="247"/>
                  <a:ext cx="0" cy="22"/>
                </a:xfrm>
                <a:prstGeom prst="straightConnector1">
                  <a:avLst/>
                </a:prstGeom>
                <a:noFill/>
                <a:ln cap="flat" cmpd="sng" w="9525">
                  <a:solidFill>
                    <a:schemeClr val="hlink"/>
                  </a:solidFill>
                  <a:prstDash val="solid"/>
                  <a:miter lim="800000"/>
                  <a:headEnd len="med" w="med" type="none"/>
                  <a:tailEnd len="med" w="med" type="none"/>
                </a:ln>
              </p:spPr>
            </p:cxnSp>
            <p:cxnSp>
              <p:nvCxnSpPr>
                <p:cNvPr id="167" name="Google Shape;167;p1"/>
                <p:cNvCxnSpPr/>
                <p:nvPr/>
              </p:nvCxnSpPr>
              <p:spPr>
                <a:xfrm>
                  <a:off x="4095" y="467"/>
                  <a:ext cx="80" cy="0"/>
                </a:xfrm>
                <a:prstGeom prst="straightConnector1">
                  <a:avLst/>
                </a:prstGeom>
                <a:noFill/>
                <a:ln cap="flat" cmpd="sng" w="9525">
                  <a:solidFill>
                    <a:schemeClr val="hlink"/>
                  </a:solidFill>
                  <a:prstDash val="solid"/>
                  <a:miter lim="800000"/>
                  <a:headEnd len="med" w="med" type="none"/>
                  <a:tailEnd len="med" w="med" type="none"/>
                </a:ln>
              </p:spPr>
            </p:cxnSp>
          </p:grpSp>
        </p:grpSp>
        <p:pic>
          <p:nvPicPr>
            <p:cNvPr id="168" name="Google Shape;168;p1"/>
            <p:cNvPicPr preferRelativeResize="0"/>
            <p:nvPr/>
          </p:nvPicPr>
          <p:blipFill rotWithShape="1">
            <a:blip r:embed="rId1">
              <a:alphaModFix/>
            </a:blip>
            <a:srcRect b="0" l="0" r="0" t="0"/>
            <a:stretch/>
          </p:blipFill>
          <p:spPr>
            <a:xfrm>
              <a:off x="112" y="48"/>
              <a:ext cx="528" cy="528"/>
            </a:xfrm>
            <a:prstGeom prst="rect">
              <a:avLst/>
            </a:prstGeom>
            <a:noFill/>
            <a:ln>
              <a:noFill/>
            </a:ln>
          </p:spPr>
        </p:pic>
      </p:grpSp>
      <p:sp>
        <p:nvSpPr>
          <p:cNvPr id="169" name="Google Shape;169;p1"/>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1pPr>
            <a:lvl2pPr lvl="1"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2pPr>
            <a:lvl3pPr lvl="2"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3pPr>
            <a:lvl4pPr lvl="3"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4pPr>
            <a:lvl5pPr lvl="4"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5pPr>
            <a:lvl6pPr lvl="5"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6pPr>
            <a:lvl7pPr lvl="6"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7pPr>
            <a:lvl8pPr lvl="7"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8pPr>
            <a:lvl9pPr lvl="8" marR="0" rtl="0" algn="l">
              <a:lnSpc>
                <a:spcPct val="100000"/>
              </a:lnSpc>
              <a:spcBef>
                <a:spcPts val="0"/>
              </a:spcBef>
              <a:spcAft>
                <a:spcPts val="0"/>
              </a:spcAft>
              <a:buSzPts val="1400"/>
              <a:buNone/>
              <a:defRPr b="1" i="0" sz="2800" u="none" cap="none" strike="noStrike">
                <a:solidFill>
                  <a:srgbClr val="8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about:blank" TargetMode="External"/><Relationship Id="rId4" Type="http://schemas.openxmlformats.org/officeDocument/2006/relationships/hyperlink" Target="http://www.marcclifton.com/tabid/82/Default.aspx" TargetMode="External"/><Relationship Id="rId10" Type="http://schemas.openxmlformats.org/officeDocument/2006/relationships/hyperlink" Target="http://test_fixtures" TargetMode="External"/><Relationship Id="rId9" Type="http://schemas.openxmlformats.org/officeDocument/2006/relationships/hyperlink" Target="http://en.wikipedia.org/wiki/List_of_unit_testing_frameworks" TargetMode="External"/><Relationship Id="rId5" Type="http://schemas.openxmlformats.org/officeDocument/2006/relationships/hyperlink" Target="http://en.wikipedia.org/wiki/Unit_testing" TargetMode="External"/><Relationship Id="rId6" Type="http://schemas.openxmlformats.org/officeDocument/2006/relationships/hyperlink" Target="about:blank" TargetMode="External"/><Relationship Id="rId7" Type="http://schemas.openxmlformats.org/officeDocument/2006/relationships/hyperlink" Target="http://www.cs.vu.nl/~x/out/out.html" TargetMode="External"/><Relationship Id="rId8" Type="http://schemas.openxmlformats.org/officeDocument/2006/relationships/hyperlink" Target="http://msdn2.microsoft.com/en-us/library/ms954600.asp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Google Shape;279;p5"/>
          <p:cNvSpPr txBox="1"/>
          <p:nvPr>
            <p:ph type="ctrTitle"/>
          </p:nvPr>
        </p:nvSpPr>
        <p:spPr>
          <a:xfrm>
            <a:off x="2438400" y="2362200"/>
            <a:ext cx="6019800" cy="1524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00000"/>
              </a:buClr>
              <a:buSzPts val="4400"/>
              <a:buFont typeface="Tahoma"/>
              <a:buNone/>
            </a:pPr>
            <a:r>
              <a:rPr b="1" i="0" lang="en-US" sz="4400" u="none">
                <a:solidFill>
                  <a:srgbClr val="800000"/>
                </a:solidFill>
                <a:latin typeface="Tahoma"/>
                <a:ea typeface="Tahoma"/>
                <a:cs typeface="Tahoma"/>
                <a:sym typeface="Tahoma"/>
              </a:rPr>
              <a:t>Unit Test Introduction</a:t>
            </a:r>
            <a:endParaRPr/>
          </a:p>
        </p:txBody>
      </p:sp>
      <p:sp>
        <p:nvSpPr>
          <p:cNvPr id="280" name="Google Shape;280;p5"/>
          <p:cNvSpPr txBox="1"/>
          <p:nvPr>
            <p:ph idx="1" type="subTitle"/>
          </p:nvPr>
        </p:nvSpPr>
        <p:spPr>
          <a:xfrm>
            <a:off x="4038600" y="4724400"/>
            <a:ext cx="5105400" cy="1447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By          : Tuan Hoang &amp; Thang Nguyen The</a:t>
            </a:r>
            <a:endParaRPr/>
          </a:p>
          <a:p>
            <a:pPr indent="0" lvl="0" marL="0" rtl="0" algn="l">
              <a:lnSpc>
                <a:spcPct val="10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Date       : July, 2007</a:t>
            </a:r>
            <a:endParaRPr/>
          </a:p>
          <a:p>
            <a:pPr indent="0" lvl="0" marL="0" rtl="0" algn="l">
              <a:lnSpc>
                <a:spcPct val="10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Duration : 2 hours</a:t>
            </a:r>
            <a:endParaRPr/>
          </a:p>
          <a:p>
            <a:pPr indent="0" lvl="0" marL="0" rtl="0" algn="l">
              <a:lnSpc>
                <a:spcPct val="10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Revision  : 1.0</a:t>
            </a:r>
            <a:endParaRPr/>
          </a:p>
        </p:txBody>
      </p:sp>
      <p:sp>
        <p:nvSpPr>
          <p:cNvPr id="281" name="Google Shape;281;p5"/>
          <p:cNvSpPr txBox="1"/>
          <p:nvPr/>
        </p:nvSpPr>
        <p:spPr>
          <a:xfrm>
            <a:off x="6461125" y="911225"/>
            <a:ext cx="2597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MS Gothic"/>
              <a:buNone/>
            </a:pPr>
            <a:r>
              <a:rPr b="1" i="1" lang="en-US" sz="2000" u="none">
                <a:solidFill>
                  <a:schemeClr val="dk1"/>
                </a:solidFill>
                <a:latin typeface="MS Gothic"/>
                <a:ea typeface="MS Gothic"/>
                <a:cs typeface="MS Gothic"/>
                <a:sym typeface="MS Gothic"/>
              </a:rPr>
              <a:t>Course ID: GCS-P141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99" name="Shape 499"/>
        <p:cNvGrpSpPr/>
        <p:nvPr/>
      </p:nvGrpSpPr>
      <p:grpSpPr>
        <a:xfrm>
          <a:off x="0" y="0"/>
          <a:ext cx="0" cy="0"/>
          <a:chOff x="0" y="0"/>
          <a:chExt cx="0" cy="0"/>
        </a:xfrm>
      </p:grpSpPr>
      <p:sp>
        <p:nvSpPr>
          <p:cNvPr id="500" name="Google Shape;500;p14"/>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01" name="Google Shape;501;p14"/>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02" name="Google Shape;502;p14"/>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3" name="Google Shape;503;p14"/>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process (cont.)</a:t>
            </a:r>
            <a:endParaRPr/>
          </a:p>
        </p:txBody>
      </p:sp>
      <p:sp>
        <p:nvSpPr>
          <p:cNvPr id="504" name="Google Shape;504;p14"/>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Prepare Mock objects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Tester can set return values for a specific input of Mock method.</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Expecting Methods More (or Less) than Once</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one: </a:t>
            </a:r>
            <a:r>
              <a:rPr b="0" i="0" lang="en-US" sz="1600" u="none" cap="none" strike="noStrike">
                <a:solidFill>
                  <a:schemeClr val="dk1"/>
                </a:solidFill>
                <a:latin typeface="Tahoma"/>
                <a:ea typeface="Tahoma"/>
                <a:cs typeface="Tahoma"/>
                <a:sym typeface="Tahoma"/>
              </a:rPr>
              <a:t>The invocation is expected once and once only.</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exactly(n).of: </a:t>
            </a:r>
            <a:r>
              <a:rPr b="0" i="0" lang="en-US" sz="1600" u="none" cap="none" strike="noStrike">
                <a:solidFill>
                  <a:schemeClr val="dk1"/>
                </a:solidFill>
                <a:latin typeface="Tahoma"/>
                <a:ea typeface="Tahoma"/>
                <a:cs typeface="Tahoma"/>
                <a:sym typeface="Tahoma"/>
              </a:rPr>
              <a:t>The invocation is expected exactly n times. Note: one is a convenient shorthand for exactly(1).</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atLeast(n).of: </a:t>
            </a:r>
            <a:r>
              <a:rPr b="0" i="0" lang="en-US" sz="1600" u="none" cap="none" strike="noStrike">
                <a:solidFill>
                  <a:schemeClr val="dk1"/>
                </a:solidFill>
                <a:latin typeface="Tahoma"/>
                <a:ea typeface="Tahoma"/>
                <a:cs typeface="Tahoma"/>
                <a:sym typeface="Tahoma"/>
              </a:rPr>
              <a:t>The invocation is expected at least n.</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atMost(n).of: </a:t>
            </a:r>
            <a:r>
              <a:rPr b="0" i="0" lang="en-US" sz="1600" u="none" cap="none" strike="noStrike">
                <a:solidFill>
                  <a:schemeClr val="dk1"/>
                </a:solidFill>
                <a:latin typeface="Tahoma"/>
                <a:ea typeface="Tahoma"/>
                <a:cs typeface="Tahoma"/>
                <a:sym typeface="Tahoma"/>
              </a:rPr>
              <a:t>The invocation is expected at most n times.</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between(min, max).of: </a:t>
            </a:r>
            <a:r>
              <a:rPr b="0" i="0" lang="en-US" sz="1600" u="none" cap="none" strike="noStrike">
                <a:solidFill>
                  <a:schemeClr val="dk1"/>
                </a:solidFill>
                <a:latin typeface="Tahoma"/>
                <a:ea typeface="Tahoma"/>
                <a:cs typeface="Tahoma"/>
                <a:sym typeface="Tahoma"/>
              </a:rPr>
              <a:t>The invocation is expected at least min times and at most max times.</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Allowing: </a:t>
            </a:r>
            <a:r>
              <a:rPr b="0" i="0" lang="en-US" sz="1600" u="none" cap="none" strike="noStrike">
                <a:solidFill>
                  <a:schemeClr val="dk1"/>
                </a:solidFill>
                <a:latin typeface="Tahoma"/>
                <a:ea typeface="Tahoma"/>
                <a:cs typeface="Tahoma"/>
                <a:sym typeface="Tahoma"/>
              </a:rPr>
              <a:t>The invocation is allowed any number of times but does not have to happen.</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Ignoring:</a:t>
            </a:r>
            <a:r>
              <a:rPr b="0" i="0" lang="en-US" sz="1600" u="none" cap="none" strike="noStrike">
                <a:solidFill>
                  <a:schemeClr val="dk1"/>
                </a:solidFill>
                <a:latin typeface="Tahoma"/>
                <a:ea typeface="Tahoma"/>
                <a:cs typeface="Tahoma"/>
                <a:sym typeface="Tahoma"/>
              </a:rPr>
              <a:t> The same as allowing. Allowing or ignoring should be chosen to make the test code clearly express intent.</a:t>
            </a:r>
            <a:endParaRPr/>
          </a:p>
          <a:p>
            <a:pPr indent="-228600" lvl="2" marL="1143000" marR="0" rtl="0" algn="l">
              <a:lnSpc>
                <a:spcPct val="100000"/>
              </a:lnSpc>
              <a:spcBef>
                <a:spcPts val="320"/>
              </a:spcBef>
              <a:spcAft>
                <a:spcPts val="0"/>
              </a:spcAft>
              <a:buClr>
                <a:schemeClr val="dk1"/>
              </a:buClr>
              <a:buSzPts val="1600"/>
              <a:buFont typeface="Tahoma"/>
              <a:buChar char="•"/>
            </a:pPr>
            <a:r>
              <a:rPr b="1" i="0" lang="en-US" sz="1600" u="none" cap="none" strike="noStrike">
                <a:solidFill>
                  <a:schemeClr val="dk1"/>
                </a:solidFill>
                <a:latin typeface="Tahoma"/>
                <a:ea typeface="Tahoma"/>
                <a:cs typeface="Tahoma"/>
                <a:sym typeface="Tahoma"/>
              </a:rPr>
              <a:t>Never:</a:t>
            </a:r>
            <a:r>
              <a:rPr b="0" i="0" lang="en-US" sz="1600" u="none" cap="none" strike="noStrike">
                <a:solidFill>
                  <a:schemeClr val="dk1"/>
                </a:solidFill>
                <a:latin typeface="Tahoma"/>
                <a:ea typeface="Tahoma"/>
                <a:cs typeface="Tahoma"/>
                <a:sym typeface="Tahoma"/>
              </a:rPr>
              <a:t> The invocation is not expected at all. This is used to make tests more explicit and so easier to understand.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08" name="Shape 508"/>
        <p:cNvGrpSpPr/>
        <p:nvPr/>
      </p:nvGrpSpPr>
      <p:grpSpPr>
        <a:xfrm>
          <a:off x="0" y="0"/>
          <a:ext cx="0" cy="0"/>
          <a:chOff x="0" y="0"/>
          <a:chExt cx="0" cy="0"/>
        </a:xfrm>
      </p:grpSpPr>
      <p:sp>
        <p:nvSpPr>
          <p:cNvPr id="509" name="Google Shape;509;p15"/>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10" name="Google Shape;510;p15"/>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11" name="Google Shape;511;p15"/>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12" name="Google Shape;512;p15"/>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process (cont.)</a:t>
            </a:r>
            <a:endParaRPr/>
          </a:p>
        </p:txBody>
      </p:sp>
      <p:sp>
        <p:nvSpPr>
          <p:cNvPr id="513" name="Google Shape;513;p15"/>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Validate outputs: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assertEquals(message, expected, actual)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assertEquals(message, expected, actual, delta) - used on doubles or floats, where delta is the difference in precision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assertFalse(message, condition)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assertNotNull(message, object)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assertNotSame(message, expected, actual)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assertNull(message, object)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assertSame(message, expected, actual)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assertTrue(condition)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assertTrue(message, condition)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fail(message)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failNotEquals(message, expected, actual)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failNotSame(message, expected, actual)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failSame(message)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17" name="Shape 517"/>
        <p:cNvGrpSpPr/>
        <p:nvPr/>
      </p:nvGrpSpPr>
      <p:grpSpPr>
        <a:xfrm>
          <a:off x="0" y="0"/>
          <a:ext cx="0" cy="0"/>
          <a:chOff x="0" y="0"/>
          <a:chExt cx="0" cy="0"/>
        </a:xfrm>
      </p:grpSpPr>
      <p:sp>
        <p:nvSpPr>
          <p:cNvPr id="518" name="Google Shape;518;p16"/>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19" name="Google Shape;519;p16"/>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20" name="Google Shape;520;p16"/>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21" name="Google Shape;521;p16"/>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a:t>
            </a:r>
            <a:endParaRPr/>
          </a:p>
        </p:txBody>
      </p:sp>
      <p:sp>
        <p:nvSpPr>
          <p:cNvPr id="522" name="Google Shape;522;p16"/>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In object-oriented programming, </a:t>
            </a:r>
            <a:r>
              <a:rPr b="1" i="0" lang="en-US" sz="2000" u="none">
                <a:solidFill>
                  <a:schemeClr val="dk1"/>
                </a:solidFill>
                <a:latin typeface="Tahoma"/>
                <a:ea typeface="Tahoma"/>
                <a:cs typeface="Tahoma"/>
                <a:sym typeface="Tahoma"/>
              </a:rPr>
              <a:t>mock objects</a:t>
            </a:r>
            <a:r>
              <a:rPr b="0" i="0" lang="en-US" sz="2000" u="none">
                <a:solidFill>
                  <a:schemeClr val="dk1"/>
                </a:solidFill>
                <a:latin typeface="Tahoma"/>
                <a:ea typeface="Tahoma"/>
                <a:cs typeface="Tahoma"/>
                <a:sym typeface="Tahoma"/>
              </a:rPr>
              <a:t> are simulated objects that mimic the behavior of real objects in controlled ways.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mock object is created to test the behavior of some other object, in much the same way that a car designer uses a crash test dummy to test the behavior of a car during an accident.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26" name="Shape 526"/>
        <p:cNvGrpSpPr/>
        <p:nvPr/>
      </p:nvGrpSpPr>
      <p:grpSpPr>
        <a:xfrm>
          <a:off x="0" y="0"/>
          <a:ext cx="0" cy="0"/>
          <a:chOff x="0" y="0"/>
          <a:chExt cx="0" cy="0"/>
        </a:xfrm>
      </p:grpSpPr>
      <p:sp>
        <p:nvSpPr>
          <p:cNvPr id="527" name="Google Shape;527;p17"/>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28" name="Google Shape;528;p17"/>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29" name="Google Shape;529;p17"/>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30" name="Google Shape;530;p17"/>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a:t>
            </a:r>
            <a:endParaRPr/>
          </a:p>
        </p:txBody>
      </p:sp>
      <p:sp>
        <p:nvSpPr>
          <p:cNvPr id="531" name="Google Shape;531;p17"/>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In a unit test, mock objects can simulate the behavior of complex, real (non-mock) objects and are therefore useful when a real object is difficult or impossible to incorporate into a unit test.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If an object has any of the following characteristics, it may be useful to use a mock object in its place: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supplies non-deterministic results (e.g. the current time or the current temperature)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has states that are difficult to create or reproduce (e.g. a network error)</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is slow (e.g. a complete database, which would have to be initialized before the test)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does not yet exist or may change behavior;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35" name="Shape 535"/>
        <p:cNvGrpSpPr/>
        <p:nvPr/>
      </p:nvGrpSpPr>
      <p:grpSpPr>
        <a:xfrm>
          <a:off x="0" y="0"/>
          <a:ext cx="0" cy="0"/>
          <a:chOff x="0" y="0"/>
          <a:chExt cx="0" cy="0"/>
        </a:xfrm>
      </p:grpSpPr>
      <p:sp>
        <p:nvSpPr>
          <p:cNvPr id="536" name="Google Shape;536;p18"/>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37" name="Google Shape;537;p18"/>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38" name="Google Shape;538;p18"/>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39" name="Google Shape;539;p18"/>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a:t>
            </a:r>
            <a:endParaRPr/>
          </a:p>
        </p:txBody>
      </p:sp>
      <p:sp>
        <p:nvSpPr>
          <p:cNvPr id="540" name="Google Shape;540;p18"/>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For example, an alarm clock program which causes a bell to ring at a certain time might get the current time from the outside world. To test this, the test must wait until the alarm time to know whether it has run the bell correctly. If a mock object is used in place of the real object, it can be programmed to provide the bell-ringing time (whether it is actually that time or not) so that the alarm clock program can be tested in isolation.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44" name="Shape 544"/>
        <p:cNvGrpSpPr/>
        <p:nvPr/>
      </p:nvGrpSpPr>
      <p:grpSpPr>
        <a:xfrm>
          <a:off x="0" y="0"/>
          <a:ext cx="0" cy="0"/>
          <a:chOff x="0" y="0"/>
          <a:chExt cx="0" cy="0"/>
        </a:xfrm>
      </p:grpSpPr>
      <p:sp>
        <p:nvSpPr>
          <p:cNvPr id="545" name="Google Shape;545;p19"/>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46" name="Google Shape;546;p19"/>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47" name="Google Shape;547;p19"/>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48" name="Google Shape;548;p19"/>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 – Example with JMock</a:t>
            </a:r>
            <a:endParaRPr/>
          </a:p>
        </p:txBody>
      </p:sp>
      <p:sp>
        <p:nvSpPr>
          <p:cNvPr id="549" name="Google Shape;549;p19"/>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Class under test:</a:t>
            </a:r>
            <a:endParaRPr/>
          </a:p>
        </p:txBody>
      </p:sp>
      <p:sp>
        <p:nvSpPr>
          <p:cNvPr id="550" name="Google Shape;550;p19"/>
          <p:cNvSpPr txBox="1"/>
          <p:nvPr/>
        </p:nvSpPr>
        <p:spPr>
          <a:xfrm>
            <a:off x="914400" y="1676400"/>
            <a:ext cx="8153400" cy="413385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S Gothic"/>
              <a:buNone/>
            </a:pPr>
            <a:r>
              <a:rPr b="1" i="0" lang="en-US" sz="1400" u="none">
                <a:solidFill>
                  <a:schemeClr val="dk1"/>
                </a:solidFill>
                <a:latin typeface="MS Gothic"/>
                <a:ea typeface="MS Gothic"/>
                <a:cs typeface="MS Gothic"/>
                <a:sym typeface="MS Gothic"/>
              </a:rPr>
              <a:t>public</a:t>
            </a: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class</a:t>
            </a:r>
            <a:r>
              <a:rPr b="0" i="0" lang="en-US" sz="1400" u="none">
                <a:solidFill>
                  <a:schemeClr val="dk1"/>
                </a:solidFill>
                <a:latin typeface="MS Gothic"/>
                <a:ea typeface="MS Gothic"/>
                <a:cs typeface="MS Gothic"/>
                <a:sym typeface="MS Gothic"/>
              </a:rPr>
              <a:t> MyClass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IMyDBAccess myDBAccess = </a:t>
            </a:r>
            <a:r>
              <a:rPr b="1" i="0" lang="en-US" sz="1400" u="none">
                <a:solidFill>
                  <a:schemeClr val="dk1"/>
                </a:solidFill>
                <a:latin typeface="MS Gothic"/>
                <a:ea typeface="MS Gothic"/>
                <a:cs typeface="MS Gothic"/>
                <a:sym typeface="MS Gothic"/>
              </a:rPr>
              <a:t>new</a:t>
            </a:r>
            <a:r>
              <a:rPr b="0" i="0" lang="en-US" sz="1400" u="none">
                <a:solidFill>
                  <a:schemeClr val="dk1"/>
                </a:solidFill>
                <a:latin typeface="MS Gothic"/>
                <a:ea typeface="MS Gothic"/>
                <a:cs typeface="MS Gothic"/>
                <a:sym typeface="MS Gothic"/>
              </a:rPr>
              <a:t> MyDBAccessRealClass();</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public</a:t>
            </a: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void</a:t>
            </a:r>
            <a:r>
              <a:rPr b="0" i="0" lang="en-US" sz="1400" u="none">
                <a:solidFill>
                  <a:schemeClr val="dk1"/>
                </a:solidFill>
                <a:latin typeface="MS Gothic"/>
                <a:ea typeface="MS Gothic"/>
                <a:cs typeface="MS Gothic"/>
                <a:sym typeface="MS Gothic"/>
              </a:rPr>
              <a:t> setMyDBAccess(IMyDBAccess dbAccess)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this</a:t>
            </a:r>
            <a:r>
              <a:rPr b="0" i="0" lang="en-US" sz="1400" u="none">
                <a:solidFill>
                  <a:schemeClr val="dk1"/>
                </a:solidFill>
                <a:latin typeface="MS Gothic"/>
                <a:ea typeface="MS Gothic"/>
                <a:cs typeface="MS Gothic"/>
                <a:sym typeface="MS Gothic"/>
              </a:rPr>
              <a:t>.myDBAccess = dbAccess;</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public</a:t>
            </a: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int</a:t>
            </a:r>
            <a:r>
              <a:rPr b="0" i="0" lang="en-US" sz="1400" u="none">
                <a:solidFill>
                  <a:schemeClr val="dk1"/>
                </a:solidFill>
                <a:latin typeface="MS Gothic"/>
                <a:ea typeface="MS Gothic"/>
                <a:cs typeface="MS Gothic"/>
                <a:sym typeface="MS Gothic"/>
              </a:rPr>
              <a:t> getNameLengthFromID(String id)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int</a:t>
            </a:r>
            <a:r>
              <a:rPr b="0" i="0" lang="en-US" sz="1400" u="none">
                <a:solidFill>
                  <a:schemeClr val="dk1"/>
                </a:solidFill>
                <a:latin typeface="MS Gothic"/>
                <a:ea typeface="MS Gothic"/>
                <a:cs typeface="MS Gothic"/>
                <a:sym typeface="MS Gothic"/>
              </a:rPr>
              <a:t> len = 0;</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String name = myDBAccess.readNameFromID(id);</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if</a:t>
            </a:r>
            <a:r>
              <a:rPr b="0" i="0" lang="en-US" sz="1400" u="none">
                <a:solidFill>
                  <a:schemeClr val="dk1"/>
                </a:solidFill>
                <a:latin typeface="MS Gothic"/>
                <a:ea typeface="MS Gothic"/>
                <a:cs typeface="MS Gothic"/>
                <a:sym typeface="MS Gothic"/>
              </a:rPr>
              <a:t> (name != </a:t>
            </a:r>
            <a:r>
              <a:rPr b="1" i="0" lang="en-US" sz="1400" u="none">
                <a:solidFill>
                  <a:schemeClr val="dk1"/>
                </a:solidFill>
                <a:latin typeface="MS Gothic"/>
                <a:ea typeface="MS Gothic"/>
                <a:cs typeface="MS Gothic"/>
                <a:sym typeface="MS Gothic"/>
              </a:rPr>
              <a:t>null</a:t>
            </a: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len = name.length();</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if</a:t>
            </a:r>
            <a:r>
              <a:rPr b="0" i="0" lang="en-US" sz="1400" u="none">
                <a:solidFill>
                  <a:schemeClr val="dk1"/>
                </a:solidFill>
                <a:latin typeface="MS Gothic"/>
                <a:ea typeface="MS Gothic"/>
                <a:cs typeface="MS Gothic"/>
                <a:sym typeface="MS Gothic"/>
              </a:rPr>
              <a:t> (name.equals("Jack"))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 Do some special things...</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return</a:t>
            </a:r>
            <a:r>
              <a:rPr b="0" i="0" lang="en-US" sz="1400" u="none">
                <a:solidFill>
                  <a:schemeClr val="dk1"/>
                </a:solidFill>
                <a:latin typeface="MS Gothic"/>
                <a:ea typeface="MS Gothic"/>
                <a:cs typeface="MS Gothic"/>
                <a:sym typeface="MS Gothic"/>
              </a:rPr>
              <a:t> len;</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54" name="Shape 554"/>
        <p:cNvGrpSpPr/>
        <p:nvPr/>
      </p:nvGrpSpPr>
      <p:grpSpPr>
        <a:xfrm>
          <a:off x="0" y="0"/>
          <a:ext cx="0" cy="0"/>
          <a:chOff x="0" y="0"/>
          <a:chExt cx="0" cy="0"/>
        </a:xfrm>
      </p:grpSpPr>
      <p:sp>
        <p:nvSpPr>
          <p:cNvPr id="555" name="Google Shape;555;p20"/>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56" name="Google Shape;556;p20"/>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57" name="Google Shape;557;p20"/>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8" name="Google Shape;558;p20"/>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 – Example with JMock</a:t>
            </a:r>
            <a:endParaRPr/>
          </a:p>
        </p:txBody>
      </p:sp>
      <p:sp>
        <p:nvSpPr>
          <p:cNvPr id="559" name="Google Shape;559;p20"/>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Unit test code using JMock:</a:t>
            </a:r>
            <a:endParaRPr/>
          </a:p>
        </p:txBody>
      </p:sp>
      <p:sp>
        <p:nvSpPr>
          <p:cNvPr id="560" name="Google Shape;560;p20"/>
          <p:cNvSpPr txBox="1"/>
          <p:nvPr/>
        </p:nvSpPr>
        <p:spPr>
          <a:xfrm>
            <a:off x="914400" y="1676400"/>
            <a:ext cx="8153400" cy="413385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MS Gothic"/>
              <a:buNone/>
            </a:pPr>
            <a:r>
              <a:rPr b="1" i="0" lang="en-US" sz="1400" u="none">
                <a:solidFill>
                  <a:schemeClr val="dk1"/>
                </a:solidFill>
                <a:latin typeface="MS Gothic"/>
                <a:ea typeface="MS Gothic"/>
                <a:cs typeface="MS Gothic"/>
                <a:sym typeface="MS Gothic"/>
              </a:rPr>
              <a:t>public</a:t>
            </a: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class</a:t>
            </a:r>
            <a:r>
              <a:rPr b="0" i="0" lang="en-US" sz="1400" u="none">
                <a:solidFill>
                  <a:schemeClr val="dk1"/>
                </a:solidFill>
                <a:latin typeface="MS Gothic"/>
                <a:ea typeface="MS Gothic"/>
                <a:cs typeface="MS Gothic"/>
                <a:sym typeface="MS Gothic"/>
              </a:rPr>
              <a:t> MyClassTest </a:t>
            </a:r>
            <a:r>
              <a:rPr b="1" i="0" lang="en-US" sz="1400" u="none">
                <a:solidFill>
                  <a:schemeClr val="dk1"/>
                </a:solidFill>
                <a:latin typeface="MS Gothic"/>
                <a:ea typeface="MS Gothic"/>
                <a:cs typeface="MS Gothic"/>
                <a:sym typeface="MS Gothic"/>
              </a:rPr>
              <a:t>extends</a:t>
            </a:r>
            <a:r>
              <a:rPr b="0" i="0" lang="en-US" sz="1400" u="none">
                <a:solidFill>
                  <a:schemeClr val="dk1"/>
                </a:solidFill>
                <a:latin typeface="MS Gothic"/>
                <a:ea typeface="MS Gothic"/>
                <a:cs typeface="MS Gothic"/>
                <a:sym typeface="MS Gothic"/>
              </a:rPr>
              <a:t> MockObjectTestCase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MyClass myClass = </a:t>
            </a:r>
            <a:r>
              <a:rPr b="1" i="0" lang="en-US" sz="1400" u="none">
                <a:solidFill>
                  <a:schemeClr val="dk1"/>
                </a:solidFill>
                <a:latin typeface="MS Gothic"/>
                <a:ea typeface="MS Gothic"/>
                <a:cs typeface="MS Gothic"/>
                <a:sym typeface="MS Gothic"/>
              </a:rPr>
              <a:t>null</a:t>
            </a:r>
            <a:r>
              <a:rPr b="0" i="0" lang="en-US" sz="1400" u="none">
                <a:solidFill>
                  <a:schemeClr val="dk1"/>
                </a:solidFill>
                <a:latin typeface="MS Gothic"/>
                <a:ea typeface="MS Gothic"/>
                <a:cs typeface="MS Gothic"/>
                <a:sym typeface="MS Gothic"/>
              </a:rPr>
              <a:t>;</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public</a:t>
            </a: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void</a:t>
            </a:r>
            <a:r>
              <a:rPr b="0" i="0" lang="en-US" sz="1400" u="none">
                <a:solidFill>
                  <a:schemeClr val="dk1"/>
                </a:solidFill>
                <a:latin typeface="MS Gothic"/>
                <a:ea typeface="MS Gothic"/>
                <a:cs typeface="MS Gothic"/>
                <a:sym typeface="MS Gothic"/>
              </a:rPr>
              <a:t> testGetNameLengthFromID()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myClass = </a:t>
            </a:r>
            <a:r>
              <a:rPr b="1" i="0" lang="en-US" sz="1400" u="none">
                <a:solidFill>
                  <a:schemeClr val="dk1"/>
                </a:solidFill>
                <a:latin typeface="MS Gothic"/>
                <a:ea typeface="MS Gothic"/>
                <a:cs typeface="MS Gothic"/>
                <a:sym typeface="MS Gothic"/>
              </a:rPr>
              <a:t>new</a:t>
            </a:r>
            <a:r>
              <a:rPr b="0" i="0" lang="en-US" sz="1400" u="none">
                <a:solidFill>
                  <a:schemeClr val="dk1"/>
                </a:solidFill>
                <a:latin typeface="MS Gothic"/>
                <a:ea typeface="MS Gothic"/>
                <a:cs typeface="MS Gothic"/>
                <a:sym typeface="MS Gothic"/>
              </a:rPr>
              <a:t> MyClass();</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final</a:t>
            </a:r>
            <a:r>
              <a:rPr b="0" i="0" lang="en-US" sz="1400" u="none">
                <a:solidFill>
                  <a:schemeClr val="dk1"/>
                </a:solidFill>
                <a:latin typeface="MS Gothic"/>
                <a:ea typeface="MS Gothic"/>
                <a:cs typeface="MS Gothic"/>
                <a:sym typeface="MS Gothic"/>
              </a:rPr>
              <a:t> IMyDBAccess mockDBAccess = mock(IMyDBAccess.</a:t>
            </a:r>
            <a:r>
              <a:rPr b="1" i="0" lang="en-US" sz="1400" u="none">
                <a:solidFill>
                  <a:schemeClr val="dk1"/>
                </a:solidFill>
                <a:latin typeface="MS Gothic"/>
                <a:ea typeface="MS Gothic"/>
                <a:cs typeface="MS Gothic"/>
                <a:sym typeface="MS Gothic"/>
              </a:rPr>
              <a:t>class</a:t>
            </a:r>
            <a:r>
              <a:rPr b="0" i="0" lang="en-US" sz="1400" u="none">
                <a:solidFill>
                  <a:schemeClr val="dk1"/>
                </a:solidFill>
                <a:latin typeface="MS Gothic"/>
                <a:ea typeface="MS Gothic"/>
                <a:cs typeface="MS Gothic"/>
                <a:sym typeface="MS Gothic"/>
              </a:rPr>
              <a:t>);</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myClass.setMyDBAccess(mockDBAccess);</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final</a:t>
            </a:r>
            <a:r>
              <a:rPr b="0" i="0" lang="en-US" sz="1400" u="none">
                <a:solidFill>
                  <a:schemeClr val="dk1"/>
                </a:solidFill>
                <a:latin typeface="MS Gothic"/>
                <a:ea typeface="MS Gothic"/>
                <a:cs typeface="MS Gothic"/>
                <a:sym typeface="MS Gothic"/>
              </a:rPr>
              <a:t> String id = "1234";</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checking(</a:t>
            </a:r>
            <a:r>
              <a:rPr b="1" i="0" lang="en-US" sz="1400" u="none">
                <a:solidFill>
                  <a:schemeClr val="dk1"/>
                </a:solidFill>
                <a:latin typeface="MS Gothic"/>
                <a:ea typeface="MS Gothic"/>
                <a:cs typeface="MS Gothic"/>
                <a:sym typeface="MS Gothic"/>
              </a:rPr>
              <a:t>new</a:t>
            </a:r>
            <a:r>
              <a:rPr b="0" i="0" lang="en-US" sz="1400" u="none">
                <a:solidFill>
                  <a:schemeClr val="dk1"/>
                </a:solidFill>
                <a:latin typeface="MS Gothic"/>
                <a:ea typeface="MS Gothic"/>
                <a:cs typeface="MS Gothic"/>
                <a:sym typeface="MS Gothic"/>
              </a:rPr>
              <a:t> Expectations()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one(mockDBAccess).readNameFromID(id);</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will(returnValue("Jack"));</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1" i="0" lang="en-US" sz="1400" u="none">
                <a:solidFill>
                  <a:schemeClr val="dk1"/>
                </a:solidFill>
                <a:latin typeface="MS Gothic"/>
                <a:ea typeface="MS Gothic"/>
                <a:cs typeface="MS Gothic"/>
                <a:sym typeface="MS Gothic"/>
              </a:rPr>
              <a:t>int</a:t>
            </a:r>
            <a:r>
              <a:rPr b="0" i="0" lang="en-US" sz="1400" u="none">
                <a:solidFill>
                  <a:schemeClr val="dk1"/>
                </a:solidFill>
                <a:latin typeface="MS Gothic"/>
                <a:ea typeface="MS Gothic"/>
                <a:cs typeface="MS Gothic"/>
                <a:sym typeface="MS Gothic"/>
              </a:rPr>
              <a:t> len = myClass.getNameLengthFromID(id);</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r>
              <a:rPr b="0" i="1" lang="en-US" sz="1400" u="none">
                <a:solidFill>
                  <a:schemeClr val="dk1"/>
                </a:solidFill>
                <a:latin typeface="MS Gothic"/>
                <a:ea typeface="MS Gothic"/>
                <a:cs typeface="MS Gothic"/>
                <a:sym typeface="MS Gothic"/>
              </a:rPr>
              <a:t>assertEquals</a:t>
            </a:r>
            <a:r>
              <a:rPr b="0" i="0" lang="en-US" sz="1400" u="none">
                <a:solidFill>
                  <a:schemeClr val="dk1"/>
                </a:solidFill>
                <a:latin typeface="MS Gothic"/>
                <a:ea typeface="MS Gothic"/>
                <a:cs typeface="MS Gothic"/>
                <a:sym typeface="MS Gothic"/>
              </a:rPr>
              <a:t>(len, 4);</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64" name="Shape 564"/>
        <p:cNvGrpSpPr/>
        <p:nvPr/>
      </p:nvGrpSpPr>
      <p:grpSpPr>
        <a:xfrm>
          <a:off x="0" y="0"/>
          <a:ext cx="0" cy="0"/>
          <a:chOff x="0" y="0"/>
          <a:chExt cx="0" cy="0"/>
        </a:xfrm>
      </p:grpSpPr>
      <p:sp>
        <p:nvSpPr>
          <p:cNvPr id="565" name="Google Shape;565;p21"/>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66" name="Google Shape;566;p21"/>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67" name="Google Shape;567;p21"/>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68" name="Google Shape;568;p21"/>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Mock object - Example</a:t>
            </a:r>
            <a:endParaRPr/>
          </a:p>
        </p:txBody>
      </p:sp>
      <p:sp>
        <p:nvSpPr>
          <p:cNvPr id="569" name="Google Shape;569;p21"/>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In the above example: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You can execute the unit test for </a:t>
            </a:r>
            <a:r>
              <a:rPr b="0" i="1" lang="en-US" sz="1800" u="none" cap="none" strike="noStrike">
                <a:solidFill>
                  <a:schemeClr val="dk1"/>
                </a:solidFill>
                <a:latin typeface="Tahoma"/>
                <a:ea typeface="Tahoma"/>
                <a:cs typeface="Tahoma"/>
                <a:sym typeface="Tahoma"/>
              </a:rPr>
              <a:t>getNameLengthFromID </a:t>
            </a:r>
            <a:r>
              <a:rPr b="0" i="0" lang="en-US" sz="1800" u="none" cap="none" strike="noStrike">
                <a:solidFill>
                  <a:schemeClr val="dk1"/>
                </a:solidFill>
                <a:latin typeface="Tahoma"/>
                <a:ea typeface="Tahoma"/>
                <a:cs typeface="Tahoma"/>
                <a:sym typeface="Tahoma"/>
              </a:rPr>
              <a:t>function with out the need to have a database server.</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You can control the returned name value (read from database) to have the expected execution path.</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You can verify that function “</a:t>
            </a:r>
            <a:r>
              <a:rPr b="0" i="1" lang="en-US" sz="1800" u="none" cap="none" strike="noStrike">
                <a:solidFill>
                  <a:schemeClr val="dk1"/>
                </a:solidFill>
                <a:latin typeface="Tahoma"/>
                <a:ea typeface="Tahoma"/>
                <a:cs typeface="Tahoma"/>
                <a:sym typeface="Tahoma"/>
              </a:rPr>
              <a:t>getNameLengthFromID</a:t>
            </a:r>
            <a:r>
              <a:rPr b="0" i="0" lang="en-US" sz="1800" u="none" cap="none" strike="noStrike">
                <a:solidFill>
                  <a:schemeClr val="dk1"/>
                </a:solidFill>
                <a:latin typeface="Tahoma"/>
                <a:ea typeface="Tahoma"/>
                <a:cs typeface="Tahoma"/>
                <a:sym typeface="Tahoma"/>
              </a:rPr>
              <a:t>” in your test case makes a call to “</a:t>
            </a:r>
            <a:r>
              <a:rPr b="0" i="1" lang="en-US" sz="1800" u="none" cap="none" strike="noStrike">
                <a:solidFill>
                  <a:schemeClr val="dk1"/>
                </a:solidFill>
                <a:latin typeface="Tahoma"/>
                <a:ea typeface="Tahoma"/>
                <a:cs typeface="Tahoma"/>
                <a:sym typeface="Tahoma"/>
              </a:rPr>
              <a:t>IMyDBAccess.readNameFromID</a:t>
            </a:r>
            <a:r>
              <a:rPr b="0" i="0" lang="en-US" sz="1800" u="none" cap="none" strike="noStrike">
                <a:solidFill>
                  <a:schemeClr val="dk1"/>
                </a:solidFill>
                <a:latin typeface="Tahoma"/>
                <a:ea typeface="Tahoma"/>
                <a:cs typeface="Tahoma"/>
                <a:sym typeface="Tahoma"/>
              </a:rPr>
              <a:t>” with “</a:t>
            </a:r>
            <a:r>
              <a:rPr b="0" i="1" lang="en-US" sz="1800" u="none" cap="none" strike="noStrike">
                <a:solidFill>
                  <a:schemeClr val="dk1"/>
                </a:solidFill>
                <a:latin typeface="Tahoma"/>
                <a:ea typeface="Tahoma"/>
                <a:cs typeface="Tahoma"/>
                <a:sym typeface="Tahoma"/>
              </a:rPr>
              <a:t>1234</a:t>
            </a:r>
            <a:r>
              <a:rPr b="0" i="0" lang="en-US" sz="1800" u="none" cap="none" strike="noStrike">
                <a:solidFill>
                  <a:schemeClr val="dk1"/>
                </a:solidFill>
                <a:latin typeface="Tahoma"/>
                <a:ea typeface="Tahoma"/>
                <a:cs typeface="Tahoma"/>
                <a:sym typeface="Tahoma"/>
              </a:rPr>
              <a:t>” the input value for “</a:t>
            </a:r>
            <a:r>
              <a:rPr b="0" i="1" lang="en-US" sz="1800" u="none" cap="none" strike="noStrike">
                <a:solidFill>
                  <a:schemeClr val="dk1"/>
                </a:solidFill>
                <a:latin typeface="Tahoma"/>
                <a:ea typeface="Tahoma"/>
                <a:cs typeface="Tahoma"/>
                <a:sym typeface="Tahoma"/>
              </a:rPr>
              <a:t>id</a:t>
            </a:r>
            <a:r>
              <a:rPr b="0" i="0" lang="en-US" sz="18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And as normal tests, you can check the function’s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73" name="Shape 573"/>
        <p:cNvGrpSpPr/>
        <p:nvPr/>
      </p:nvGrpSpPr>
      <p:grpSpPr>
        <a:xfrm>
          <a:off x="0" y="0"/>
          <a:ext cx="0" cy="0"/>
          <a:chOff x="0" y="0"/>
          <a:chExt cx="0" cy="0"/>
        </a:xfrm>
      </p:grpSpPr>
      <p:sp>
        <p:nvSpPr>
          <p:cNvPr id="574" name="Google Shape;574;p22"/>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75" name="Google Shape;575;p22"/>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76" name="Google Shape;576;p22"/>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77" name="Google Shape;577;p22"/>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types</a:t>
            </a:r>
            <a:endParaRPr/>
          </a:p>
        </p:txBody>
      </p:sp>
      <p:sp>
        <p:nvSpPr>
          <p:cNvPr id="578" name="Google Shape;578;p22"/>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There are 2 types of unit testing:</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Black-box testing</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White-box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82" name="Shape 582"/>
        <p:cNvGrpSpPr/>
        <p:nvPr/>
      </p:nvGrpSpPr>
      <p:grpSpPr>
        <a:xfrm>
          <a:off x="0" y="0"/>
          <a:ext cx="0" cy="0"/>
          <a:chOff x="0" y="0"/>
          <a:chExt cx="0" cy="0"/>
        </a:xfrm>
      </p:grpSpPr>
      <p:sp>
        <p:nvSpPr>
          <p:cNvPr id="583" name="Google Shape;583;p23"/>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84" name="Google Shape;584;p23"/>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85" name="Google Shape;585;p23"/>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6" name="Google Shape;586;p23"/>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types</a:t>
            </a:r>
            <a:r>
              <a:rPr b="1" i="0" lang="en-US" sz="2800" u="none">
                <a:solidFill>
                  <a:srgbClr val="800000"/>
                </a:solidFill>
                <a:latin typeface="Arial"/>
                <a:ea typeface="Arial"/>
                <a:cs typeface="Arial"/>
                <a:sym typeface="Arial"/>
              </a:rPr>
              <a:t> – Black box testing</a:t>
            </a:r>
            <a:endParaRPr/>
          </a:p>
        </p:txBody>
      </p:sp>
      <p:sp>
        <p:nvSpPr>
          <p:cNvPr id="587" name="Google Shape;587;p23"/>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black box test (also known as "functional test") is one in which you feed it inputs and verify the outputs without being able to inspect the internal workings.  </a:t>
            </a:r>
            <a:endParaRPr/>
          </a:p>
          <a:p>
            <a:pPr indent="-342900" lvl="0" marL="342900" marR="0" rtl="0" algn="l">
              <a:lnSpc>
                <a:spcPct val="9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Furthermore, one doesn't usually have information regarding: </a:t>
            </a:r>
            <a:endParaRPr/>
          </a:p>
          <a:p>
            <a:pPr indent="-285750" lvl="1" marL="74295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how the box handles errors </a:t>
            </a:r>
            <a:endParaRPr/>
          </a:p>
          <a:p>
            <a:pPr indent="-285750" lvl="1" marL="74295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whether your inputs are executing all code pathways </a:t>
            </a:r>
            <a:endParaRPr/>
          </a:p>
          <a:p>
            <a:pPr indent="-285750" lvl="1" marL="74295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how to modify your inputs so that all code pathways are executed </a:t>
            </a:r>
            <a:endParaRPr/>
          </a:p>
          <a:p>
            <a:pPr indent="-285750" lvl="1" marL="74295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dependencies on other resources </a:t>
            </a:r>
            <a:endParaRPr/>
          </a:p>
          <a:p>
            <a:pPr indent="-171450" lvl="1" marL="742950" marR="0" rtl="0" algn="l">
              <a:lnSpc>
                <a:spcPct val="9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171450" lvl="1" marL="742950" marR="0" rtl="0" algn="l">
              <a:lnSpc>
                <a:spcPct val="9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171450" lvl="1" marL="742950" marR="0" rtl="0" algn="l">
              <a:lnSpc>
                <a:spcPct val="9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171450" lvl="1" marL="742950" marR="0" rtl="0" algn="l">
              <a:lnSpc>
                <a:spcPct val="9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Black box testing limits your ability to thoroughly test the code, primarily because you don't know if you're testing all the code pathways.  Typically, a black box test only verifies that good inputs result in good outputs.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p:txBody>
      </p:sp>
      <p:grpSp>
        <p:nvGrpSpPr>
          <p:cNvPr id="588" name="Google Shape;588;p23"/>
          <p:cNvGrpSpPr/>
          <p:nvPr/>
        </p:nvGrpSpPr>
        <p:grpSpPr>
          <a:xfrm>
            <a:off x="1676400" y="3505200"/>
            <a:ext cx="5943600" cy="1066800"/>
            <a:chOff x="1056" y="2640"/>
            <a:chExt cx="3744" cy="672"/>
          </a:xfrm>
        </p:grpSpPr>
        <p:sp>
          <p:nvSpPr>
            <p:cNvPr id="589" name="Google Shape;589;p23"/>
            <p:cNvSpPr txBox="1"/>
            <p:nvPr/>
          </p:nvSpPr>
          <p:spPr>
            <a:xfrm>
              <a:off x="2112" y="2640"/>
              <a:ext cx="1632" cy="672"/>
            </a:xfrm>
            <a:prstGeom prst="rect">
              <a:avLst/>
            </a:prstGeom>
            <a:solidFill>
              <a:srgbClr val="9B9B9B"/>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MS Gothic"/>
                <a:buNone/>
              </a:pPr>
              <a:r>
                <a:rPr b="1" i="0" lang="en-US" sz="2400" u="none">
                  <a:solidFill>
                    <a:schemeClr val="lt1"/>
                  </a:solidFill>
                  <a:latin typeface="MS Gothic"/>
                  <a:ea typeface="MS Gothic"/>
                  <a:cs typeface="MS Gothic"/>
                  <a:sym typeface="MS Gothic"/>
                </a:rPr>
                <a:t>???</a:t>
              </a:r>
              <a:endParaRPr/>
            </a:p>
          </p:txBody>
        </p:sp>
        <p:sp>
          <p:nvSpPr>
            <p:cNvPr id="590" name="Google Shape;590;p23"/>
            <p:cNvSpPr/>
            <p:nvPr/>
          </p:nvSpPr>
          <p:spPr>
            <a:xfrm>
              <a:off x="1056" y="2832"/>
              <a:ext cx="1056" cy="288"/>
            </a:xfrm>
            <a:prstGeom prst="rightArrow">
              <a:avLst>
                <a:gd fmla="val 5000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Known inputs</a:t>
              </a:r>
              <a:endParaRPr/>
            </a:p>
          </p:txBody>
        </p:sp>
        <p:sp>
          <p:nvSpPr>
            <p:cNvPr id="591" name="Google Shape;591;p23"/>
            <p:cNvSpPr/>
            <p:nvPr/>
          </p:nvSpPr>
          <p:spPr>
            <a:xfrm>
              <a:off x="3744" y="2832"/>
              <a:ext cx="1056" cy="288"/>
            </a:xfrm>
            <a:prstGeom prst="rightArrow">
              <a:avLst>
                <a:gd fmla="val 5000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MS Gothic"/>
                <a:buNone/>
              </a:pPr>
              <a:r>
                <a:rPr b="0" i="0" lang="en-US" sz="1400" u="none">
                  <a:solidFill>
                    <a:schemeClr val="dk1"/>
                  </a:solidFill>
                  <a:latin typeface="MS Gothic"/>
                  <a:ea typeface="MS Gothic"/>
                  <a:cs typeface="MS Gothic"/>
                  <a:sym typeface="MS Gothic"/>
                </a:rPr>
                <a:t>Known outputs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285" name="Shape 285"/>
        <p:cNvGrpSpPr/>
        <p:nvPr/>
      </p:nvGrpSpPr>
      <p:grpSpPr>
        <a:xfrm>
          <a:off x="0" y="0"/>
          <a:ext cx="0" cy="0"/>
          <a:chOff x="0" y="0"/>
          <a:chExt cx="0" cy="0"/>
        </a:xfrm>
      </p:grpSpPr>
      <p:sp>
        <p:nvSpPr>
          <p:cNvPr id="286" name="Google Shape;286;p6"/>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287" name="Google Shape;287;p6"/>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288" name="Google Shape;288;p6"/>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9" name="Google Shape;289;p6"/>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Course Objectives</a:t>
            </a:r>
            <a:endParaRPr/>
          </a:p>
        </p:txBody>
      </p:sp>
      <p:sp>
        <p:nvSpPr>
          <p:cNvPr id="290" name="Google Shape;290;p6"/>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1" i="0" lang="en-US" sz="2000" u="none" cap="none" strike="noStrike">
                <a:solidFill>
                  <a:schemeClr val="dk1"/>
                </a:solidFill>
                <a:latin typeface="Tahoma"/>
                <a:ea typeface="Tahoma"/>
                <a:cs typeface="Tahoma"/>
                <a:sym typeface="Tahoma"/>
              </a:rPr>
              <a:t>This course introduces: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What is unit test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Unit test terminologies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Unit test process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Unit test types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Unit test frameworks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Design and unit test considerations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Coverage levels</a:t>
            </a:r>
            <a:endParaRPr/>
          </a:p>
        </p:txBody>
      </p:sp>
      <p:grpSp>
        <p:nvGrpSpPr>
          <p:cNvPr id="291" name="Google Shape;291;p6"/>
          <p:cNvGrpSpPr/>
          <p:nvPr/>
        </p:nvGrpSpPr>
        <p:grpSpPr>
          <a:xfrm>
            <a:off x="5410200" y="3733800"/>
            <a:ext cx="2897187" cy="2362200"/>
            <a:chOff x="2119" y="1673"/>
            <a:chExt cx="1572" cy="1342"/>
          </a:xfrm>
        </p:grpSpPr>
        <p:sp>
          <p:nvSpPr>
            <p:cNvPr id="292" name="Google Shape;292;p6"/>
            <p:cNvSpPr/>
            <p:nvPr/>
          </p:nvSpPr>
          <p:spPr>
            <a:xfrm>
              <a:off x="2294" y="1711"/>
              <a:ext cx="1273" cy="1289"/>
            </a:xfrm>
            <a:custGeom>
              <a:rect b="b" l="l" r="r" t="t"/>
              <a:pathLst>
                <a:path extrusionOk="0" h="1289" w="1273">
                  <a:moveTo>
                    <a:pt x="174" y="151"/>
                  </a:moveTo>
                  <a:lnTo>
                    <a:pt x="158" y="114"/>
                  </a:lnTo>
                  <a:lnTo>
                    <a:pt x="203" y="92"/>
                  </a:lnTo>
                  <a:lnTo>
                    <a:pt x="336" y="49"/>
                  </a:lnTo>
                  <a:lnTo>
                    <a:pt x="577" y="0"/>
                  </a:lnTo>
                  <a:lnTo>
                    <a:pt x="755" y="3"/>
                  </a:lnTo>
                  <a:lnTo>
                    <a:pt x="940" y="17"/>
                  </a:lnTo>
                  <a:lnTo>
                    <a:pt x="1071" y="44"/>
                  </a:lnTo>
                  <a:lnTo>
                    <a:pt x="1144" y="69"/>
                  </a:lnTo>
                  <a:lnTo>
                    <a:pt x="1208" y="107"/>
                  </a:lnTo>
                  <a:lnTo>
                    <a:pt x="1242" y="138"/>
                  </a:lnTo>
                  <a:lnTo>
                    <a:pt x="1268" y="199"/>
                  </a:lnTo>
                  <a:lnTo>
                    <a:pt x="1273" y="239"/>
                  </a:lnTo>
                  <a:lnTo>
                    <a:pt x="1265" y="278"/>
                  </a:lnTo>
                  <a:lnTo>
                    <a:pt x="1246" y="320"/>
                  </a:lnTo>
                  <a:lnTo>
                    <a:pt x="1227" y="343"/>
                  </a:lnTo>
                  <a:lnTo>
                    <a:pt x="1188" y="385"/>
                  </a:lnTo>
                  <a:lnTo>
                    <a:pt x="1221" y="727"/>
                  </a:lnTo>
                  <a:lnTo>
                    <a:pt x="1085" y="1012"/>
                  </a:lnTo>
                  <a:lnTo>
                    <a:pt x="1060" y="1164"/>
                  </a:lnTo>
                  <a:lnTo>
                    <a:pt x="981" y="1184"/>
                  </a:lnTo>
                  <a:lnTo>
                    <a:pt x="906" y="1179"/>
                  </a:lnTo>
                  <a:lnTo>
                    <a:pt x="863" y="1179"/>
                  </a:lnTo>
                  <a:lnTo>
                    <a:pt x="806" y="1195"/>
                  </a:lnTo>
                  <a:lnTo>
                    <a:pt x="761" y="1210"/>
                  </a:lnTo>
                  <a:lnTo>
                    <a:pt x="709" y="1245"/>
                  </a:lnTo>
                  <a:lnTo>
                    <a:pt x="646" y="1271"/>
                  </a:lnTo>
                  <a:lnTo>
                    <a:pt x="572" y="1285"/>
                  </a:lnTo>
                  <a:lnTo>
                    <a:pt x="516" y="1289"/>
                  </a:lnTo>
                  <a:lnTo>
                    <a:pt x="443" y="1280"/>
                  </a:lnTo>
                  <a:lnTo>
                    <a:pt x="70" y="986"/>
                  </a:lnTo>
                  <a:lnTo>
                    <a:pt x="0" y="541"/>
                  </a:lnTo>
                  <a:lnTo>
                    <a:pt x="174" y="228"/>
                  </a:lnTo>
                  <a:lnTo>
                    <a:pt x="174" y="151"/>
                  </a:lnTo>
                  <a:lnTo>
                    <a:pt x="174" y="151"/>
                  </a:lnTo>
                  <a:close/>
                </a:path>
              </a:pathLst>
            </a:custGeom>
            <a:solidFill>
              <a:srgbClr val="E0E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 name="Google Shape;293;p6"/>
            <p:cNvSpPr/>
            <p:nvPr/>
          </p:nvSpPr>
          <p:spPr>
            <a:xfrm>
              <a:off x="2119" y="1678"/>
              <a:ext cx="1525" cy="1274"/>
            </a:xfrm>
            <a:custGeom>
              <a:rect b="b" l="l" r="r" t="t"/>
              <a:pathLst>
                <a:path extrusionOk="0" h="1274" w="1525">
                  <a:moveTo>
                    <a:pt x="352" y="171"/>
                  </a:moveTo>
                  <a:lnTo>
                    <a:pt x="410" y="175"/>
                  </a:lnTo>
                  <a:lnTo>
                    <a:pt x="474" y="211"/>
                  </a:lnTo>
                  <a:lnTo>
                    <a:pt x="517" y="256"/>
                  </a:lnTo>
                  <a:lnTo>
                    <a:pt x="588" y="242"/>
                  </a:lnTo>
                  <a:lnTo>
                    <a:pt x="640" y="248"/>
                  </a:lnTo>
                  <a:lnTo>
                    <a:pt x="650" y="213"/>
                  </a:lnTo>
                  <a:lnTo>
                    <a:pt x="640" y="157"/>
                  </a:lnTo>
                  <a:lnTo>
                    <a:pt x="667" y="65"/>
                  </a:lnTo>
                  <a:lnTo>
                    <a:pt x="710" y="24"/>
                  </a:lnTo>
                  <a:lnTo>
                    <a:pt x="756" y="18"/>
                  </a:lnTo>
                  <a:lnTo>
                    <a:pt x="801" y="0"/>
                  </a:lnTo>
                  <a:lnTo>
                    <a:pt x="854" y="22"/>
                  </a:lnTo>
                  <a:lnTo>
                    <a:pt x="904" y="65"/>
                  </a:lnTo>
                  <a:lnTo>
                    <a:pt x="904" y="121"/>
                  </a:lnTo>
                  <a:lnTo>
                    <a:pt x="919" y="173"/>
                  </a:lnTo>
                  <a:lnTo>
                    <a:pt x="885" y="168"/>
                  </a:lnTo>
                  <a:lnTo>
                    <a:pt x="888" y="220"/>
                  </a:lnTo>
                  <a:lnTo>
                    <a:pt x="882" y="278"/>
                  </a:lnTo>
                  <a:lnTo>
                    <a:pt x="850" y="308"/>
                  </a:lnTo>
                  <a:lnTo>
                    <a:pt x="895" y="332"/>
                  </a:lnTo>
                  <a:lnTo>
                    <a:pt x="945" y="409"/>
                  </a:lnTo>
                  <a:lnTo>
                    <a:pt x="949" y="342"/>
                  </a:lnTo>
                  <a:lnTo>
                    <a:pt x="942" y="308"/>
                  </a:lnTo>
                  <a:lnTo>
                    <a:pt x="927" y="301"/>
                  </a:lnTo>
                  <a:lnTo>
                    <a:pt x="936" y="243"/>
                  </a:lnTo>
                  <a:lnTo>
                    <a:pt x="968" y="185"/>
                  </a:lnTo>
                  <a:lnTo>
                    <a:pt x="1031" y="144"/>
                  </a:lnTo>
                  <a:lnTo>
                    <a:pt x="1067" y="134"/>
                  </a:lnTo>
                  <a:lnTo>
                    <a:pt x="1093" y="140"/>
                  </a:lnTo>
                  <a:lnTo>
                    <a:pt x="1144" y="147"/>
                  </a:lnTo>
                  <a:lnTo>
                    <a:pt x="1181" y="177"/>
                  </a:lnTo>
                  <a:lnTo>
                    <a:pt x="1238" y="288"/>
                  </a:lnTo>
                  <a:lnTo>
                    <a:pt x="1258" y="329"/>
                  </a:lnTo>
                  <a:lnTo>
                    <a:pt x="1280" y="371"/>
                  </a:lnTo>
                  <a:lnTo>
                    <a:pt x="1353" y="377"/>
                  </a:lnTo>
                  <a:lnTo>
                    <a:pt x="1404" y="400"/>
                  </a:lnTo>
                  <a:lnTo>
                    <a:pt x="1448" y="449"/>
                  </a:lnTo>
                  <a:lnTo>
                    <a:pt x="1464" y="620"/>
                  </a:lnTo>
                  <a:lnTo>
                    <a:pt x="1502" y="708"/>
                  </a:lnTo>
                  <a:lnTo>
                    <a:pt x="1468" y="766"/>
                  </a:lnTo>
                  <a:lnTo>
                    <a:pt x="1518" y="807"/>
                  </a:lnTo>
                  <a:lnTo>
                    <a:pt x="1525" y="875"/>
                  </a:lnTo>
                  <a:lnTo>
                    <a:pt x="1522" y="915"/>
                  </a:lnTo>
                  <a:lnTo>
                    <a:pt x="1417" y="1043"/>
                  </a:lnTo>
                  <a:lnTo>
                    <a:pt x="1230" y="1184"/>
                  </a:lnTo>
                  <a:lnTo>
                    <a:pt x="1237" y="1078"/>
                  </a:lnTo>
                  <a:lnTo>
                    <a:pt x="1276" y="1002"/>
                  </a:lnTo>
                  <a:lnTo>
                    <a:pt x="1202" y="960"/>
                  </a:lnTo>
                  <a:lnTo>
                    <a:pt x="1144" y="1007"/>
                  </a:lnTo>
                  <a:lnTo>
                    <a:pt x="1153" y="1061"/>
                  </a:lnTo>
                  <a:lnTo>
                    <a:pt x="1118" y="1085"/>
                  </a:lnTo>
                  <a:lnTo>
                    <a:pt x="1067" y="1074"/>
                  </a:lnTo>
                  <a:lnTo>
                    <a:pt x="1028" y="1096"/>
                  </a:lnTo>
                  <a:lnTo>
                    <a:pt x="970" y="1078"/>
                  </a:lnTo>
                  <a:lnTo>
                    <a:pt x="908" y="1119"/>
                  </a:lnTo>
                  <a:lnTo>
                    <a:pt x="730" y="945"/>
                  </a:lnTo>
                  <a:lnTo>
                    <a:pt x="744" y="1048"/>
                  </a:lnTo>
                  <a:lnTo>
                    <a:pt x="820" y="1231"/>
                  </a:lnTo>
                  <a:lnTo>
                    <a:pt x="717" y="1274"/>
                  </a:lnTo>
                  <a:lnTo>
                    <a:pt x="511" y="1253"/>
                  </a:lnTo>
                  <a:lnTo>
                    <a:pt x="444" y="1179"/>
                  </a:lnTo>
                  <a:lnTo>
                    <a:pt x="341" y="1145"/>
                  </a:lnTo>
                  <a:lnTo>
                    <a:pt x="262" y="1173"/>
                  </a:lnTo>
                  <a:lnTo>
                    <a:pt x="214" y="1177"/>
                  </a:lnTo>
                  <a:lnTo>
                    <a:pt x="274" y="1091"/>
                  </a:lnTo>
                  <a:lnTo>
                    <a:pt x="339" y="988"/>
                  </a:lnTo>
                  <a:lnTo>
                    <a:pt x="390" y="853"/>
                  </a:lnTo>
                  <a:lnTo>
                    <a:pt x="474" y="747"/>
                  </a:lnTo>
                  <a:lnTo>
                    <a:pt x="464" y="729"/>
                  </a:lnTo>
                  <a:lnTo>
                    <a:pt x="425" y="733"/>
                  </a:lnTo>
                  <a:lnTo>
                    <a:pt x="397" y="713"/>
                  </a:lnTo>
                  <a:lnTo>
                    <a:pt x="377" y="667"/>
                  </a:lnTo>
                  <a:lnTo>
                    <a:pt x="318" y="779"/>
                  </a:lnTo>
                  <a:lnTo>
                    <a:pt x="294" y="818"/>
                  </a:lnTo>
                  <a:lnTo>
                    <a:pt x="242" y="827"/>
                  </a:lnTo>
                  <a:lnTo>
                    <a:pt x="287" y="958"/>
                  </a:lnTo>
                  <a:lnTo>
                    <a:pt x="113" y="1035"/>
                  </a:lnTo>
                  <a:lnTo>
                    <a:pt x="26" y="945"/>
                  </a:lnTo>
                  <a:lnTo>
                    <a:pt x="14" y="914"/>
                  </a:lnTo>
                  <a:lnTo>
                    <a:pt x="0" y="865"/>
                  </a:lnTo>
                  <a:lnTo>
                    <a:pt x="4" y="803"/>
                  </a:lnTo>
                  <a:lnTo>
                    <a:pt x="27" y="771"/>
                  </a:lnTo>
                  <a:lnTo>
                    <a:pt x="36" y="719"/>
                  </a:lnTo>
                  <a:lnTo>
                    <a:pt x="52" y="699"/>
                  </a:lnTo>
                  <a:lnTo>
                    <a:pt x="66" y="683"/>
                  </a:lnTo>
                  <a:lnTo>
                    <a:pt x="68" y="652"/>
                  </a:lnTo>
                  <a:lnTo>
                    <a:pt x="86" y="588"/>
                  </a:lnTo>
                  <a:lnTo>
                    <a:pt x="92" y="435"/>
                  </a:lnTo>
                  <a:lnTo>
                    <a:pt x="108" y="380"/>
                  </a:lnTo>
                  <a:lnTo>
                    <a:pt x="135" y="342"/>
                  </a:lnTo>
                  <a:lnTo>
                    <a:pt x="164" y="312"/>
                  </a:lnTo>
                  <a:lnTo>
                    <a:pt x="197" y="295"/>
                  </a:lnTo>
                  <a:lnTo>
                    <a:pt x="258" y="291"/>
                  </a:lnTo>
                  <a:lnTo>
                    <a:pt x="266" y="229"/>
                  </a:lnTo>
                  <a:lnTo>
                    <a:pt x="283" y="204"/>
                  </a:lnTo>
                  <a:lnTo>
                    <a:pt x="311" y="188"/>
                  </a:lnTo>
                  <a:lnTo>
                    <a:pt x="352" y="171"/>
                  </a:lnTo>
                  <a:lnTo>
                    <a:pt x="352" y="1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6"/>
            <p:cNvSpPr/>
            <p:nvPr/>
          </p:nvSpPr>
          <p:spPr>
            <a:xfrm>
              <a:off x="2201" y="2153"/>
              <a:ext cx="294" cy="364"/>
            </a:xfrm>
            <a:custGeom>
              <a:rect b="b" l="l" r="r" t="t"/>
              <a:pathLst>
                <a:path extrusionOk="0" h="364" w="294">
                  <a:moveTo>
                    <a:pt x="290" y="0"/>
                  </a:moveTo>
                  <a:lnTo>
                    <a:pt x="294" y="51"/>
                  </a:lnTo>
                  <a:lnTo>
                    <a:pt x="281" y="87"/>
                  </a:lnTo>
                  <a:lnTo>
                    <a:pt x="267" y="123"/>
                  </a:lnTo>
                  <a:lnTo>
                    <a:pt x="273" y="169"/>
                  </a:lnTo>
                  <a:lnTo>
                    <a:pt x="265" y="212"/>
                  </a:lnTo>
                  <a:lnTo>
                    <a:pt x="247" y="240"/>
                  </a:lnTo>
                  <a:lnTo>
                    <a:pt x="239" y="287"/>
                  </a:lnTo>
                  <a:lnTo>
                    <a:pt x="233" y="310"/>
                  </a:lnTo>
                  <a:lnTo>
                    <a:pt x="191" y="353"/>
                  </a:lnTo>
                  <a:lnTo>
                    <a:pt x="176" y="364"/>
                  </a:lnTo>
                  <a:lnTo>
                    <a:pt x="0" y="185"/>
                  </a:lnTo>
                  <a:lnTo>
                    <a:pt x="9" y="171"/>
                  </a:lnTo>
                  <a:lnTo>
                    <a:pt x="38" y="161"/>
                  </a:lnTo>
                  <a:lnTo>
                    <a:pt x="83" y="153"/>
                  </a:lnTo>
                  <a:lnTo>
                    <a:pt x="129" y="107"/>
                  </a:lnTo>
                  <a:lnTo>
                    <a:pt x="163" y="131"/>
                  </a:lnTo>
                  <a:lnTo>
                    <a:pt x="153" y="138"/>
                  </a:lnTo>
                  <a:lnTo>
                    <a:pt x="161" y="153"/>
                  </a:lnTo>
                  <a:lnTo>
                    <a:pt x="169" y="118"/>
                  </a:lnTo>
                  <a:lnTo>
                    <a:pt x="156" y="84"/>
                  </a:lnTo>
                  <a:lnTo>
                    <a:pt x="158" y="65"/>
                  </a:lnTo>
                  <a:lnTo>
                    <a:pt x="167" y="55"/>
                  </a:lnTo>
                  <a:lnTo>
                    <a:pt x="183" y="71"/>
                  </a:lnTo>
                  <a:lnTo>
                    <a:pt x="193" y="83"/>
                  </a:lnTo>
                  <a:lnTo>
                    <a:pt x="212" y="75"/>
                  </a:lnTo>
                  <a:lnTo>
                    <a:pt x="209" y="59"/>
                  </a:lnTo>
                  <a:lnTo>
                    <a:pt x="290" y="0"/>
                  </a:lnTo>
                  <a:lnTo>
                    <a:pt x="290" y="0"/>
                  </a:lnTo>
                  <a:close/>
                </a:path>
              </a:pathLst>
            </a:custGeom>
            <a:solidFill>
              <a:srgbClr val="A5644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Google Shape;295;p6"/>
            <p:cNvSpPr/>
            <p:nvPr/>
          </p:nvSpPr>
          <p:spPr>
            <a:xfrm>
              <a:off x="3261" y="2464"/>
              <a:ext cx="430" cy="431"/>
            </a:xfrm>
            <a:custGeom>
              <a:rect b="b" l="l" r="r" t="t"/>
              <a:pathLst>
                <a:path extrusionOk="0" h="431" w="430">
                  <a:moveTo>
                    <a:pt x="0" y="431"/>
                  </a:moveTo>
                  <a:lnTo>
                    <a:pt x="71" y="286"/>
                  </a:lnTo>
                  <a:lnTo>
                    <a:pt x="173" y="197"/>
                  </a:lnTo>
                  <a:lnTo>
                    <a:pt x="234" y="168"/>
                  </a:lnTo>
                  <a:lnTo>
                    <a:pt x="288" y="145"/>
                  </a:lnTo>
                  <a:lnTo>
                    <a:pt x="336" y="124"/>
                  </a:lnTo>
                  <a:lnTo>
                    <a:pt x="339" y="112"/>
                  </a:lnTo>
                  <a:lnTo>
                    <a:pt x="310" y="87"/>
                  </a:lnTo>
                  <a:lnTo>
                    <a:pt x="253" y="108"/>
                  </a:lnTo>
                  <a:lnTo>
                    <a:pt x="213" y="122"/>
                  </a:lnTo>
                  <a:lnTo>
                    <a:pt x="216" y="111"/>
                  </a:lnTo>
                  <a:lnTo>
                    <a:pt x="232" y="91"/>
                  </a:lnTo>
                  <a:lnTo>
                    <a:pt x="278" y="44"/>
                  </a:lnTo>
                  <a:lnTo>
                    <a:pt x="336" y="3"/>
                  </a:lnTo>
                  <a:lnTo>
                    <a:pt x="372" y="0"/>
                  </a:lnTo>
                  <a:lnTo>
                    <a:pt x="406" y="19"/>
                  </a:lnTo>
                  <a:lnTo>
                    <a:pt x="424" y="73"/>
                  </a:lnTo>
                  <a:lnTo>
                    <a:pt x="430" y="135"/>
                  </a:lnTo>
                  <a:lnTo>
                    <a:pt x="428" y="179"/>
                  </a:lnTo>
                  <a:lnTo>
                    <a:pt x="390" y="244"/>
                  </a:lnTo>
                  <a:lnTo>
                    <a:pt x="362" y="273"/>
                  </a:lnTo>
                  <a:lnTo>
                    <a:pt x="328" y="304"/>
                  </a:lnTo>
                  <a:lnTo>
                    <a:pt x="285" y="334"/>
                  </a:lnTo>
                  <a:lnTo>
                    <a:pt x="236" y="362"/>
                  </a:lnTo>
                  <a:lnTo>
                    <a:pt x="182" y="386"/>
                  </a:lnTo>
                  <a:lnTo>
                    <a:pt x="130" y="406"/>
                  </a:lnTo>
                  <a:lnTo>
                    <a:pt x="84" y="420"/>
                  </a:lnTo>
                  <a:lnTo>
                    <a:pt x="0" y="431"/>
                  </a:lnTo>
                  <a:lnTo>
                    <a:pt x="0" y="431"/>
                  </a:lnTo>
                  <a:close/>
                </a:path>
              </a:pathLst>
            </a:custGeom>
            <a:solidFill>
              <a:srgbClr val="D69C5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6"/>
            <p:cNvSpPr/>
            <p:nvPr/>
          </p:nvSpPr>
          <p:spPr>
            <a:xfrm>
              <a:off x="3090" y="2168"/>
              <a:ext cx="349" cy="595"/>
            </a:xfrm>
            <a:custGeom>
              <a:rect b="b" l="l" r="r" t="t"/>
              <a:pathLst>
                <a:path extrusionOk="0" h="595" w="349">
                  <a:moveTo>
                    <a:pt x="138" y="25"/>
                  </a:moveTo>
                  <a:lnTo>
                    <a:pt x="130" y="18"/>
                  </a:lnTo>
                  <a:lnTo>
                    <a:pt x="111" y="20"/>
                  </a:lnTo>
                  <a:lnTo>
                    <a:pt x="84" y="15"/>
                  </a:lnTo>
                  <a:lnTo>
                    <a:pt x="64" y="0"/>
                  </a:lnTo>
                  <a:lnTo>
                    <a:pt x="54" y="5"/>
                  </a:lnTo>
                  <a:lnTo>
                    <a:pt x="43" y="8"/>
                  </a:lnTo>
                  <a:lnTo>
                    <a:pt x="35" y="18"/>
                  </a:lnTo>
                  <a:lnTo>
                    <a:pt x="32" y="44"/>
                  </a:lnTo>
                  <a:lnTo>
                    <a:pt x="38" y="108"/>
                  </a:lnTo>
                  <a:lnTo>
                    <a:pt x="28" y="134"/>
                  </a:lnTo>
                  <a:lnTo>
                    <a:pt x="16" y="159"/>
                  </a:lnTo>
                  <a:lnTo>
                    <a:pt x="0" y="186"/>
                  </a:lnTo>
                  <a:lnTo>
                    <a:pt x="73" y="297"/>
                  </a:lnTo>
                  <a:lnTo>
                    <a:pt x="192" y="448"/>
                  </a:lnTo>
                  <a:lnTo>
                    <a:pt x="182" y="571"/>
                  </a:lnTo>
                  <a:lnTo>
                    <a:pt x="228" y="595"/>
                  </a:lnTo>
                  <a:lnTo>
                    <a:pt x="349" y="428"/>
                  </a:lnTo>
                  <a:lnTo>
                    <a:pt x="236" y="390"/>
                  </a:lnTo>
                  <a:lnTo>
                    <a:pt x="177" y="237"/>
                  </a:lnTo>
                  <a:lnTo>
                    <a:pt x="176" y="165"/>
                  </a:lnTo>
                  <a:lnTo>
                    <a:pt x="137" y="127"/>
                  </a:lnTo>
                  <a:lnTo>
                    <a:pt x="169" y="52"/>
                  </a:lnTo>
                  <a:lnTo>
                    <a:pt x="138" y="25"/>
                  </a:lnTo>
                  <a:lnTo>
                    <a:pt x="138" y="25"/>
                  </a:lnTo>
                  <a:close/>
                </a:path>
              </a:pathLst>
            </a:custGeom>
            <a:solidFill>
              <a:srgbClr val="B89E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6"/>
            <p:cNvSpPr/>
            <p:nvPr/>
          </p:nvSpPr>
          <p:spPr>
            <a:xfrm>
              <a:off x="2777" y="2294"/>
              <a:ext cx="105" cy="68"/>
            </a:xfrm>
            <a:custGeom>
              <a:rect b="b" l="l" r="r" t="t"/>
              <a:pathLst>
                <a:path extrusionOk="0" h="68" w="105">
                  <a:moveTo>
                    <a:pt x="0" y="0"/>
                  </a:moveTo>
                  <a:lnTo>
                    <a:pt x="35" y="0"/>
                  </a:lnTo>
                  <a:lnTo>
                    <a:pt x="105" y="68"/>
                  </a:lnTo>
                  <a:lnTo>
                    <a:pt x="70" y="60"/>
                  </a:lnTo>
                  <a:lnTo>
                    <a:pt x="0" y="0"/>
                  </a:lnTo>
                  <a:lnTo>
                    <a:pt x="0"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6"/>
            <p:cNvSpPr/>
            <p:nvPr/>
          </p:nvSpPr>
          <p:spPr>
            <a:xfrm>
              <a:off x="3279" y="2209"/>
              <a:ext cx="290" cy="390"/>
            </a:xfrm>
            <a:custGeom>
              <a:rect b="b" l="l" r="r" t="t"/>
              <a:pathLst>
                <a:path extrusionOk="0" h="390" w="290">
                  <a:moveTo>
                    <a:pt x="7" y="0"/>
                  </a:moveTo>
                  <a:lnTo>
                    <a:pt x="0" y="31"/>
                  </a:lnTo>
                  <a:lnTo>
                    <a:pt x="14" y="50"/>
                  </a:lnTo>
                  <a:lnTo>
                    <a:pt x="29" y="62"/>
                  </a:lnTo>
                  <a:lnTo>
                    <a:pt x="13" y="71"/>
                  </a:lnTo>
                  <a:lnTo>
                    <a:pt x="6" y="86"/>
                  </a:lnTo>
                  <a:lnTo>
                    <a:pt x="22" y="104"/>
                  </a:lnTo>
                  <a:lnTo>
                    <a:pt x="31" y="130"/>
                  </a:lnTo>
                  <a:lnTo>
                    <a:pt x="26" y="148"/>
                  </a:lnTo>
                  <a:lnTo>
                    <a:pt x="27" y="189"/>
                  </a:lnTo>
                  <a:lnTo>
                    <a:pt x="49" y="229"/>
                  </a:lnTo>
                  <a:lnTo>
                    <a:pt x="65" y="269"/>
                  </a:lnTo>
                  <a:lnTo>
                    <a:pt x="64" y="305"/>
                  </a:lnTo>
                  <a:lnTo>
                    <a:pt x="84" y="331"/>
                  </a:lnTo>
                  <a:lnTo>
                    <a:pt x="77" y="368"/>
                  </a:lnTo>
                  <a:lnTo>
                    <a:pt x="106" y="384"/>
                  </a:lnTo>
                  <a:lnTo>
                    <a:pt x="126" y="390"/>
                  </a:lnTo>
                  <a:lnTo>
                    <a:pt x="172" y="382"/>
                  </a:lnTo>
                  <a:lnTo>
                    <a:pt x="197" y="313"/>
                  </a:lnTo>
                  <a:lnTo>
                    <a:pt x="290" y="242"/>
                  </a:lnTo>
                  <a:lnTo>
                    <a:pt x="278" y="233"/>
                  </a:lnTo>
                  <a:lnTo>
                    <a:pt x="231" y="223"/>
                  </a:lnTo>
                  <a:lnTo>
                    <a:pt x="231" y="195"/>
                  </a:lnTo>
                  <a:lnTo>
                    <a:pt x="213" y="175"/>
                  </a:lnTo>
                  <a:lnTo>
                    <a:pt x="191" y="160"/>
                  </a:lnTo>
                  <a:lnTo>
                    <a:pt x="180" y="159"/>
                  </a:lnTo>
                  <a:lnTo>
                    <a:pt x="177" y="171"/>
                  </a:lnTo>
                  <a:lnTo>
                    <a:pt x="175" y="214"/>
                  </a:lnTo>
                  <a:lnTo>
                    <a:pt x="165" y="226"/>
                  </a:lnTo>
                  <a:lnTo>
                    <a:pt x="154" y="224"/>
                  </a:lnTo>
                  <a:lnTo>
                    <a:pt x="146" y="194"/>
                  </a:lnTo>
                  <a:lnTo>
                    <a:pt x="158" y="172"/>
                  </a:lnTo>
                  <a:lnTo>
                    <a:pt x="150" y="152"/>
                  </a:lnTo>
                  <a:lnTo>
                    <a:pt x="144" y="140"/>
                  </a:lnTo>
                  <a:lnTo>
                    <a:pt x="123" y="121"/>
                  </a:lnTo>
                  <a:lnTo>
                    <a:pt x="104" y="105"/>
                  </a:lnTo>
                  <a:lnTo>
                    <a:pt x="88" y="92"/>
                  </a:lnTo>
                  <a:lnTo>
                    <a:pt x="72" y="80"/>
                  </a:lnTo>
                  <a:lnTo>
                    <a:pt x="89" y="56"/>
                  </a:lnTo>
                  <a:lnTo>
                    <a:pt x="67" y="44"/>
                  </a:lnTo>
                  <a:lnTo>
                    <a:pt x="50" y="39"/>
                  </a:lnTo>
                  <a:lnTo>
                    <a:pt x="30" y="0"/>
                  </a:lnTo>
                  <a:lnTo>
                    <a:pt x="7" y="0"/>
                  </a:lnTo>
                  <a:lnTo>
                    <a:pt x="7" y="0"/>
                  </a:lnTo>
                  <a:close/>
                </a:path>
              </a:pathLst>
            </a:custGeom>
            <a:solidFill>
              <a:srgbClr val="E9A9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Google Shape;299;p6"/>
            <p:cNvSpPr/>
            <p:nvPr/>
          </p:nvSpPr>
          <p:spPr>
            <a:xfrm>
              <a:off x="3280" y="2077"/>
              <a:ext cx="371" cy="365"/>
            </a:xfrm>
            <a:custGeom>
              <a:rect b="b" l="l" r="r" t="t"/>
              <a:pathLst>
                <a:path extrusionOk="0" h="365" w="371">
                  <a:moveTo>
                    <a:pt x="0" y="65"/>
                  </a:moveTo>
                  <a:lnTo>
                    <a:pt x="2" y="54"/>
                  </a:lnTo>
                  <a:lnTo>
                    <a:pt x="19" y="41"/>
                  </a:lnTo>
                  <a:lnTo>
                    <a:pt x="98" y="51"/>
                  </a:lnTo>
                  <a:lnTo>
                    <a:pt x="81" y="36"/>
                  </a:lnTo>
                  <a:lnTo>
                    <a:pt x="60" y="16"/>
                  </a:lnTo>
                  <a:lnTo>
                    <a:pt x="116" y="6"/>
                  </a:lnTo>
                  <a:lnTo>
                    <a:pt x="175" y="0"/>
                  </a:lnTo>
                  <a:lnTo>
                    <a:pt x="259" y="27"/>
                  </a:lnTo>
                  <a:lnTo>
                    <a:pt x="304" y="67"/>
                  </a:lnTo>
                  <a:lnTo>
                    <a:pt x="333" y="98"/>
                  </a:lnTo>
                  <a:lnTo>
                    <a:pt x="357" y="135"/>
                  </a:lnTo>
                  <a:lnTo>
                    <a:pt x="363" y="173"/>
                  </a:lnTo>
                  <a:lnTo>
                    <a:pt x="355" y="207"/>
                  </a:lnTo>
                  <a:lnTo>
                    <a:pt x="347" y="253"/>
                  </a:lnTo>
                  <a:lnTo>
                    <a:pt x="360" y="280"/>
                  </a:lnTo>
                  <a:lnTo>
                    <a:pt x="371" y="310"/>
                  </a:lnTo>
                  <a:lnTo>
                    <a:pt x="365" y="335"/>
                  </a:lnTo>
                  <a:lnTo>
                    <a:pt x="347" y="352"/>
                  </a:lnTo>
                  <a:lnTo>
                    <a:pt x="296" y="365"/>
                  </a:lnTo>
                  <a:lnTo>
                    <a:pt x="235" y="361"/>
                  </a:lnTo>
                  <a:lnTo>
                    <a:pt x="215" y="345"/>
                  </a:lnTo>
                  <a:lnTo>
                    <a:pt x="207" y="323"/>
                  </a:lnTo>
                  <a:lnTo>
                    <a:pt x="193" y="298"/>
                  </a:lnTo>
                  <a:lnTo>
                    <a:pt x="178" y="286"/>
                  </a:lnTo>
                  <a:lnTo>
                    <a:pt x="143" y="272"/>
                  </a:lnTo>
                  <a:lnTo>
                    <a:pt x="164" y="240"/>
                  </a:lnTo>
                  <a:lnTo>
                    <a:pt x="153" y="224"/>
                  </a:lnTo>
                  <a:lnTo>
                    <a:pt x="135" y="207"/>
                  </a:lnTo>
                  <a:lnTo>
                    <a:pt x="108" y="183"/>
                  </a:lnTo>
                  <a:lnTo>
                    <a:pt x="125" y="187"/>
                  </a:lnTo>
                  <a:lnTo>
                    <a:pt x="164" y="202"/>
                  </a:lnTo>
                  <a:lnTo>
                    <a:pt x="196" y="199"/>
                  </a:lnTo>
                  <a:lnTo>
                    <a:pt x="174" y="185"/>
                  </a:lnTo>
                  <a:lnTo>
                    <a:pt x="161" y="172"/>
                  </a:lnTo>
                  <a:lnTo>
                    <a:pt x="210" y="159"/>
                  </a:lnTo>
                  <a:lnTo>
                    <a:pt x="201" y="148"/>
                  </a:lnTo>
                  <a:lnTo>
                    <a:pt x="173" y="140"/>
                  </a:lnTo>
                  <a:lnTo>
                    <a:pt x="124" y="135"/>
                  </a:lnTo>
                  <a:lnTo>
                    <a:pt x="98" y="118"/>
                  </a:lnTo>
                  <a:lnTo>
                    <a:pt x="76" y="105"/>
                  </a:lnTo>
                  <a:lnTo>
                    <a:pt x="57" y="116"/>
                  </a:lnTo>
                  <a:lnTo>
                    <a:pt x="17" y="86"/>
                  </a:lnTo>
                  <a:lnTo>
                    <a:pt x="0" y="65"/>
                  </a:lnTo>
                  <a:lnTo>
                    <a:pt x="0" y="65"/>
                  </a:lnTo>
                  <a:close/>
                </a:path>
              </a:pathLst>
            </a:custGeom>
            <a:solidFill>
              <a:srgbClr val="FFC4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6"/>
            <p:cNvSpPr/>
            <p:nvPr/>
          </p:nvSpPr>
          <p:spPr>
            <a:xfrm>
              <a:off x="2386" y="1866"/>
              <a:ext cx="276" cy="200"/>
            </a:xfrm>
            <a:custGeom>
              <a:rect b="b" l="l" r="r" t="t"/>
              <a:pathLst>
                <a:path extrusionOk="0" h="200" w="276">
                  <a:moveTo>
                    <a:pt x="54" y="0"/>
                  </a:moveTo>
                  <a:lnTo>
                    <a:pt x="119" y="8"/>
                  </a:lnTo>
                  <a:lnTo>
                    <a:pt x="186" y="39"/>
                  </a:lnTo>
                  <a:lnTo>
                    <a:pt x="222" y="58"/>
                  </a:lnTo>
                  <a:lnTo>
                    <a:pt x="250" y="77"/>
                  </a:lnTo>
                  <a:lnTo>
                    <a:pt x="276" y="106"/>
                  </a:lnTo>
                  <a:lnTo>
                    <a:pt x="267" y="126"/>
                  </a:lnTo>
                  <a:lnTo>
                    <a:pt x="233" y="148"/>
                  </a:lnTo>
                  <a:lnTo>
                    <a:pt x="195" y="175"/>
                  </a:lnTo>
                  <a:lnTo>
                    <a:pt x="165" y="200"/>
                  </a:lnTo>
                  <a:lnTo>
                    <a:pt x="144" y="186"/>
                  </a:lnTo>
                  <a:lnTo>
                    <a:pt x="123" y="160"/>
                  </a:lnTo>
                  <a:lnTo>
                    <a:pt x="100" y="135"/>
                  </a:lnTo>
                  <a:lnTo>
                    <a:pt x="43" y="112"/>
                  </a:lnTo>
                  <a:lnTo>
                    <a:pt x="0" y="100"/>
                  </a:lnTo>
                  <a:lnTo>
                    <a:pt x="27" y="87"/>
                  </a:lnTo>
                  <a:lnTo>
                    <a:pt x="38" y="73"/>
                  </a:lnTo>
                  <a:lnTo>
                    <a:pt x="16" y="68"/>
                  </a:lnTo>
                  <a:lnTo>
                    <a:pt x="11" y="57"/>
                  </a:lnTo>
                  <a:lnTo>
                    <a:pt x="27" y="37"/>
                  </a:lnTo>
                  <a:lnTo>
                    <a:pt x="45" y="28"/>
                  </a:lnTo>
                  <a:lnTo>
                    <a:pt x="54" y="0"/>
                  </a:lnTo>
                  <a:lnTo>
                    <a:pt x="54" y="0"/>
                  </a:lnTo>
                  <a:close/>
                </a:path>
              </a:pathLst>
            </a:custGeom>
            <a:solidFill>
              <a:srgbClr val="D69A7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1" name="Google Shape;301;p6"/>
            <p:cNvSpPr/>
            <p:nvPr/>
          </p:nvSpPr>
          <p:spPr>
            <a:xfrm>
              <a:off x="2211" y="1991"/>
              <a:ext cx="323" cy="331"/>
            </a:xfrm>
            <a:custGeom>
              <a:rect b="b" l="l" r="r" t="t"/>
              <a:pathLst>
                <a:path extrusionOk="0" h="331" w="323">
                  <a:moveTo>
                    <a:pt x="133" y="3"/>
                  </a:moveTo>
                  <a:lnTo>
                    <a:pt x="205" y="0"/>
                  </a:lnTo>
                  <a:lnTo>
                    <a:pt x="259" y="22"/>
                  </a:lnTo>
                  <a:lnTo>
                    <a:pt x="310" y="64"/>
                  </a:lnTo>
                  <a:lnTo>
                    <a:pt x="323" y="96"/>
                  </a:lnTo>
                  <a:lnTo>
                    <a:pt x="320" y="127"/>
                  </a:lnTo>
                  <a:lnTo>
                    <a:pt x="304" y="149"/>
                  </a:lnTo>
                  <a:lnTo>
                    <a:pt x="280" y="162"/>
                  </a:lnTo>
                  <a:lnTo>
                    <a:pt x="243" y="204"/>
                  </a:lnTo>
                  <a:lnTo>
                    <a:pt x="228" y="223"/>
                  </a:lnTo>
                  <a:lnTo>
                    <a:pt x="212" y="241"/>
                  </a:lnTo>
                  <a:lnTo>
                    <a:pt x="197" y="252"/>
                  </a:lnTo>
                  <a:lnTo>
                    <a:pt x="183" y="245"/>
                  </a:lnTo>
                  <a:lnTo>
                    <a:pt x="177" y="218"/>
                  </a:lnTo>
                  <a:lnTo>
                    <a:pt x="176" y="197"/>
                  </a:lnTo>
                  <a:lnTo>
                    <a:pt x="154" y="189"/>
                  </a:lnTo>
                  <a:lnTo>
                    <a:pt x="133" y="206"/>
                  </a:lnTo>
                  <a:lnTo>
                    <a:pt x="124" y="242"/>
                  </a:lnTo>
                  <a:lnTo>
                    <a:pt x="127" y="296"/>
                  </a:lnTo>
                  <a:lnTo>
                    <a:pt x="111" y="319"/>
                  </a:lnTo>
                  <a:lnTo>
                    <a:pt x="84" y="331"/>
                  </a:lnTo>
                  <a:lnTo>
                    <a:pt x="31" y="310"/>
                  </a:lnTo>
                  <a:lnTo>
                    <a:pt x="9" y="253"/>
                  </a:lnTo>
                  <a:lnTo>
                    <a:pt x="0" y="122"/>
                  </a:lnTo>
                  <a:lnTo>
                    <a:pt x="14" y="93"/>
                  </a:lnTo>
                  <a:lnTo>
                    <a:pt x="34" y="69"/>
                  </a:lnTo>
                  <a:lnTo>
                    <a:pt x="66" y="39"/>
                  </a:lnTo>
                  <a:lnTo>
                    <a:pt x="99" y="21"/>
                  </a:lnTo>
                  <a:lnTo>
                    <a:pt x="133" y="3"/>
                  </a:lnTo>
                  <a:lnTo>
                    <a:pt x="133" y="3"/>
                  </a:lnTo>
                  <a:close/>
                </a:path>
              </a:pathLst>
            </a:custGeom>
            <a:solidFill>
              <a:srgbClr val="69698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2" name="Google Shape;302;p6"/>
            <p:cNvSpPr/>
            <p:nvPr/>
          </p:nvSpPr>
          <p:spPr>
            <a:xfrm>
              <a:off x="2137" y="2408"/>
              <a:ext cx="306" cy="452"/>
            </a:xfrm>
            <a:custGeom>
              <a:rect b="b" l="l" r="r" t="t"/>
              <a:pathLst>
                <a:path extrusionOk="0" h="452" w="306">
                  <a:moveTo>
                    <a:pt x="194" y="452"/>
                  </a:moveTo>
                  <a:lnTo>
                    <a:pt x="250" y="382"/>
                  </a:lnTo>
                  <a:lnTo>
                    <a:pt x="306" y="274"/>
                  </a:lnTo>
                  <a:lnTo>
                    <a:pt x="241" y="143"/>
                  </a:lnTo>
                  <a:lnTo>
                    <a:pt x="204" y="51"/>
                  </a:lnTo>
                  <a:lnTo>
                    <a:pt x="172" y="33"/>
                  </a:lnTo>
                  <a:lnTo>
                    <a:pt x="146" y="18"/>
                  </a:lnTo>
                  <a:lnTo>
                    <a:pt x="123" y="8"/>
                  </a:lnTo>
                  <a:lnTo>
                    <a:pt x="70" y="0"/>
                  </a:lnTo>
                  <a:lnTo>
                    <a:pt x="32" y="9"/>
                  </a:lnTo>
                  <a:lnTo>
                    <a:pt x="24" y="20"/>
                  </a:lnTo>
                  <a:lnTo>
                    <a:pt x="32" y="35"/>
                  </a:lnTo>
                  <a:lnTo>
                    <a:pt x="61" y="55"/>
                  </a:lnTo>
                  <a:lnTo>
                    <a:pt x="102" y="77"/>
                  </a:lnTo>
                  <a:lnTo>
                    <a:pt x="140" y="96"/>
                  </a:lnTo>
                  <a:lnTo>
                    <a:pt x="163" y="108"/>
                  </a:lnTo>
                  <a:lnTo>
                    <a:pt x="141" y="105"/>
                  </a:lnTo>
                  <a:lnTo>
                    <a:pt x="83" y="91"/>
                  </a:lnTo>
                  <a:lnTo>
                    <a:pt x="49" y="95"/>
                  </a:lnTo>
                  <a:lnTo>
                    <a:pt x="32" y="113"/>
                  </a:lnTo>
                  <a:lnTo>
                    <a:pt x="0" y="172"/>
                  </a:lnTo>
                  <a:lnTo>
                    <a:pt x="4" y="212"/>
                  </a:lnTo>
                  <a:lnTo>
                    <a:pt x="21" y="261"/>
                  </a:lnTo>
                  <a:lnTo>
                    <a:pt x="45" y="319"/>
                  </a:lnTo>
                  <a:lnTo>
                    <a:pt x="70" y="366"/>
                  </a:lnTo>
                  <a:lnTo>
                    <a:pt x="93" y="384"/>
                  </a:lnTo>
                  <a:lnTo>
                    <a:pt x="121" y="385"/>
                  </a:lnTo>
                  <a:lnTo>
                    <a:pt x="165" y="418"/>
                  </a:lnTo>
                  <a:lnTo>
                    <a:pt x="185" y="441"/>
                  </a:lnTo>
                  <a:lnTo>
                    <a:pt x="194" y="452"/>
                  </a:lnTo>
                  <a:lnTo>
                    <a:pt x="194" y="452"/>
                  </a:lnTo>
                  <a:close/>
                </a:path>
              </a:pathLst>
            </a:custGeom>
            <a:solidFill>
              <a:srgbClr val="80DF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Google Shape;303;p6"/>
            <p:cNvSpPr/>
            <p:nvPr/>
          </p:nvSpPr>
          <p:spPr>
            <a:xfrm>
              <a:off x="2519" y="1939"/>
              <a:ext cx="611" cy="481"/>
            </a:xfrm>
            <a:custGeom>
              <a:rect b="b" l="l" r="r" t="t"/>
              <a:pathLst>
                <a:path extrusionOk="0" h="481" w="611">
                  <a:moveTo>
                    <a:pt x="262" y="0"/>
                  </a:moveTo>
                  <a:lnTo>
                    <a:pt x="243" y="48"/>
                  </a:lnTo>
                  <a:lnTo>
                    <a:pt x="245" y="119"/>
                  </a:lnTo>
                  <a:lnTo>
                    <a:pt x="239" y="132"/>
                  </a:lnTo>
                  <a:lnTo>
                    <a:pt x="228" y="125"/>
                  </a:lnTo>
                  <a:lnTo>
                    <a:pt x="214" y="87"/>
                  </a:lnTo>
                  <a:lnTo>
                    <a:pt x="227" y="5"/>
                  </a:lnTo>
                  <a:lnTo>
                    <a:pt x="182" y="20"/>
                  </a:lnTo>
                  <a:lnTo>
                    <a:pt x="159" y="33"/>
                  </a:lnTo>
                  <a:lnTo>
                    <a:pt x="143" y="46"/>
                  </a:lnTo>
                  <a:lnTo>
                    <a:pt x="112" y="72"/>
                  </a:lnTo>
                  <a:lnTo>
                    <a:pt x="102" y="119"/>
                  </a:lnTo>
                  <a:lnTo>
                    <a:pt x="109" y="181"/>
                  </a:lnTo>
                  <a:lnTo>
                    <a:pt x="71" y="193"/>
                  </a:lnTo>
                  <a:lnTo>
                    <a:pt x="71" y="231"/>
                  </a:lnTo>
                  <a:lnTo>
                    <a:pt x="62" y="254"/>
                  </a:lnTo>
                  <a:lnTo>
                    <a:pt x="43" y="274"/>
                  </a:lnTo>
                  <a:lnTo>
                    <a:pt x="27" y="305"/>
                  </a:lnTo>
                  <a:lnTo>
                    <a:pt x="15" y="318"/>
                  </a:lnTo>
                  <a:lnTo>
                    <a:pt x="0" y="329"/>
                  </a:lnTo>
                  <a:lnTo>
                    <a:pt x="7" y="340"/>
                  </a:lnTo>
                  <a:lnTo>
                    <a:pt x="8" y="364"/>
                  </a:lnTo>
                  <a:lnTo>
                    <a:pt x="26" y="372"/>
                  </a:lnTo>
                  <a:lnTo>
                    <a:pt x="46" y="367"/>
                  </a:lnTo>
                  <a:lnTo>
                    <a:pt x="58" y="315"/>
                  </a:lnTo>
                  <a:lnTo>
                    <a:pt x="73" y="306"/>
                  </a:lnTo>
                  <a:lnTo>
                    <a:pt x="92" y="309"/>
                  </a:lnTo>
                  <a:lnTo>
                    <a:pt x="112" y="323"/>
                  </a:lnTo>
                  <a:lnTo>
                    <a:pt x="92" y="332"/>
                  </a:lnTo>
                  <a:lnTo>
                    <a:pt x="95" y="364"/>
                  </a:lnTo>
                  <a:lnTo>
                    <a:pt x="87" y="379"/>
                  </a:lnTo>
                  <a:lnTo>
                    <a:pt x="73" y="388"/>
                  </a:lnTo>
                  <a:lnTo>
                    <a:pt x="40" y="394"/>
                  </a:lnTo>
                  <a:lnTo>
                    <a:pt x="21" y="411"/>
                  </a:lnTo>
                  <a:lnTo>
                    <a:pt x="21" y="426"/>
                  </a:lnTo>
                  <a:lnTo>
                    <a:pt x="25" y="472"/>
                  </a:lnTo>
                  <a:lnTo>
                    <a:pt x="42" y="481"/>
                  </a:lnTo>
                  <a:lnTo>
                    <a:pt x="64" y="468"/>
                  </a:lnTo>
                  <a:lnTo>
                    <a:pt x="85" y="410"/>
                  </a:lnTo>
                  <a:lnTo>
                    <a:pt x="131" y="393"/>
                  </a:lnTo>
                  <a:lnTo>
                    <a:pt x="166" y="395"/>
                  </a:lnTo>
                  <a:lnTo>
                    <a:pt x="231" y="420"/>
                  </a:lnTo>
                  <a:lnTo>
                    <a:pt x="224" y="391"/>
                  </a:lnTo>
                  <a:lnTo>
                    <a:pt x="261" y="285"/>
                  </a:lnTo>
                  <a:lnTo>
                    <a:pt x="292" y="255"/>
                  </a:lnTo>
                  <a:lnTo>
                    <a:pt x="302" y="329"/>
                  </a:lnTo>
                  <a:lnTo>
                    <a:pt x="334" y="365"/>
                  </a:lnTo>
                  <a:lnTo>
                    <a:pt x="373" y="388"/>
                  </a:lnTo>
                  <a:lnTo>
                    <a:pt x="408" y="399"/>
                  </a:lnTo>
                  <a:lnTo>
                    <a:pt x="411" y="376"/>
                  </a:lnTo>
                  <a:lnTo>
                    <a:pt x="445" y="356"/>
                  </a:lnTo>
                  <a:lnTo>
                    <a:pt x="465" y="352"/>
                  </a:lnTo>
                  <a:lnTo>
                    <a:pt x="523" y="323"/>
                  </a:lnTo>
                  <a:lnTo>
                    <a:pt x="564" y="323"/>
                  </a:lnTo>
                  <a:lnTo>
                    <a:pt x="586" y="362"/>
                  </a:lnTo>
                  <a:lnTo>
                    <a:pt x="611" y="332"/>
                  </a:lnTo>
                  <a:lnTo>
                    <a:pt x="594" y="298"/>
                  </a:lnTo>
                  <a:lnTo>
                    <a:pt x="567" y="281"/>
                  </a:lnTo>
                  <a:lnTo>
                    <a:pt x="533" y="270"/>
                  </a:lnTo>
                  <a:lnTo>
                    <a:pt x="582" y="266"/>
                  </a:lnTo>
                  <a:lnTo>
                    <a:pt x="570" y="245"/>
                  </a:lnTo>
                  <a:lnTo>
                    <a:pt x="512" y="224"/>
                  </a:lnTo>
                  <a:lnTo>
                    <a:pt x="535" y="179"/>
                  </a:lnTo>
                  <a:lnTo>
                    <a:pt x="526" y="166"/>
                  </a:lnTo>
                  <a:lnTo>
                    <a:pt x="508" y="144"/>
                  </a:lnTo>
                  <a:lnTo>
                    <a:pt x="485" y="98"/>
                  </a:lnTo>
                  <a:lnTo>
                    <a:pt x="472" y="102"/>
                  </a:lnTo>
                  <a:lnTo>
                    <a:pt x="462" y="139"/>
                  </a:lnTo>
                  <a:lnTo>
                    <a:pt x="448" y="135"/>
                  </a:lnTo>
                  <a:lnTo>
                    <a:pt x="453" y="107"/>
                  </a:lnTo>
                  <a:lnTo>
                    <a:pt x="446" y="72"/>
                  </a:lnTo>
                  <a:lnTo>
                    <a:pt x="399" y="126"/>
                  </a:lnTo>
                  <a:lnTo>
                    <a:pt x="385" y="140"/>
                  </a:lnTo>
                  <a:lnTo>
                    <a:pt x="359" y="130"/>
                  </a:lnTo>
                  <a:lnTo>
                    <a:pt x="304" y="163"/>
                  </a:lnTo>
                  <a:lnTo>
                    <a:pt x="268" y="90"/>
                  </a:lnTo>
                  <a:lnTo>
                    <a:pt x="262" y="0"/>
                  </a:lnTo>
                  <a:lnTo>
                    <a:pt x="262" y="0"/>
                  </a:lnTo>
                  <a:close/>
                </a:path>
              </a:pathLst>
            </a:custGeom>
            <a:solidFill>
              <a:srgbClr val="ADC4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4" name="Google Shape;304;p6"/>
            <p:cNvSpPr/>
            <p:nvPr/>
          </p:nvSpPr>
          <p:spPr>
            <a:xfrm>
              <a:off x="2782" y="1753"/>
              <a:ext cx="209" cy="354"/>
            </a:xfrm>
            <a:custGeom>
              <a:rect b="b" l="l" r="r" t="t"/>
              <a:pathLst>
                <a:path extrusionOk="0" h="354" w="209">
                  <a:moveTo>
                    <a:pt x="202" y="90"/>
                  </a:moveTo>
                  <a:lnTo>
                    <a:pt x="206" y="125"/>
                  </a:lnTo>
                  <a:lnTo>
                    <a:pt x="201" y="145"/>
                  </a:lnTo>
                  <a:lnTo>
                    <a:pt x="209" y="162"/>
                  </a:lnTo>
                  <a:lnTo>
                    <a:pt x="201" y="175"/>
                  </a:lnTo>
                  <a:lnTo>
                    <a:pt x="203" y="193"/>
                  </a:lnTo>
                  <a:lnTo>
                    <a:pt x="194" y="219"/>
                  </a:lnTo>
                  <a:lnTo>
                    <a:pt x="180" y="246"/>
                  </a:lnTo>
                  <a:lnTo>
                    <a:pt x="164" y="278"/>
                  </a:lnTo>
                  <a:lnTo>
                    <a:pt x="149" y="308"/>
                  </a:lnTo>
                  <a:lnTo>
                    <a:pt x="134" y="323"/>
                  </a:lnTo>
                  <a:lnTo>
                    <a:pt x="96" y="316"/>
                  </a:lnTo>
                  <a:lnTo>
                    <a:pt x="74" y="331"/>
                  </a:lnTo>
                  <a:lnTo>
                    <a:pt x="55" y="351"/>
                  </a:lnTo>
                  <a:lnTo>
                    <a:pt x="42" y="354"/>
                  </a:lnTo>
                  <a:lnTo>
                    <a:pt x="29" y="335"/>
                  </a:lnTo>
                  <a:lnTo>
                    <a:pt x="13" y="295"/>
                  </a:lnTo>
                  <a:lnTo>
                    <a:pt x="0" y="254"/>
                  </a:lnTo>
                  <a:lnTo>
                    <a:pt x="0" y="233"/>
                  </a:lnTo>
                  <a:lnTo>
                    <a:pt x="9" y="230"/>
                  </a:lnTo>
                  <a:lnTo>
                    <a:pt x="36" y="245"/>
                  </a:lnTo>
                  <a:lnTo>
                    <a:pt x="46" y="223"/>
                  </a:lnTo>
                  <a:lnTo>
                    <a:pt x="34" y="193"/>
                  </a:lnTo>
                  <a:lnTo>
                    <a:pt x="38" y="167"/>
                  </a:lnTo>
                  <a:lnTo>
                    <a:pt x="54" y="142"/>
                  </a:lnTo>
                  <a:lnTo>
                    <a:pt x="41" y="120"/>
                  </a:lnTo>
                  <a:lnTo>
                    <a:pt x="51" y="103"/>
                  </a:lnTo>
                  <a:lnTo>
                    <a:pt x="69" y="87"/>
                  </a:lnTo>
                  <a:lnTo>
                    <a:pt x="88" y="67"/>
                  </a:lnTo>
                  <a:lnTo>
                    <a:pt x="80" y="40"/>
                  </a:lnTo>
                  <a:lnTo>
                    <a:pt x="54" y="47"/>
                  </a:lnTo>
                  <a:lnTo>
                    <a:pt x="69" y="15"/>
                  </a:lnTo>
                  <a:lnTo>
                    <a:pt x="86" y="9"/>
                  </a:lnTo>
                  <a:lnTo>
                    <a:pt x="108" y="0"/>
                  </a:lnTo>
                  <a:lnTo>
                    <a:pt x="119" y="15"/>
                  </a:lnTo>
                  <a:lnTo>
                    <a:pt x="126" y="68"/>
                  </a:lnTo>
                  <a:lnTo>
                    <a:pt x="164" y="93"/>
                  </a:lnTo>
                  <a:lnTo>
                    <a:pt x="202" y="90"/>
                  </a:lnTo>
                  <a:lnTo>
                    <a:pt x="202" y="90"/>
                  </a:lnTo>
                  <a:close/>
                </a:path>
              </a:pathLst>
            </a:custGeom>
            <a:solidFill>
              <a:srgbClr val="FFB5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Google Shape;305;p6"/>
            <p:cNvSpPr/>
            <p:nvPr/>
          </p:nvSpPr>
          <p:spPr>
            <a:xfrm>
              <a:off x="2858" y="1946"/>
              <a:ext cx="95" cy="47"/>
            </a:xfrm>
            <a:custGeom>
              <a:rect b="b" l="l" r="r" t="t"/>
              <a:pathLst>
                <a:path extrusionOk="0" h="47" w="95">
                  <a:moveTo>
                    <a:pt x="0" y="19"/>
                  </a:moveTo>
                  <a:lnTo>
                    <a:pt x="28" y="0"/>
                  </a:lnTo>
                  <a:lnTo>
                    <a:pt x="60" y="14"/>
                  </a:lnTo>
                  <a:lnTo>
                    <a:pt x="88" y="10"/>
                  </a:lnTo>
                  <a:lnTo>
                    <a:pt x="95" y="29"/>
                  </a:lnTo>
                  <a:lnTo>
                    <a:pt x="90" y="47"/>
                  </a:lnTo>
                  <a:lnTo>
                    <a:pt x="68" y="37"/>
                  </a:lnTo>
                  <a:lnTo>
                    <a:pt x="55" y="42"/>
                  </a:lnTo>
                  <a:lnTo>
                    <a:pt x="44" y="32"/>
                  </a:lnTo>
                  <a:lnTo>
                    <a:pt x="28" y="34"/>
                  </a:lnTo>
                  <a:lnTo>
                    <a:pt x="17" y="28"/>
                  </a:lnTo>
                  <a:lnTo>
                    <a:pt x="1" y="30"/>
                  </a:lnTo>
                  <a:lnTo>
                    <a:pt x="0" y="19"/>
                  </a:lnTo>
                  <a:lnTo>
                    <a:pt x="0" y="1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Google Shape;306;p6"/>
            <p:cNvSpPr/>
            <p:nvPr/>
          </p:nvSpPr>
          <p:spPr>
            <a:xfrm>
              <a:off x="2810" y="1705"/>
              <a:ext cx="229" cy="141"/>
            </a:xfrm>
            <a:custGeom>
              <a:rect b="b" l="l" r="r" t="t"/>
              <a:pathLst>
                <a:path extrusionOk="0" h="141" w="229">
                  <a:moveTo>
                    <a:pt x="41" y="10"/>
                  </a:moveTo>
                  <a:lnTo>
                    <a:pt x="20" y="18"/>
                  </a:lnTo>
                  <a:lnTo>
                    <a:pt x="10" y="36"/>
                  </a:lnTo>
                  <a:lnTo>
                    <a:pt x="21" y="33"/>
                  </a:lnTo>
                  <a:lnTo>
                    <a:pt x="7" y="49"/>
                  </a:lnTo>
                  <a:lnTo>
                    <a:pt x="0" y="63"/>
                  </a:lnTo>
                  <a:lnTo>
                    <a:pt x="16" y="53"/>
                  </a:lnTo>
                  <a:lnTo>
                    <a:pt x="1" y="81"/>
                  </a:lnTo>
                  <a:lnTo>
                    <a:pt x="4" y="102"/>
                  </a:lnTo>
                  <a:lnTo>
                    <a:pt x="14" y="109"/>
                  </a:lnTo>
                  <a:lnTo>
                    <a:pt x="26" y="89"/>
                  </a:lnTo>
                  <a:lnTo>
                    <a:pt x="41" y="63"/>
                  </a:lnTo>
                  <a:lnTo>
                    <a:pt x="80" y="48"/>
                  </a:lnTo>
                  <a:lnTo>
                    <a:pt x="98" y="50"/>
                  </a:lnTo>
                  <a:lnTo>
                    <a:pt x="113" y="71"/>
                  </a:lnTo>
                  <a:lnTo>
                    <a:pt x="110" y="84"/>
                  </a:lnTo>
                  <a:lnTo>
                    <a:pt x="139" y="100"/>
                  </a:lnTo>
                  <a:lnTo>
                    <a:pt x="163" y="107"/>
                  </a:lnTo>
                  <a:lnTo>
                    <a:pt x="173" y="118"/>
                  </a:lnTo>
                  <a:lnTo>
                    <a:pt x="194" y="141"/>
                  </a:lnTo>
                  <a:lnTo>
                    <a:pt x="229" y="135"/>
                  </a:lnTo>
                  <a:lnTo>
                    <a:pt x="219" y="113"/>
                  </a:lnTo>
                  <a:lnTo>
                    <a:pt x="202" y="83"/>
                  </a:lnTo>
                  <a:lnTo>
                    <a:pt x="181" y="23"/>
                  </a:lnTo>
                  <a:lnTo>
                    <a:pt x="155" y="7"/>
                  </a:lnTo>
                  <a:lnTo>
                    <a:pt x="126" y="0"/>
                  </a:lnTo>
                  <a:lnTo>
                    <a:pt x="103" y="0"/>
                  </a:lnTo>
                  <a:lnTo>
                    <a:pt x="130" y="16"/>
                  </a:lnTo>
                  <a:lnTo>
                    <a:pt x="136" y="36"/>
                  </a:lnTo>
                  <a:lnTo>
                    <a:pt x="103" y="20"/>
                  </a:lnTo>
                  <a:lnTo>
                    <a:pt x="82" y="7"/>
                  </a:lnTo>
                  <a:lnTo>
                    <a:pt x="72" y="25"/>
                  </a:lnTo>
                  <a:lnTo>
                    <a:pt x="57" y="25"/>
                  </a:lnTo>
                  <a:lnTo>
                    <a:pt x="61" y="6"/>
                  </a:lnTo>
                  <a:lnTo>
                    <a:pt x="51" y="0"/>
                  </a:lnTo>
                  <a:lnTo>
                    <a:pt x="41" y="10"/>
                  </a:lnTo>
                  <a:lnTo>
                    <a:pt x="41" y="10"/>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6"/>
            <p:cNvSpPr/>
            <p:nvPr/>
          </p:nvSpPr>
          <p:spPr>
            <a:xfrm>
              <a:off x="3066" y="2000"/>
              <a:ext cx="101" cy="183"/>
            </a:xfrm>
            <a:custGeom>
              <a:rect b="b" l="l" r="r" t="t"/>
              <a:pathLst>
                <a:path extrusionOk="0" h="183" w="101">
                  <a:moveTo>
                    <a:pt x="16" y="0"/>
                  </a:moveTo>
                  <a:lnTo>
                    <a:pt x="16" y="32"/>
                  </a:lnTo>
                  <a:lnTo>
                    <a:pt x="14" y="87"/>
                  </a:lnTo>
                  <a:lnTo>
                    <a:pt x="5" y="131"/>
                  </a:lnTo>
                  <a:lnTo>
                    <a:pt x="0" y="145"/>
                  </a:lnTo>
                  <a:lnTo>
                    <a:pt x="16" y="135"/>
                  </a:lnTo>
                  <a:lnTo>
                    <a:pt x="32" y="127"/>
                  </a:lnTo>
                  <a:lnTo>
                    <a:pt x="30" y="148"/>
                  </a:lnTo>
                  <a:lnTo>
                    <a:pt x="27" y="166"/>
                  </a:lnTo>
                  <a:lnTo>
                    <a:pt x="46" y="179"/>
                  </a:lnTo>
                  <a:lnTo>
                    <a:pt x="81" y="183"/>
                  </a:lnTo>
                  <a:lnTo>
                    <a:pt x="101" y="174"/>
                  </a:lnTo>
                  <a:lnTo>
                    <a:pt x="69" y="138"/>
                  </a:lnTo>
                  <a:lnTo>
                    <a:pt x="46" y="96"/>
                  </a:lnTo>
                  <a:lnTo>
                    <a:pt x="28" y="59"/>
                  </a:lnTo>
                  <a:lnTo>
                    <a:pt x="16" y="0"/>
                  </a:lnTo>
                  <a:lnTo>
                    <a:pt x="16" y="0"/>
                  </a:lnTo>
                  <a:close/>
                </a:path>
              </a:pathLst>
            </a:custGeom>
            <a:solidFill>
              <a:srgbClr val="B15C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Google Shape;308;p6"/>
            <p:cNvSpPr/>
            <p:nvPr/>
          </p:nvSpPr>
          <p:spPr>
            <a:xfrm>
              <a:off x="3070" y="1833"/>
              <a:ext cx="329" cy="254"/>
            </a:xfrm>
            <a:custGeom>
              <a:rect b="b" l="l" r="r" t="t"/>
              <a:pathLst>
                <a:path extrusionOk="0" h="254" w="329">
                  <a:moveTo>
                    <a:pt x="107" y="0"/>
                  </a:moveTo>
                  <a:lnTo>
                    <a:pt x="69" y="14"/>
                  </a:lnTo>
                  <a:lnTo>
                    <a:pt x="27" y="72"/>
                  </a:lnTo>
                  <a:lnTo>
                    <a:pt x="0" y="125"/>
                  </a:lnTo>
                  <a:lnTo>
                    <a:pt x="0" y="135"/>
                  </a:lnTo>
                  <a:lnTo>
                    <a:pt x="9" y="131"/>
                  </a:lnTo>
                  <a:lnTo>
                    <a:pt x="23" y="112"/>
                  </a:lnTo>
                  <a:lnTo>
                    <a:pt x="35" y="96"/>
                  </a:lnTo>
                  <a:lnTo>
                    <a:pt x="36" y="112"/>
                  </a:lnTo>
                  <a:lnTo>
                    <a:pt x="32" y="135"/>
                  </a:lnTo>
                  <a:lnTo>
                    <a:pt x="21" y="154"/>
                  </a:lnTo>
                  <a:lnTo>
                    <a:pt x="52" y="160"/>
                  </a:lnTo>
                  <a:lnTo>
                    <a:pt x="80" y="142"/>
                  </a:lnTo>
                  <a:lnTo>
                    <a:pt x="91" y="96"/>
                  </a:lnTo>
                  <a:lnTo>
                    <a:pt x="109" y="75"/>
                  </a:lnTo>
                  <a:lnTo>
                    <a:pt x="104" y="56"/>
                  </a:lnTo>
                  <a:lnTo>
                    <a:pt x="115" y="52"/>
                  </a:lnTo>
                  <a:lnTo>
                    <a:pt x="123" y="68"/>
                  </a:lnTo>
                  <a:lnTo>
                    <a:pt x="137" y="108"/>
                  </a:lnTo>
                  <a:lnTo>
                    <a:pt x="138" y="131"/>
                  </a:lnTo>
                  <a:lnTo>
                    <a:pt x="137" y="148"/>
                  </a:lnTo>
                  <a:lnTo>
                    <a:pt x="175" y="161"/>
                  </a:lnTo>
                  <a:lnTo>
                    <a:pt x="200" y="170"/>
                  </a:lnTo>
                  <a:lnTo>
                    <a:pt x="222" y="161"/>
                  </a:lnTo>
                  <a:lnTo>
                    <a:pt x="243" y="192"/>
                  </a:lnTo>
                  <a:lnTo>
                    <a:pt x="236" y="210"/>
                  </a:lnTo>
                  <a:lnTo>
                    <a:pt x="225" y="224"/>
                  </a:lnTo>
                  <a:lnTo>
                    <a:pt x="215" y="235"/>
                  </a:lnTo>
                  <a:lnTo>
                    <a:pt x="217" y="254"/>
                  </a:lnTo>
                  <a:lnTo>
                    <a:pt x="238" y="243"/>
                  </a:lnTo>
                  <a:lnTo>
                    <a:pt x="271" y="227"/>
                  </a:lnTo>
                  <a:lnTo>
                    <a:pt x="329" y="216"/>
                  </a:lnTo>
                  <a:lnTo>
                    <a:pt x="314" y="205"/>
                  </a:lnTo>
                  <a:lnTo>
                    <a:pt x="287" y="187"/>
                  </a:lnTo>
                  <a:lnTo>
                    <a:pt x="263" y="139"/>
                  </a:lnTo>
                  <a:lnTo>
                    <a:pt x="246" y="106"/>
                  </a:lnTo>
                  <a:lnTo>
                    <a:pt x="227" y="71"/>
                  </a:lnTo>
                  <a:lnTo>
                    <a:pt x="211" y="42"/>
                  </a:lnTo>
                  <a:lnTo>
                    <a:pt x="197" y="21"/>
                  </a:lnTo>
                  <a:lnTo>
                    <a:pt x="175" y="13"/>
                  </a:lnTo>
                  <a:lnTo>
                    <a:pt x="191" y="43"/>
                  </a:lnTo>
                  <a:lnTo>
                    <a:pt x="205" y="80"/>
                  </a:lnTo>
                  <a:lnTo>
                    <a:pt x="209" y="110"/>
                  </a:lnTo>
                  <a:lnTo>
                    <a:pt x="189" y="82"/>
                  </a:lnTo>
                  <a:lnTo>
                    <a:pt x="173" y="52"/>
                  </a:lnTo>
                  <a:lnTo>
                    <a:pt x="170" y="62"/>
                  </a:lnTo>
                  <a:lnTo>
                    <a:pt x="165" y="76"/>
                  </a:lnTo>
                  <a:lnTo>
                    <a:pt x="145" y="60"/>
                  </a:lnTo>
                  <a:lnTo>
                    <a:pt x="139" y="26"/>
                  </a:lnTo>
                  <a:lnTo>
                    <a:pt x="143" y="1"/>
                  </a:lnTo>
                  <a:lnTo>
                    <a:pt x="127" y="2"/>
                  </a:lnTo>
                  <a:lnTo>
                    <a:pt x="108" y="16"/>
                  </a:lnTo>
                  <a:lnTo>
                    <a:pt x="91" y="26"/>
                  </a:lnTo>
                  <a:lnTo>
                    <a:pt x="91" y="14"/>
                  </a:lnTo>
                  <a:lnTo>
                    <a:pt x="107" y="0"/>
                  </a:lnTo>
                  <a:lnTo>
                    <a:pt x="107" y="0"/>
                  </a:lnTo>
                  <a:close/>
                </a:path>
              </a:pathLst>
            </a:custGeom>
            <a:solidFill>
              <a:srgbClr val="B15C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9" name="Google Shape;309;p6"/>
            <p:cNvSpPr/>
            <p:nvPr/>
          </p:nvSpPr>
          <p:spPr>
            <a:xfrm>
              <a:off x="2333" y="2416"/>
              <a:ext cx="623" cy="586"/>
            </a:xfrm>
            <a:custGeom>
              <a:rect b="b" l="l" r="r" t="t"/>
              <a:pathLst>
                <a:path extrusionOk="0" h="586" w="623">
                  <a:moveTo>
                    <a:pt x="0" y="439"/>
                  </a:moveTo>
                  <a:lnTo>
                    <a:pt x="31" y="420"/>
                  </a:lnTo>
                  <a:lnTo>
                    <a:pt x="59" y="403"/>
                  </a:lnTo>
                  <a:lnTo>
                    <a:pt x="86" y="382"/>
                  </a:lnTo>
                  <a:lnTo>
                    <a:pt x="122" y="340"/>
                  </a:lnTo>
                  <a:lnTo>
                    <a:pt x="142" y="297"/>
                  </a:lnTo>
                  <a:lnTo>
                    <a:pt x="159" y="249"/>
                  </a:lnTo>
                  <a:lnTo>
                    <a:pt x="178" y="195"/>
                  </a:lnTo>
                  <a:lnTo>
                    <a:pt x="192" y="166"/>
                  </a:lnTo>
                  <a:lnTo>
                    <a:pt x="206" y="137"/>
                  </a:lnTo>
                  <a:lnTo>
                    <a:pt x="236" y="85"/>
                  </a:lnTo>
                  <a:lnTo>
                    <a:pt x="262" y="47"/>
                  </a:lnTo>
                  <a:lnTo>
                    <a:pt x="286" y="24"/>
                  </a:lnTo>
                  <a:lnTo>
                    <a:pt x="329" y="19"/>
                  </a:lnTo>
                  <a:lnTo>
                    <a:pt x="330" y="51"/>
                  </a:lnTo>
                  <a:lnTo>
                    <a:pt x="346" y="61"/>
                  </a:lnTo>
                  <a:lnTo>
                    <a:pt x="362" y="48"/>
                  </a:lnTo>
                  <a:lnTo>
                    <a:pt x="358" y="20"/>
                  </a:lnTo>
                  <a:lnTo>
                    <a:pt x="373" y="26"/>
                  </a:lnTo>
                  <a:lnTo>
                    <a:pt x="384" y="50"/>
                  </a:lnTo>
                  <a:lnTo>
                    <a:pt x="397" y="69"/>
                  </a:lnTo>
                  <a:lnTo>
                    <a:pt x="413" y="63"/>
                  </a:lnTo>
                  <a:lnTo>
                    <a:pt x="419" y="43"/>
                  </a:lnTo>
                  <a:lnTo>
                    <a:pt x="407" y="24"/>
                  </a:lnTo>
                  <a:lnTo>
                    <a:pt x="393" y="10"/>
                  </a:lnTo>
                  <a:lnTo>
                    <a:pt x="396" y="0"/>
                  </a:lnTo>
                  <a:lnTo>
                    <a:pt x="413" y="0"/>
                  </a:lnTo>
                  <a:lnTo>
                    <a:pt x="460" y="46"/>
                  </a:lnTo>
                  <a:lnTo>
                    <a:pt x="482" y="148"/>
                  </a:lnTo>
                  <a:lnTo>
                    <a:pt x="499" y="305"/>
                  </a:lnTo>
                  <a:lnTo>
                    <a:pt x="512" y="345"/>
                  </a:lnTo>
                  <a:lnTo>
                    <a:pt x="529" y="383"/>
                  </a:lnTo>
                  <a:lnTo>
                    <a:pt x="548" y="416"/>
                  </a:lnTo>
                  <a:lnTo>
                    <a:pt x="568" y="444"/>
                  </a:lnTo>
                  <a:lnTo>
                    <a:pt x="587" y="467"/>
                  </a:lnTo>
                  <a:lnTo>
                    <a:pt x="604" y="483"/>
                  </a:lnTo>
                  <a:lnTo>
                    <a:pt x="623" y="505"/>
                  </a:lnTo>
                  <a:lnTo>
                    <a:pt x="583" y="526"/>
                  </a:lnTo>
                  <a:lnTo>
                    <a:pt x="546" y="550"/>
                  </a:lnTo>
                  <a:lnTo>
                    <a:pt x="503" y="575"/>
                  </a:lnTo>
                  <a:lnTo>
                    <a:pt x="407" y="586"/>
                  </a:lnTo>
                  <a:lnTo>
                    <a:pt x="380" y="577"/>
                  </a:lnTo>
                  <a:lnTo>
                    <a:pt x="354" y="554"/>
                  </a:lnTo>
                  <a:lnTo>
                    <a:pt x="335" y="536"/>
                  </a:lnTo>
                  <a:lnTo>
                    <a:pt x="311" y="515"/>
                  </a:lnTo>
                  <a:lnTo>
                    <a:pt x="284" y="492"/>
                  </a:lnTo>
                  <a:lnTo>
                    <a:pt x="255" y="472"/>
                  </a:lnTo>
                  <a:lnTo>
                    <a:pt x="200" y="442"/>
                  </a:lnTo>
                  <a:lnTo>
                    <a:pt x="172" y="419"/>
                  </a:lnTo>
                  <a:lnTo>
                    <a:pt x="175" y="406"/>
                  </a:lnTo>
                  <a:lnTo>
                    <a:pt x="188" y="390"/>
                  </a:lnTo>
                  <a:lnTo>
                    <a:pt x="220" y="352"/>
                  </a:lnTo>
                  <a:lnTo>
                    <a:pt x="238" y="303"/>
                  </a:lnTo>
                  <a:lnTo>
                    <a:pt x="241" y="252"/>
                  </a:lnTo>
                  <a:lnTo>
                    <a:pt x="237" y="210"/>
                  </a:lnTo>
                  <a:lnTo>
                    <a:pt x="231" y="193"/>
                  </a:lnTo>
                  <a:lnTo>
                    <a:pt x="212" y="254"/>
                  </a:lnTo>
                  <a:lnTo>
                    <a:pt x="189" y="303"/>
                  </a:lnTo>
                  <a:lnTo>
                    <a:pt x="165" y="347"/>
                  </a:lnTo>
                  <a:lnTo>
                    <a:pt x="137" y="406"/>
                  </a:lnTo>
                  <a:lnTo>
                    <a:pt x="112" y="424"/>
                  </a:lnTo>
                  <a:lnTo>
                    <a:pt x="82" y="436"/>
                  </a:lnTo>
                  <a:lnTo>
                    <a:pt x="27" y="445"/>
                  </a:lnTo>
                  <a:lnTo>
                    <a:pt x="0" y="439"/>
                  </a:lnTo>
                  <a:lnTo>
                    <a:pt x="0" y="439"/>
                  </a:lnTo>
                  <a:close/>
                </a:path>
              </a:pathLst>
            </a:custGeom>
            <a:solidFill>
              <a:srgbClr val="C2B9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0" name="Google Shape;310;p6"/>
            <p:cNvSpPr/>
            <p:nvPr/>
          </p:nvSpPr>
          <p:spPr>
            <a:xfrm>
              <a:off x="2527" y="2011"/>
              <a:ext cx="104" cy="246"/>
            </a:xfrm>
            <a:custGeom>
              <a:rect b="b" l="l" r="r" t="t"/>
              <a:pathLst>
                <a:path extrusionOk="0" h="246" w="104">
                  <a:moveTo>
                    <a:pt x="104" y="0"/>
                  </a:moveTo>
                  <a:lnTo>
                    <a:pt x="94" y="47"/>
                  </a:lnTo>
                  <a:lnTo>
                    <a:pt x="101" y="109"/>
                  </a:lnTo>
                  <a:lnTo>
                    <a:pt x="57" y="127"/>
                  </a:lnTo>
                  <a:lnTo>
                    <a:pt x="59" y="167"/>
                  </a:lnTo>
                  <a:lnTo>
                    <a:pt x="37" y="194"/>
                  </a:lnTo>
                  <a:lnTo>
                    <a:pt x="7" y="246"/>
                  </a:lnTo>
                  <a:lnTo>
                    <a:pt x="0" y="232"/>
                  </a:lnTo>
                  <a:lnTo>
                    <a:pt x="3" y="155"/>
                  </a:lnTo>
                  <a:lnTo>
                    <a:pt x="13" y="135"/>
                  </a:lnTo>
                  <a:lnTo>
                    <a:pt x="24" y="127"/>
                  </a:lnTo>
                  <a:lnTo>
                    <a:pt x="38" y="111"/>
                  </a:lnTo>
                  <a:lnTo>
                    <a:pt x="39" y="102"/>
                  </a:lnTo>
                  <a:lnTo>
                    <a:pt x="54" y="89"/>
                  </a:lnTo>
                  <a:lnTo>
                    <a:pt x="37" y="63"/>
                  </a:lnTo>
                  <a:lnTo>
                    <a:pt x="37" y="48"/>
                  </a:lnTo>
                  <a:lnTo>
                    <a:pt x="54" y="30"/>
                  </a:lnTo>
                  <a:lnTo>
                    <a:pt x="85" y="10"/>
                  </a:lnTo>
                  <a:lnTo>
                    <a:pt x="104" y="0"/>
                  </a:lnTo>
                  <a:lnTo>
                    <a:pt x="104" y="0"/>
                  </a:lnTo>
                  <a:close/>
                </a:path>
              </a:pathLst>
            </a:custGeom>
            <a:solidFill>
              <a:srgbClr val="EFC1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1" name="Google Shape;311;p6"/>
            <p:cNvSpPr/>
            <p:nvPr/>
          </p:nvSpPr>
          <p:spPr>
            <a:xfrm>
              <a:off x="3097" y="1908"/>
              <a:ext cx="201" cy="472"/>
            </a:xfrm>
            <a:custGeom>
              <a:rect b="b" l="l" r="r" t="t"/>
              <a:pathLst>
                <a:path extrusionOk="0" h="472" w="201">
                  <a:moveTo>
                    <a:pt x="0" y="90"/>
                  </a:moveTo>
                  <a:lnTo>
                    <a:pt x="5" y="114"/>
                  </a:lnTo>
                  <a:lnTo>
                    <a:pt x="26" y="129"/>
                  </a:lnTo>
                  <a:lnTo>
                    <a:pt x="22" y="144"/>
                  </a:lnTo>
                  <a:lnTo>
                    <a:pt x="21" y="165"/>
                  </a:lnTo>
                  <a:lnTo>
                    <a:pt x="29" y="179"/>
                  </a:lnTo>
                  <a:lnTo>
                    <a:pt x="37" y="177"/>
                  </a:lnTo>
                  <a:lnTo>
                    <a:pt x="45" y="130"/>
                  </a:lnTo>
                  <a:lnTo>
                    <a:pt x="57" y="158"/>
                  </a:lnTo>
                  <a:lnTo>
                    <a:pt x="56" y="181"/>
                  </a:lnTo>
                  <a:lnTo>
                    <a:pt x="47" y="199"/>
                  </a:lnTo>
                  <a:lnTo>
                    <a:pt x="66" y="210"/>
                  </a:lnTo>
                  <a:lnTo>
                    <a:pt x="71" y="226"/>
                  </a:lnTo>
                  <a:lnTo>
                    <a:pt x="92" y="243"/>
                  </a:lnTo>
                  <a:lnTo>
                    <a:pt x="90" y="261"/>
                  </a:lnTo>
                  <a:lnTo>
                    <a:pt x="122" y="275"/>
                  </a:lnTo>
                  <a:lnTo>
                    <a:pt x="135" y="294"/>
                  </a:lnTo>
                  <a:lnTo>
                    <a:pt x="138" y="314"/>
                  </a:lnTo>
                  <a:lnTo>
                    <a:pt x="121" y="336"/>
                  </a:lnTo>
                  <a:lnTo>
                    <a:pt x="100" y="364"/>
                  </a:lnTo>
                  <a:lnTo>
                    <a:pt x="116" y="472"/>
                  </a:lnTo>
                  <a:lnTo>
                    <a:pt x="141" y="460"/>
                  </a:lnTo>
                  <a:lnTo>
                    <a:pt x="169" y="425"/>
                  </a:lnTo>
                  <a:lnTo>
                    <a:pt x="173" y="349"/>
                  </a:lnTo>
                  <a:lnTo>
                    <a:pt x="185" y="293"/>
                  </a:lnTo>
                  <a:lnTo>
                    <a:pt x="148" y="271"/>
                  </a:lnTo>
                  <a:lnTo>
                    <a:pt x="135" y="234"/>
                  </a:lnTo>
                  <a:lnTo>
                    <a:pt x="162" y="197"/>
                  </a:lnTo>
                  <a:lnTo>
                    <a:pt x="192" y="170"/>
                  </a:lnTo>
                  <a:lnTo>
                    <a:pt x="189" y="154"/>
                  </a:lnTo>
                  <a:lnTo>
                    <a:pt x="201" y="133"/>
                  </a:lnTo>
                  <a:lnTo>
                    <a:pt x="198" y="106"/>
                  </a:lnTo>
                  <a:lnTo>
                    <a:pt x="182" y="110"/>
                  </a:lnTo>
                  <a:lnTo>
                    <a:pt x="164" y="122"/>
                  </a:lnTo>
                  <a:lnTo>
                    <a:pt x="173" y="95"/>
                  </a:lnTo>
                  <a:lnTo>
                    <a:pt x="127" y="82"/>
                  </a:lnTo>
                  <a:lnTo>
                    <a:pt x="100" y="72"/>
                  </a:lnTo>
                  <a:lnTo>
                    <a:pt x="83" y="35"/>
                  </a:lnTo>
                  <a:lnTo>
                    <a:pt x="82" y="0"/>
                  </a:lnTo>
                  <a:lnTo>
                    <a:pt x="64" y="21"/>
                  </a:lnTo>
                  <a:lnTo>
                    <a:pt x="47" y="89"/>
                  </a:lnTo>
                  <a:lnTo>
                    <a:pt x="0" y="90"/>
                  </a:lnTo>
                  <a:lnTo>
                    <a:pt x="0" y="90"/>
                  </a:lnTo>
                  <a:close/>
                </a:path>
              </a:pathLst>
            </a:custGeom>
            <a:solidFill>
              <a:srgbClr val="F3CE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2" name="Google Shape;312;p6"/>
            <p:cNvSpPr/>
            <p:nvPr/>
          </p:nvSpPr>
          <p:spPr>
            <a:xfrm>
              <a:off x="2569" y="2332"/>
              <a:ext cx="373" cy="141"/>
            </a:xfrm>
            <a:custGeom>
              <a:rect b="b" l="l" r="r" t="t"/>
              <a:pathLst>
                <a:path extrusionOk="0" h="141" w="373">
                  <a:moveTo>
                    <a:pt x="12" y="101"/>
                  </a:moveTo>
                  <a:lnTo>
                    <a:pt x="0" y="77"/>
                  </a:lnTo>
                  <a:lnTo>
                    <a:pt x="35" y="17"/>
                  </a:lnTo>
                  <a:lnTo>
                    <a:pt x="50" y="9"/>
                  </a:lnTo>
                  <a:lnTo>
                    <a:pt x="72" y="6"/>
                  </a:lnTo>
                  <a:lnTo>
                    <a:pt x="94" y="29"/>
                  </a:lnTo>
                  <a:lnTo>
                    <a:pt x="133" y="39"/>
                  </a:lnTo>
                  <a:lnTo>
                    <a:pt x="173" y="54"/>
                  </a:lnTo>
                  <a:lnTo>
                    <a:pt x="211" y="66"/>
                  </a:lnTo>
                  <a:lnTo>
                    <a:pt x="228" y="64"/>
                  </a:lnTo>
                  <a:lnTo>
                    <a:pt x="233" y="53"/>
                  </a:lnTo>
                  <a:lnTo>
                    <a:pt x="241" y="39"/>
                  </a:lnTo>
                  <a:lnTo>
                    <a:pt x="236" y="13"/>
                  </a:lnTo>
                  <a:lnTo>
                    <a:pt x="257" y="0"/>
                  </a:lnTo>
                  <a:lnTo>
                    <a:pt x="278" y="22"/>
                  </a:lnTo>
                  <a:lnTo>
                    <a:pt x="274" y="40"/>
                  </a:lnTo>
                  <a:lnTo>
                    <a:pt x="313" y="46"/>
                  </a:lnTo>
                  <a:lnTo>
                    <a:pt x="373" y="60"/>
                  </a:lnTo>
                  <a:lnTo>
                    <a:pt x="371" y="67"/>
                  </a:lnTo>
                  <a:lnTo>
                    <a:pt x="363" y="71"/>
                  </a:lnTo>
                  <a:lnTo>
                    <a:pt x="351" y="82"/>
                  </a:lnTo>
                  <a:lnTo>
                    <a:pt x="306" y="106"/>
                  </a:lnTo>
                  <a:lnTo>
                    <a:pt x="294" y="141"/>
                  </a:lnTo>
                  <a:lnTo>
                    <a:pt x="269" y="141"/>
                  </a:lnTo>
                  <a:lnTo>
                    <a:pt x="232" y="101"/>
                  </a:lnTo>
                  <a:lnTo>
                    <a:pt x="191" y="75"/>
                  </a:lnTo>
                  <a:lnTo>
                    <a:pt x="143" y="62"/>
                  </a:lnTo>
                  <a:lnTo>
                    <a:pt x="132" y="65"/>
                  </a:lnTo>
                  <a:lnTo>
                    <a:pt x="107" y="66"/>
                  </a:lnTo>
                  <a:lnTo>
                    <a:pt x="61" y="62"/>
                  </a:lnTo>
                  <a:lnTo>
                    <a:pt x="12" y="101"/>
                  </a:lnTo>
                  <a:lnTo>
                    <a:pt x="12" y="101"/>
                  </a:lnTo>
                  <a:close/>
                </a:path>
              </a:pathLst>
            </a:custGeom>
            <a:solidFill>
              <a:srgbClr val="FFB5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3" name="Google Shape;313;p6"/>
            <p:cNvSpPr/>
            <p:nvPr/>
          </p:nvSpPr>
          <p:spPr>
            <a:xfrm>
              <a:off x="2866" y="2319"/>
              <a:ext cx="68" cy="53"/>
            </a:xfrm>
            <a:custGeom>
              <a:rect b="b" l="l" r="r" t="t"/>
              <a:pathLst>
                <a:path extrusionOk="0" h="53" w="68">
                  <a:moveTo>
                    <a:pt x="0" y="0"/>
                  </a:moveTo>
                  <a:lnTo>
                    <a:pt x="26" y="8"/>
                  </a:lnTo>
                  <a:lnTo>
                    <a:pt x="42" y="30"/>
                  </a:lnTo>
                  <a:lnTo>
                    <a:pt x="68" y="35"/>
                  </a:lnTo>
                  <a:lnTo>
                    <a:pt x="63" y="46"/>
                  </a:lnTo>
                  <a:lnTo>
                    <a:pt x="57" y="53"/>
                  </a:lnTo>
                  <a:lnTo>
                    <a:pt x="24" y="42"/>
                  </a:lnTo>
                  <a:lnTo>
                    <a:pt x="0" y="0"/>
                  </a:lnTo>
                  <a:lnTo>
                    <a:pt x="0" y="0"/>
                  </a:lnTo>
                  <a:close/>
                </a:path>
              </a:pathLst>
            </a:custGeom>
            <a:solidFill>
              <a:srgbClr val="FFB5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4" name="Google Shape;314;p6"/>
            <p:cNvSpPr/>
            <p:nvPr/>
          </p:nvSpPr>
          <p:spPr>
            <a:xfrm>
              <a:off x="2942" y="2262"/>
              <a:ext cx="235" cy="164"/>
            </a:xfrm>
            <a:custGeom>
              <a:rect b="b" l="l" r="r" t="t"/>
              <a:pathLst>
                <a:path extrusionOk="0" h="164" w="235">
                  <a:moveTo>
                    <a:pt x="0" y="71"/>
                  </a:moveTo>
                  <a:lnTo>
                    <a:pt x="3" y="62"/>
                  </a:lnTo>
                  <a:lnTo>
                    <a:pt x="45" y="58"/>
                  </a:lnTo>
                  <a:lnTo>
                    <a:pt x="78" y="45"/>
                  </a:lnTo>
                  <a:lnTo>
                    <a:pt x="99" y="41"/>
                  </a:lnTo>
                  <a:lnTo>
                    <a:pt x="116" y="40"/>
                  </a:lnTo>
                  <a:lnTo>
                    <a:pt x="117" y="27"/>
                  </a:lnTo>
                  <a:lnTo>
                    <a:pt x="78" y="20"/>
                  </a:lnTo>
                  <a:lnTo>
                    <a:pt x="93" y="10"/>
                  </a:lnTo>
                  <a:lnTo>
                    <a:pt x="107" y="3"/>
                  </a:lnTo>
                  <a:lnTo>
                    <a:pt x="141" y="0"/>
                  </a:lnTo>
                  <a:lnTo>
                    <a:pt x="157" y="16"/>
                  </a:lnTo>
                  <a:lnTo>
                    <a:pt x="171" y="35"/>
                  </a:lnTo>
                  <a:lnTo>
                    <a:pt x="154" y="64"/>
                  </a:lnTo>
                  <a:lnTo>
                    <a:pt x="164" y="76"/>
                  </a:lnTo>
                  <a:lnTo>
                    <a:pt x="187" y="95"/>
                  </a:lnTo>
                  <a:lnTo>
                    <a:pt x="214" y="139"/>
                  </a:lnTo>
                  <a:lnTo>
                    <a:pt x="230" y="147"/>
                  </a:lnTo>
                  <a:lnTo>
                    <a:pt x="235" y="160"/>
                  </a:lnTo>
                  <a:lnTo>
                    <a:pt x="219" y="164"/>
                  </a:lnTo>
                  <a:lnTo>
                    <a:pt x="192" y="161"/>
                  </a:lnTo>
                  <a:lnTo>
                    <a:pt x="160" y="147"/>
                  </a:lnTo>
                  <a:lnTo>
                    <a:pt x="118" y="83"/>
                  </a:lnTo>
                  <a:lnTo>
                    <a:pt x="92" y="70"/>
                  </a:lnTo>
                  <a:lnTo>
                    <a:pt x="30" y="81"/>
                  </a:lnTo>
                  <a:lnTo>
                    <a:pt x="3" y="80"/>
                  </a:lnTo>
                  <a:lnTo>
                    <a:pt x="0" y="71"/>
                  </a:lnTo>
                  <a:lnTo>
                    <a:pt x="0" y="71"/>
                  </a:lnTo>
                  <a:close/>
                </a:path>
              </a:pathLst>
            </a:custGeom>
            <a:solidFill>
              <a:srgbClr val="FFB5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5" name="Google Shape;315;p6"/>
            <p:cNvSpPr/>
            <p:nvPr/>
          </p:nvSpPr>
          <p:spPr>
            <a:xfrm>
              <a:off x="2838" y="2332"/>
              <a:ext cx="447" cy="400"/>
            </a:xfrm>
            <a:custGeom>
              <a:rect b="b" l="l" r="r" t="t"/>
              <a:pathLst>
                <a:path extrusionOk="0" h="400" w="447">
                  <a:moveTo>
                    <a:pt x="0" y="141"/>
                  </a:moveTo>
                  <a:lnTo>
                    <a:pt x="7" y="147"/>
                  </a:lnTo>
                  <a:lnTo>
                    <a:pt x="27" y="157"/>
                  </a:lnTo>
                  <a:lnTo>
                    <a:pt x="77" y="162"/>
                  </a:lnTo>
                  <a:lnTo>
                    <a:pt x="62" y="177"/>
                  </a:lnTo>
                  <a:lnTo>
                    <a:pt x="56" y="194"/>
                  </a:lnTo>
                  <a:lnTo>
                    <a:pt x="101" y="208"/>
                  </a:lnTo>
                  <a:lnTo>
                    <a:pt x="161" y="217"/>
                  </a:lnTo>
                  <a:lnTo>
                    <a:pt x="213" y="234"/>
                  </a:lnTo>
                  <a:lnTo>
                    <a:pt x="237" y="274"/>
                  </a:lnTo>
                  <a:lnTo>
                    <a:pt x="224" y="302"/>
                  </a:lnTo>
                  <a:lnTo>
                    <a:pt x="219" y="324"/>
                  </a:lnTo>
                  <a:lnTo>
                    <a:pt x="268" y="339"/>
                  </a:lnTo>
                  <a:lnTo>
                    <a:pt x="248" y="352"/>
                  </a:lnTo>
                  <a:lnTo>
                    <a:pt x="210" y="368"/>
                  </a:lnTo>
                  <a:lnTo>
                    <a:pt x="179" y="389"/>
                  </a:lnTo>
                  <a:lnTo>
                    <a:pt x="182" y="400"/>
                  </a:lnTo>
                  <a:lnTo>
                    <a:pt x="279" y="367"/>
                  </a:lnTo>
                  <a:lnTo>
                    <a:pt x="317" y="347"/>
                  </a:lnTo>
                  <a:lnTo>
                    <a:pt x="353" y="327"/>
                  </a:lnTo>
                  <a:lnTo>
                    <a:pt x="390" y="304"/>
                  </a:lnTo>
                  <a:lnTo>
                    <a:pt x="421" y="294"/>
                  </a:lnTo>
                  <a:lnTo>
                    <a:pt x="436" y="305"/>
                  </a:lnTo>
                  <a:lnTo>
                    <a:pt x="447" y="278"/>
                  </a:lnTo>
                  <a:lnTo>
                    <a:pt x="415" y="241"/>
                  </a:lnTo>
                  <a:lnTo>
                    <a:pt x="362" y="259"/>
                  </a:lnTo>
                  <a:lnTo>
                    <a:pt x="345" y="270"/>
                  </a:lnTo>
                  <a:lnTo>
                    <a:pt x="328" y="274"/>
                  </a:lnTo>
                  <a:lnTo>
                    <a:pt x="337" y="246"/>
                  </a:lnTo>
                  <a:lnTo>
                    <a:pt x="347" y="212"/>
                  </a:lnTo>
                  <a:lnTo>
                    <a:pt x="341" y="192"/>
                  </a:lnTo>
                  <a:lnTo>
                    <a:pt x="314" y="186"/>
                  </a:lnTo>
                  <a:lnTo>
                    <a:pt x="235" y="183"/>
                  </a:lnTo>
                  <a:lnTo>
                    <a:pt x="217" y="178"/>
                  </a:lnTo>
                  <a:lnTo>
                    <a:pt x="213" y="165"/>
                  </a:lnTo>
                  <a:lnTo>
                    <a:pt x="216" y="118"/>
                  </a:lnTo>
                  <a:lnTo>
                    <a:pt x="227" y="104"/>
                  </a:lnTo>
                  <a:lnTo>
                    <a:pt x="251" y="104"/>
                  </a:lnTo>
                  <a:lnTo>
                    <a:pt x="318" y="117"/>
                  </a:lnTo>
                  <a:lnTo>
                    <a:pt x="317" y="107"/>
                  </a:lnTo>
                  <a:lnTo>
                    <a:pt x="309" y="100"/>
                  </a:lnTo>
                  <a:lnTo>
                    <a:pt x="270" y="78"/>
                  </a:lnTo>
                  <a:lnTo>
                    <a:pt x="222" y="13"/>
                  </a:lnTo>
                  <a:lnTo>
                    <a:pt x="196" y="0"/>
                  </a:lnTo>
                  <a:lnTo>
                    <a:pt x="137" y="3"/>
                  </a:lnTo>
                  <a:lnTo>
                    <a:pt x="104" y="1"/>
                  </a:lnTo>
                  <a:lnTo>
                    <a:pt x="89" y="6"/>
                  </a:lnTo>
                  <a:lnTo>
                    <a:pt x="96" y="22"/>
                  </a:lnTo>
                  <a:lnTo>
                    <a:pt x="85" y="40"/>
                  </a:lnTo>
                  <a:lnTo>
                    <a:pt x="101" y="42"/>
                  </a:lnTo>
                  <a:lnTo>
                    <a:pt x="109" y="55"/>
                  </a:lnTo>
                  <a:lnTo>
                    <a:pt x="106" y="71"/>
                  </a:lnTo>
                  <a:lnTo>
                    <a:pt x="94" y="71"/>
                  </a:lnTo>
                  <a:lnTo>
                    <a:pt x="103" y="100"/>
                  </a:lnTo>
                  <a:lnTo>
                    <a:pt x="92" y="116"/>
                  </a:lnTo>
                  <a:lnTo>
                    <a:pt x="74" y="113"/>
                  </a:lnTo>
                  <a:lnTo>
                    <a:pt x="62" y="97"/>
                  </a:lnTo>
                  <a:lnTo>
                    <a:pt x="43" y="110"/>
                  </a:lnTo>
                  <a:lnTo>
                    <a:pt x="25" y="141"/>
                  </a:lnTo>
                  <a:lnTo>
                    <a:pt x="0" y="141"/>
                  </a:lnTo>
                  <a:lnTo>
                    <a:pt x="0" y="141"/>
                  </a:lnTo>
                  <a:close/>
                </a:path>
              </a:pathLst>
            </a:custGeom>
            <a:solidFill>
              <a:srgbClr val="D1D1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6" name="Google Shape;316;p6"/>
            <p:cNvSpPr/>
            <p:nvPr/>
          </p:nvSpPr>
          <p:spPr>
            <a:xfrm>
              <a:off x="2836" y="2513"/>
              <a:ext cx="262" cy="277"/>
            </a:xfrm>
            <a:custGeom>
              <a:rect b="b" l="l" r="r" t="t"/>
              <a:pathLst>
                <a:path extrusionOk="0" h="277" w="262">
                  <a:moveTo>
                    <a:pt x="0" y="0"/>
                  </a:moveTo>
                  <a:lnTo>
                    <a:pt x="42" y="66"/>
                  </a:lnTo>
                  <a:lnTo>
                    <a:pt x="180" y="223"/>
                  </a:lnTo>
                  <a:lnTo>
                    <a:pt x="234" y="209"/>
                  </a:lnTo>
                  <a:lnTo>
                    <a:pt x="240" y="238"/>
                  </a:lnTo>
                  <a:lnTo>
                    <a:pt x="262" y="240"/>
                  </a:lnTo>
                  <a:lnTo>
                    <a:pt x="250" y="249"/>
                  </a:lnTo>
                  <a:lnTo>
                    <a:pt x="221" y="262"/>
                  </a:lnTo>
                  <a:lnTo>
                    <a:pt x="180" y="277"/>
                  </a:lnTo>
                  <a:lnTo>
                    <a:pt x="133" y="246"/>
                  </a:lnTo>
                  <a:lnTo>
                    <a:pt x="16" y="120"/>
                  </a:lnTo>
                  <a:lnTo>
                    <a:pt x="0" y="0"/>
                  </a:lnTo>
                  <a:lnTo>
                    <a:pt x="0" y="0"/>
                  </a:lnTo>
                  <a:close/>
                </a:path>
              </a:pathLst>
            </a:custGeom>
            <a:solidFill>
              <a:srgbClr val="AC59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Google Shape;317;p6"/>
            <p:cNvSpPr/>
            <p:nvPr/>
          </p:nvSpPr>
          <p:spPr>
            <a:xfrm>
              <a:off x="3147" y="2429"/>
              <a:ext cx="184" cy="238"/>
            </a:xfrm>
            <a:custGeom>
              <a:rect b="b" l="l" r="r" t="t"/>
              <a:pathLst>
                <a:path extrusionOk="0" h="238" w="184">
                  <a:moveTo>
                    <a:pt x="8" y="0"/>
                  </a:moveTo>
                  <a:lnTo>
                    <a:pt x="46" y="28"/>
                  </a:lnTo>
                  <a:lnTo>
                    <a:pt x="141" y="132"/>
                  </a:lnTo>
                  <a:lnTo>
                    <a:pt x="180" y="184"/>
                  </a:lnTo>
                  <a:lnTo>
                    <a:pt x="184" y="205"/>
                  </a:lnTo>
                  <a:lnTo>
                    <a:pt x="155" y="238"/>
                  </a:lnTo>
                  <a:lnTo>
                    <a:pt x="141" y="225"/>
                  </a:lnTo>
                  <a:lnTo>
                    <a:pt x="127" y="208"/>
                  </a:lnTo>
                  <a:lnTo>
                    <a:pt x="135" y="187"/>
                  </a:lnTo>
                  <a:lnTo>
                    <a:pt x="91" y="141"/>
                  </a:lnTo>
                  <a:lnTo>
                    <a:pt x="16" y="36"/>
                  </a:lnTo>
                  <a:lnTo>
                    <a:pt x="0" y="3"/>
                  </a:lnTo>
                  <a:lnTo>
                    <a:pt x="8" y="0"/>
                  </a:lnTo>
                  <a:lnTo>
                    <a:pt x="8" y="0"/>
                  </a:lnTo>
                  <a:close/>
                </a:path>
              </a:pathLst>
            </a:custGeom>
            <a:solidFill>
              <a:srgbClr val="AC59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8" name="Google Shape;318;p6"/>
            <p:cNvSpPr/>
            <p:nvPr/>
          </p:nvSpPr>
          <p:spPr>
            <a:xfrm>
              <a:off x="3076" y="2635"/>
              <a:ext cx="206" cy="139"/>
            </a:xfrm>
            <a:custGeom>
              <a:rect b="b" l="l" r="r" t="t"/>
              <a:pathLst>
                <a:path extrusionOk="0" h="139" w="206">
                  <a:moveTo>
                    <a:pt x="0" y="116"/>
                  </a:moveTo>
                  <a:lnTo>
                    <a:pt x="5" y="101"/>
                  </a:lnTo>
                  <a:lnTo>
                    <a:pt x="43" y="107"/>
                  </a:lnTo>
                  <a:lnTo>
                    <a:pt x="89" y="100"/>
                  </a:lnTo>
                  <a:lnTo>
                    <a:pt x="95" y="84"/>
                  </a:lnTo>
                  <a:lnTo>
                    <a:pt x="52" y="80"/>
                  </a:lnTo>
                  <a:lnTo>
                    <a:pt x="72" y="66"/>
                  </a:lnTo>
                  <a:lnTo>
                    <a:pt x="110" y="46"/>
                  </a:lnTo>
                  <a:lnTo>
                    <a:pt x="158" y="24"/>
                  </a:lnTo>
                  <a:lnTo>
                    <a:pt x="149" y="40"/>
                  </a:lnTo>
                  <a:lnTo>
                    <a:pt x="141" y="65"/>
                  </a:lnTo>
                  <a:lnTo>
                    <a:pt x="123" y="78"/>
                  </a:lnTo>
                  <a:lnTo>
                    <a:pt x="125" y="92"/>
                  </a:lnTo>
                  <a:lnTo>
                    <a:pt x="159" y="91"/>
                  </a:lnTo>
                  <a:lnTo>
                    <a:pt x="164" y="68"/>
                  </a:lnTo>
                  <a:lnTo>
                    <a:pt x="166" y="38"/>
                  </a:lnTo>
                  <a:lnTo>
                    <a:pt x="185" y="19"/>
                  </a:lnTo>
                  <a:lnTo>
                    <a:pt x="194" y="0"/>
                  </a:lnTo>
                  <a:lnTo>
                    <a:pt x="206" y="17"/>
                  </a:lnTo>
                  <a:lnTo>
                    <a:pt x="187" y="50"/>
                  </a:lnTo>
                  <a:lnTo>
                    <a:pt x="203" y="89"/>
                  </a:lnTo>
                  <a:lnTo>
                    <a:pt x="180" y="130"/>
                  </a:lnTo>
                  <a:lnTo>
                    <a:pt x="124" y="118"/>
                  </a:lnTo>
                  <a:lnTo>
                    <a:pt x="71" y="139"/>
                  </a:lnTo>
                  <a:lnTo>
                    <a:pt x="22" y="126"/>
                  </a:lnTo>
                  <a:lnTo>
                    <a:pt x="0" y="116"/>
                  </a:lnTo>
                  <a:lnTo>
                    <a:pt x="0" y="116"/>
                  </a:lnTo>
                  <a:close/>
                </a:path>
              </a:pathLst>
            </a:custGeom>
            <a:solidFill>
              <a:srgbClr val="A3A3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9" name="Google Shape;319;p6"/>
            <p:cNvSpPr/>
            <p:nvPr/>
          </p:nvSpPr>
          <p:spPr>
            <a:xfrm>
              <a:off x="2906" y="2350"/>
              <a:ext cx="164" cy="243"/>
            </a:xfrm>
            <a:custGeom>
              <a:rect b="b" l="l" r="r" t="t"/>
              <a:pathLst>
                <a:path extrusionOk="0" h="243" w="164">
                  <a:moveTo>
                    <a:pt x="104" y="0"/>
                  </a:moveTo>
                  <a:lnTo>
                    <a:pt x="82" y="0"/>
                  </a:lnTo>
                  <a:lnTo>
                    <a:pt x="56" y="15"/>
                  </a:lnTo>
                  <a:lnTo>
                    <a:pt x="48" y="35"/>
                  </a:lnTo>
                  <a:lnTo>
                    <a:pt x="52" y="59"/>
                  </a:lnTo>
                  <a:lnTo>
                    <a:pt x="69" y="76"/>
                  </a:lnTo>
                  <a:lnTo>
                    <a:pt x="94" y="86"/>
                  </a:lnTo>
                  <a:lnTo>
                    <a:pt x="87" y="116"/>
                  </a:lnTo>
                  <a:lnTo>
                    <a:pt x="79" y="135"/>
                  </a:lnTo>
                  <a:lnTo>
                    <a:pt x="34" y="130"/>
                  </a:lnTo>
                  <a:lnTo>
                    <a:pt x="29" y="142"/>
                  </a:lnTo>
                  <a:lnTo>
                    <a:pt x="37" y="176"/>
                  </a:lnTo>
                  <a:lnTo>
                    <a:pt x="16" y="183"/>
                  </a:lnTo>
                  <a:lnTo>
                    <a:pt x="0" y="202"/>
                  </a:lnTo>
                  <a:lnTo>
                    <a:pt x="9" y="223"/>
                  </a:lnTo>
                  <a:lnTo>
                    <a:pt x="19" y="235"/>
                  </a:lnTo>
                  <a:lnTo>
                    <a:pt x="32" y="243"/>
                  </a:lnTo>
                  <a:lnTo>
                    <a:pt x="64" y="236"/>
                  </a:lnTo>
                  <a:lnTo>
                    <a:pt x="80" y="219"/>
                  </a:lnTo>
                  <a:lnTo>
                    <a:pt x="79" y="201"/>
                  </a:lnTo>
                  <a:lnTo>
                    <a:pt x="72" y="188"/>
                  </a:lnTo>
                  <a:lnTo>
                    <a:pt x="54" y="199"/>
                  </a:lnTo>
                  <a:lnTo>
                    <a:pt x="44" y="215"/>
                  </a:lnTo>
                  <a:lnTo>
                    <a:pt x="31" y="212"/>
                  </a:lnTo>
                  <a:lnTo>
                    <a:pt x="29" y="198"/>
                  </a:lnTo>
                  <a:lnTo>
                    <a:pt x="48" y="183"/>
                  </a:lnTo>
                  <a:lnTo>
                    <a:pt x="48" y="151"/>
                  </a:lnTo>
                  <a:lnTo>
                    <a:pt x="120" y="159"/>
                  </a:lnTo>
                  <a:lnTo>
                    <a:pt x="130" y="153"/>
                  </a:lnTo>
                  <a:lnTo>
                    <a:pt x="128" y="139"/>
                  </a:lnTo>
                  <a:lnTo>
                    <a:pt x="101" y="137"/>
                  </a:lnTo>
                  <a:lnTo>
                    <a:pt x="118" y="88"/>
                  </a:lnTo>
                  <a:lnTo>
                    <a:pt x="146" y="79"/>
                  </a:lnTo>
                  <a:lnTo>
                    <a:pt x="164" y="56"/>
                  </a:lnTo>
                  <a:lnTo>
                    <a:pt x="159" y="30"/>
                  </a:lnTo>
                  <a:lnTo>
                    <a:pt x="138" y="16"/>
                  </a:lnTo>
                  <a:lnTo>
                    <a:pt x="124" y="18"/>
                  </a:lnTo>
                  <a:lnTo>
                    <a:pt x="122" y="35"/>
                  </a:lnTo>
                  <a:lnTo>
                    <a:pt x="124" y="47"/>
                  </a:lnTo>
                  <a:lnTo>
                    <a:pt x="104" y="59"/>
                  </a:lnTo>
                  <a:lnTo>
                    <a:pt x="84" y="50"/>
                  </a:lnTo>
                  <a:lnTo>
                    <a:pt x="79" y="35"/>
                  </a:lnTo>
                  <a:lnTo>
                    <a:pt x="88" y="24"/>
                  </a:lnTo>
                  <a:lnTo>
                    <a:pt x="99" y="18"/>
                  </a:lnTo>
                  <a:lnTo>
                    <a:pt x="104" y="0"/>
                  </a:lnTo>
                  <a:lnTo>
                    <a:pt x="104"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6"/>
            <p:cNvSpPr/>
            <p:nvPr/>
          </p:nvSpPr>
          <p:spPr>
            <a:xfrm>
              <a:off x="3050" y="2432"/>
              <a:ext cx="100" cy="69"/>
            </a:xfrm>
            <a:custGeom>
              <a:rect b="b" l="l" r="r" t="t"/>
              <a:pathLst>
                <a:path extrusionOk="0" h="69" w="100">
                  <a:moveTo>
                    <a:pt x="45" y="0"/>
                  </a:moveTo>
                  <a:lnTo>
                    <a:pt x="22" y="4"/>
                  </a:lnTo>
                  <a:lnTo>
                    <a:pt x="0" y="28"/>
                  </a:lnTo>
                  <a:lnTo>
                    <a:pt x="0" y="53"/>
                  </a:lnTo>
                  <a:lnTo>
                    <a:pt x="17" y="68"/>
                  </a:lnTo>
                  <a:lnTo>
                    <a:pt x="55" y="69"/>
                  </a:lnTo>
                  <a:lnTo>
                    <a:pt x="90" y="59"/>
                  </a:lnTo>
                  <a:lnTo>
                    <a:pt x="100" y="40"/>
                  </a:lnTo>
                  <a:lnTo>
                    <a:pt x="86" y="20"/>
                  </a:lnTo>
                  <a:lnTo>
                    <a:pt x="69" y="12"/>
                  </a:lnTo>
                  <a:lnTo>
                    <a:pt x="60" y="17"/>
                  </a:lnTo>
                  <a:lnTo>
                    <a:pt x="66" y="39"/>
                  </a:lnTo>
                  <a:lnTo>
                    <a:pt x="57" y="54"/>
                  </a:lnTo>
                  <a:lnTo>
                    <a:pt x="38" y="53"/>
                  </a:lnTo>
                  <a:lnTo>
                    <a:pt x="27" y="42"/>
                  </a:lnTo>
                  <a:lnTo>
                    <a:pt x="26" y="23"/>
                  </a:lnTo>
                  <a:lnTo>
                    <a:pt x="41" y="13"/>
                  </a:lnTo>
                  <a:lnTo>
                    <a:pt x="47" y="10"/>
                  </a:lnTo>
                  <a:lnTo>
                    <a:pt x="45" y="0"/>
                  </a:lnTo>
                  <a:lnTo>
                    <a:pt x="45"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1" name="Google Shape;321;p6"/>
            <p:cNvSpPr/>
            <p:nvPr/>
          </p:nvSpPr>
          <p:spPr>
            <a:xfrm>
              <a:off x="2947" y="2510"/>
              <a:ext cx="216" cy="121"/>
            </a:xfrm>
            <a:custGeom>
              <a:rect b="b" l="l" r="r" t="t"/>
              <a:pathLst>
                <a:path extrusionOk="0" h="121" w="216">
                  <a:moveTo>
                    <a:pt x="160" y="0"/>
                  </a:moveTo>
                  <a:lnTo>
                    <a:pt x="130" y="26"/>
                  </a:lnTo>
                  <a:lnTo>
                    <a:pt x="119" y="37"/>
                  </a:lnTo>
                  <a:lnTo>
                    <a:pt x="104" y="56"/>
                  </a:lnTo>
                  <a:lnTo>
                    <a:pt x="101" y="69"/>
                  </a:lnTo>
                  <a:lnTo>
                    <a:pt x="110" y="68"/>
                  </a:lnTo>
                  <a:lnTo>
                    <a:pt x="134" y="47"/>
                  </a:lnTo>
                  <a:lnTo>
                    <a:pt x="154" y="33"/>
                  </a:lnTo>
                  <a:lnTo>
                    <a:pt x="179" y="57"/>
                  </a:lnTo>
                  <a:lnTo>
                    <a:pt x="151" y="55"/>
                  </a:lnTo>
                  <a:lnTo>
                    <a:pt x="134" y="70"/>
                  </a:lnTo>
                  <a:lnTo>
                    <a:pt x="139" y="85"/>
                  </a:lnTo>
                  <a:lnTo>
                    <a:pt x="102" y="105"/>
                  </a:lnTo>
                  <a:lnTo>
                    <a:pt x="52" y="109"/>
                  </a:lnTo>
                  <a:lnTo>
                    <a:pt x="23" y="76"/>
                  </a:lnTo>
                  <a:lnTo>
                    <a:pt x="8" y="69"/>
                  </a:lnTo>
                  <a:lnTo>
                    <a:pt x="0" y="79"/>
                  </a:lnTo>
                  <a:lnTo>
                    <a:pt x="14" y="102"/>
                  </a:lnTo>
                  <a:lnTo>
                    <a:pt x="46" y="121"/>
                  </a:lnTo>
                  <a:lnTo>
                    <a:pt x="97" y="120"/>
                  </a:lnTo>
                  <a:lnTo>
                    <a:pt x="144" y="104"/>
                  </a:lnTo>
                  <a:lnTo>
                    <a:pt x="161" y="97"/>
                  </a:lnTo>
                  <a:lnTo>
                    <a:pt x="177" y="79"/>
                  </a:lnTo>
                  <a:lnTo>
                    <a:pt x="209" y="70"/>
                  </a:lnTo>
                  <a:lnTo>
                    <a:pt x="216" y="60"/>
                  </a:lnTo>
                  <a:lnTo>
                    <a:pt x="211" y="47"/>
                  </a:lnTo>
                  <a:lnTo>
                    <a:pt x="194" y="29"/>
                  </a:lnTo>
                  <a:lnTo>
                    <a:pt x="172" y="10"/>
                  </a:lnTo>
                  <a:lnTo>
                    <a:pt x="160" y="0"/>
                  </a:lnTo>
                  <a:lnTo>
                    <a:pt x="160"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6"/>
            <p:cNvSpPr/>
            <p:nvPr/>
          </p:nvSpPr>
          <p:spPr>
            <a:xfrm>
              <a:off x="2945" y="2489"/>
              <a:ext cx="79" cy="69"/>
            </a:xfrm>
            <a:custGeom>
              <a:rect b="b" l="l" r="r" t="t"/>
              <a:pathLst>
                <a:path extrusionOk="0" h="69" w="79">
                  <a:moveTo>
                    <a:pt x="10" y="0"/>
                  </a:moveTo>
                  <a:lnTo>
                    <a:pt x="28" y="37"/>
                  </a:lnTo>
                  <a:lnTo>
                    <a:pt x="70" y="26"/>
                  </a:lnTo>
                  <a:lnTo>
                    <a:pt x="79" y="31"/>
                  </a:lnTo>
                  <a:lnTo>
                    <a:pt x="79" y="41"/>
                  </a:lnTo>
                  <a:lnTo>
                    <a:pt x="56" y="55"/>
                  </a:lnTo>
                  <a:lnTo>
                    <a:pt x="35" y="65"/>
                  </a:lnTo>
                  <a:lnTo>
                    <a:pt x="19" y="69"/>
                  </a:lnTo>
                  <a:lnTo>
                    <a:pt x="1" y="62"/>
                  </a:lnTo>
                  <a:lnTo>
                    <a:pt x="0" y="49"/>
                  </a:lnTo>
                  <a:lnTo>
                    <a:pt x="2" y="3"/>
                  </a:lnTo>
                  <a:lnTo>
                    <a:pt x="10" y="0"/>
                  </a:lnTo>
                  <a:lnTo>
                    <a:pt x="10"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6"/>
            <p:cNvSpPr/>
            <p:nvPr/>
          </p:nvSpPr>
          <p:spPr>
            <a:xfrm>
              <a:off x="2757" y="2104"/>
              <a:ext cx="85" cy="267"/>
            </a:xfrm>
            <a:custGeom>
              <a:rect b="b" l="l" r="r" t="t"/>
              <a:pathLst>
                <a:path extrusionOk="0" h="267" w="85">
                  <a:moveTo>
                    <a:pt x="45" y="34"/>
                  </a:moveTo>
                  <a:lnTo>
                    <a:pt x="80" y="0"/>
                  </a:lnTo>
                  <a:lnTo>
                    <a:pt x="85" y="44"/>
                  </a:lnTo>
                  <a:lnTo>
                    <a:pt x="54" y="90"/>
                  </a:lnTo>
                  <a:lnTo>
                    <a:pt x="64" y="164"/>
                  </a:lnTo>
                  <a:lnTo>
                    <a:pt x="48" y="160"/>
                  </a:lnTo>
                  <a:lnTo>
                    <a:pt x="20" y="190"/>
                  </a:lnTo>
                  <a:lnTo>
                    <a:pt x="47" y="215"/>
                  </a:lnTo>
                  <a:lnTo>
                    <a:pt x="25" y="228"/>
                  </a:lnTo>
                  <a:lnTo>
                    <a:pt x="23" y="267"/>
                  </a:lnTo>
                  <a:lnTo>
                    <a:pt x="4" y="264"/>
                  </a:lnTo>
                  <a:lnTo>
                    <a:pt x="11" y="219"/>
                  </a:lnTo>
                  <a:lnTo>
                    <a:pt x="0" y="160"/>
                  </a:lnTo>
                  <a:lnTo>
                    <a:pt x="32" y="106"/>
                  </a:lnTo>
                  <a:lnTo>
                    <a:pt x="48" y="75"/>
                  </a:lnTo>
                  <a:lnTo>
                    <a:pt x="45" y="34"/>
                  </a:lnTo>
                  <a:lnTo>
                    <a:pt x="45" y="34"/>
                  </a:lnTo>
                  <a:close/>
                </a:path>
              </a:pathLst>
            </a:custGeom>
            <a:solidFill>
              <a:srgbClr val="9973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4" name="Google Shape;324;p6"/>
            <p:cNvSpPr/>
            <p:nvPr/>
          </p:nvSpPr>
          <p:spPr>
            <a:xfrm>
              <a:off x="2900" y="2400"/>
              <a:ext cx="43" cy="45"/>
            </a:xfrm>
            <a:custGeom>
              <a:rect b="b" l="l" r="r" t="t"/>
              <a:pathLst>
                <a:path extrusionOk="0" h="45" w="43">
                  <a:moveTo>
                    <a:pt x="22" y="0"/>
                  </a:moveTo>
                  <a:lnTo>
                    <a:pt x="38" y="3"/>
                  </a:lnTo>
                  <a:lnTo>
                    <a:pt x="43" y="23"/>
                  </a:lnTo>
                  <a:lnTo>
                    <a:pt x="33" y="40"/>
                  </a:lnTo>
                  <a:lnTo>
                    <a:pt x="12" y="45"/>
                  </a:lnTo>
                  <a:lnTo>
                    <a:pt x="0" y="29"/>
                  </a:lnTo>
                  <a:lnTo>
                    <a:pt x="22" y="0"/>
                  </a:lnTo>
                  <a:lnTo>
                    <a:pt x="22" y="0"/>
                  </a:lnTo>
                  <a:close/>
                </a:path>
              </a:pathLst>
            </a:custGeom>
            <a:solidFill>
              <a:srgbClr val="FF2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5" name="Google Shape;325;p6"/>
            <p:cNvSpPr/>
            <p:nvPr/>
          </p:nvSpPr>
          <p:spPr>
            <a:xfrm>
              <a:off x="3081" y="2620"/>
              <a:ext cx="216" cy="163"/>
            </a:xfrm>
            <a:custGeom>
              <a:rect b="b" l="l" r="r" t="t"/>
              <a:pathLst>
                <a:path extrusionOk="0" h="163" w="216">
                  <a:moveTo>
                    <a:pt x="12" y="125"/>
                  </a:moveTo>
                  <a:lnTo>
                    <a:pt x="64" y="138"/>
                  </a:lnTo>
                  <a:lnTo>
                    <a:pt x="93" y="127"/>
                  </a:lnTo>
                  <a:lnTo>
                    <a:pt x="119" y="120"/>
                  </a:lnTo>
                  <a:lnTo>
                    <a:pt x="148" y="127"/>
                  </a:lnTo>
                  <a:lnTo>
                    <a:pt x="174" y="115"/>
                  </a:lnTo>
                  <a:lnTo>
                    <a:pt x="177" y="89"/>
                  </a:lnTo>
                  <a:lnTo>
                    <a:pt x="167" y="67"/>
                  </a:lnTo>
                  <a:lnTo>
                    <a:pt x="179" y="48"/>
                  </a:lnTo>
                  <a:lnTo>
                    <a:pt x="196" y="32"/>
                  </a:lnTo>
                  <a:lnTo>
                    <a:pt x="191" y="18"/>
                  </a:lnTo>
                  <a:lnTo>
                    <a:pt x="176" y="10"/>
                  </a:lnTo>
                  <a:lnTo>
                    <a:pt x="173" y="2"/>
                  </a:lnTo>
                  <a:lnTo>
                    <a:pt x="180" y="0"/>
                  </a:lnTo>
                  <a:lnTo>
                    <a:pt x="208" y="17"/>
                  </a:lnTo>
                  <a:lnTo>
                    <a:pt x="216" y="43"/>
                  </a:lnTo>
                  <a:lnTo>
                    <a:pt x="192" y="67"/>
                  </a:lnTo>
                  <a:lnTo>
                    <a:pt x="206" y="92"/>
                  </a:lnTo>
                  <a:lnTo>
                    <a:pt x="206" y="117"/>
                  </a:lnTo>
                  <a:lnTo>
                    <a:pt x="195" y="136"/>
                  </a:lnTo>
                  <a:lnTo>
                    <a:pt x="179" y="148"/>
                  </a:lnTo>
                  <a:lnTo>
                    <a:pt x="159" y="154"/>
                  </a:lnTo>
                  <a:lnTo>
                    <a:pt x="119" y="149"/>
                  </a:lnTo>
                  <a:lnTo>
                    <a:pt x="92" y="151"/>
                  </a:lnTo>
                  <a:lnTo>
                    <a:pt x="67" y="163"/>
                  </a:lnTo>
                  <a:lnTo>
                    <a:pt x="8" y="141"/>
                  </a:lnTo>
                  <a:lnTo>
                    <a:pt x="0" y="128"/>
                  </a:lnTo>
                  <a:lnTo>
                    <a:pt x="12" y="125"/>
                  </a:lnTo>
                  <a:lnTo>
                    <a:pt x="12" y="1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6" name="Google Shape;326;p6"/>
            <p:cNvSpPr/>
            <p:nvPr/>
          </p:nvSpPr>
          <p:spPr>
            <a:xfrm>
              <a:off x="2326" y="2177"/>
              <a:ext cx="68" cy="155"/>
            </a:xfrm>
            <a:custGeom>
              <a:rect b="b" l="l" r="r" t="t"/>
              <a:pathLst>
                <a:path extrusionOk="0" h="155" w="68">
                  <a:moveTo>
                    <a:pt x="47" y="136"/>
                  </a:moveTo>
                  <a:lnTo>
                    <a:pt x="68" y="140"/>
                  </a:lnTo>
                  <a:lnTo>
                    <a:pt x="60" y="155"/>
                  </a:lnTo>
                  <a:lnTo>
                    <a:pt x="32" y="149"/>
                  </a:lnTo>
                  <a:lnTo>
                    <a:pt x="22" y="123"/>
                  </a:lnTo>
                  <a:lnTo>
                    <a:pt x="3" y="88"/>
                  </a:lnTo>
                  <a:lnTo>
                    <a:pt x="0" y="54"/>
                  </a:lnTo>
                  <a:lnTo>
                    <a:pt x="8" y="20"/>
                  </a:lnTo>
                  <a:lnTo>
                    <a:pt x="29" y="0"/>
                  </a:lnTo>
                  <a:lnTo>
                    <a:pt x="62" y="7"/>
                  </a:lnTo>
                  <a:lnTo>
                    <a:pt x="65" y="15"/>
                  </a:lnTo>
                  <a:lnTo>
                    <a:pt x="57" y="17"/>
                  </a:lnTo>
                  <a:lnTo>
                    <a:pt x="39" y="9"/>
                  </a:lnTo>
                  <a:lnTo>
                    <a:pt x="23" y="19"/>
                  </a:lnTo>
                  <a:lnTo>
                    <a:pt x="18" y="40"/>
                  </a:lnTo>
                  <a:lnTo>
                    <a:pt x="24" y="81"/>
                  </a:lnTo>
                  <a:lnTo>
                    <a:pt x="44" y="117"/>
                  </a:lnTo>
                  <a:lnTo>
                    <a:pt x="47" y="136"/>
                  </a:lnTo>
                  <a:lnTo>
                    <a:pt x="47" y="1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7" name="Google Shape;327;p6"/>
            <p:cNvSpPr/>
            <p:nvPr/>
          </p:nvSpPr>
          <p:spPr>
            <a:xfrm>
              <a:off x="2397" y="2126"/>
              <a:ext cx="64" cy="101"/>
            </a:xfrm>
            <a:custGeom>
              <a:rect b="b" l="l" r="r" t="t"/>
              <a:pathLst>
                <a:path extrusionOk="0" h="101" w="64">
                  <a:moveTo>
                    <a:pt x="64" y="6"/>
                  </a:moveTo>
                  <a:lnTo>
                    <a:pt x="42" y="37"/>
                  </a:lnTo>
                  <a:lnTo>
                    <a:pt x="27" y="93"/>
                  </a:lnTo>
                  <a:lnTo>
                    <a:pt x="8" y="101"/>
                  </a:lnTo>
                  <a:lnTo>
                    <a:pt x="0" y="91"/>
                  </a:lnTo>
                  <a:lnTo>
                    <a:pt x="20" y="57"/>
                  </a:lnTo>
                  <a:lnTo>
                    <a:pt x="28" y="31"/>
                  </a:lnTo>
                  <a:lnTo>
                    <a:pt x="41" y="15"/>
                  </a:lnTo>
                  <a:lnTo>
                    <a:pt x="54" y="0"/>
                  </a:lnTo>
                  <a:lnTo>
                    <a:pt x="64" y="6"/>
                  </a:lnTo>
                  <a:lnTo>
                    <a:pt x="64"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8" name="Google Shape;328;p6"/>
            <p:cNvSpPr/>
            <p:nvPr/>
          </p:nvSpPr>
          <p:spPr>
            <a:xfrm>
              <a:off x="2386" y="1966"/>
              <a:ext cx="164" cy="229"/>
            </a:xfrm>
            <a:custGeom>
              <a:rect b="b" l="l" r="r" t="t"/>
              <a:pathLst>
                <a:path extrusionOk="0" h="229" w="164">
                  <a:moveTo>
                    <a:pt x="158" y="157"/>
                  </a:moveTo>
                  <a:lnTo>
                    <a:pt x="135" y="178"/>
                  </a:lnTo>
                  <a:lnTo>
                    <a:pt x="113" y="195"/>
                  </a:lnTo>
                  <a:lnTo>
                    <a:pt x="89" y="212"/>
                  </a:lnTo>
                  <a:lnTo>
                    <a:pt x="62" y="229"/>
                  </a:lnTo>
                  <a:lnTo>
                    <a:pt x="55" y="220"/>
                  </a:lnTo>
                  <a:lnTo>
                    <a:pt x="132" y="142"/>
                  </a:lnTo>
                  <a:lnTo>
                    <a:pt x="138" y="103"/>
                  </a:lnTo>
                  <a:lnTo>
                    <a:pt x="130" y="77"/>
                  </a:lnTo>
                  <a:lnTo>
                    <a:pt x="112" y="55"/>
                  </a:lnTo>
                  <a:lnTo>
                    <a:pt x="83" y="27"/>
                  </a:lnTo>
                  <a:lnTo>
                    <a:pt x="43" y="12"/>
                  </a:lnTo>
                  <a:lnTo>
                    <a:pt x="0" y="13"/>
                  </a:lnTo>
                  <a:lnTo>
                    <a:pt x="0" y="0"/>
                  </a:lnTo>
                  <a:lnTo>
                    <a:pt x="91" y="19"/>
                  </a:lnTo>
                  <a:lnTo>
                    <a:pt x="126" y="50"/>
                  </a:lnTo>
                  <a:lnTo>
                    <a:pt x="151" y="75"/>
                  </a:lnTo>
                  <a:lnTo>
                    <a:pt x="164" y="107"/>
                  </a:lnTo>
                  <a:lnTo>
                    <a:pt x="158" y="157"/>
                  </a:lnTo>
                  <a:lnTo>
                    <a:pt x="158" y="1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9" name="Google Shape;329;p6"/>
            <p:cNvSpPr/>
            <p:nvPr/>
          </p:nvSpPr>
          <p:spPr>
            <a:xfrm>
              <a:off x="2389" y="2147"/>
              <a:ext cx="134" cy="368"/>
            </a:xfrm>
            <a:custGeom>
              <a:rect b="b" l="l" r="r" t="t"/>
              <a:pathLst>
                <a:path extrusionOk="0" h="368" w="134">
                  <a:moveTo>
                    <a:pt x="124" y="0"/>
                  </a:moveTo>
                  <a:lnTo>
                    <a:pt x="134" y="62"/>
                  </a:lnTo>
                  <a:lnTo>
                    <a:pt x="132" y="92"/>
                  </a:lnTo>
                  <a:lnTo>
                    <a:pt x="117" y="121"/>
                  </a:lnTo>
                  <a:lnTo>
                    <a:pt x="111" y="142"/>
                  </a:lnTo>
                  <a:lnTo>
                    <a:pt x="114" y="188"/>
                  </a:lnTo>
                  <a:lnTo>
                    <a:pt x="111" y="209"/>
                  </a:lnTo>
                  <a:lnTo>
                    <a:pt x="88" y="266"/>
                  </a:lnTo>
                  <a:lnTo>
                    <a:pt x="67" y="317"/>
                  </a:lnTo>
                  <a:lnTo>
                    <a:pt x="52" y="343"/>
                  </a:lnTo>
                  <a:lnTo>
                    <a:pt x="33" y="359"/>
                  </a:lnTo>
                  <a:lnTo>
                    <a:pt x="10" y="368"/>
                  </a:lnTo>
                  <a:lnTo>
                    <a:pt x="0" y="360"/>
                  </a:lnTo>
                  <a:lnTo>
                    <a:pt x="17" y="341"/>
                  </a:lnTo>
                  <a:lnTo>
                    <a:pt x="36" y="323"/>
                  </a:lnTo>
                  <a:lnTo>
                    <a:pt x="63" y="281"/>
                  </a:lnTo>
                  <a:lnTo>
                    <a:pt x="77" y="243"/>
                  </a:lnTo>
                  <a:lnTo>
                    <a:pt x="93" y="208"/>
                  </a:lnTo>
                  <a:lnTo>
                    <a:pt x="95" y="154"/>
                  </a:lnTo>
                  <a:lnTo>
                    <a:pt x="101" y="108"/>
                  </a:lnTo>
                  <a:lnTo>
                    <a:pt x="116" y="79"/>
                  </a:lnTo>
                  <a:lnTo>
                    <a:pt x="118" y="55"/>
                  </a:lnTo>
                  <a:lnTo>
                    <a:pt x="113" y="0"/>
                  </a:lnTo>
                  <a:lnTo>
                    <a:pt x="124" y="0"/>
                  </a:lnTo>
                  <a:lnTo>
                    <a:pt x="12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0" name="Google Shape;330;p6"/>
            <p:cNvSpPr/>
            <p:nvPr/>
          </p:nvSpPr>
          <p:spPr>
            <a:xfrm>
              <a:off x="2349" y="2352"/>
              <a:ext cx="35" cy="183"/>
            </a:xfrm>
            <a:custGeom>
              <a:rect b="b" l="l" r="r" t="t"/>
              <a:pathLst>
                <a:path extrusionOk="0" h="183" w="35">
                  <a:moveTo>
                    <a:pt x="29" y="0"/>
                  </a:moveTo>
                  <a:lnTo>
                    <a:pt x="35" y="150"/>
                  </a:lnTo>
                  <a:lnTo>
                    <a:pt x="17" y="174"/>
                  </a:lnTo>
                  <a:lnTo>
                    <a:pt x="5" y="183"/>
                  </a:lnTo>
                  <a:lnTo>
                    <a:pt x="0" y="177"/>
                  </a:lnTo>
                  <a:lnTo>
                    <a:pt x="0" y="141"/>
                  </a:lnTo>
                  <a:lnTo>
                    <a:pt x="17" y="48"/>
                  </a:lnTo>
                  <a:lnTo>
                    <a:pt x="18" y="0"/>
                  </a:lnTo>
                  <a:lnTo>
                    <a:pt x="29" y="0"/>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1" name="Google Shape;331;p6"/>
            <p:cNvSpPr/>
            <p:nvPr/>
          </p:nvSpPr>
          <p:spPr>
            <a:xfrm>
              <a:off x="2196" y="2348"/>
              <a:ext cx="204" cy="251"/>
            </a:xfrm>
            <a:custGeom>
              <a:rect b="b" l="l" r="r" t="t"/>
              <a:pathLst>
                <a:path extrusionOk="0" h="251" w="204">
                  <a:moveTo>
                    <a:pt x="8" y="0"/>
                  </a:moveTo>
                  <a:lnTo>
                    <a:pt x="53" y="20"/>
                  </a:lnTo>
                  <a:lnTo>
                    <a:pt x="79" y="37"/>
                  </a:lnTo>
                  <a:lnTo>
                    <a:pt x="105" y="58"/>
                  </a:lnTo>
                  <a:lnTo>
                    <a:pt x="150" y="103"/>
                  </a:lnTo>
                  <a:lnTo>
                    <a:pt x="178" y="145"/>
                  </a:lnTo>
                  <a:lnTo>
                    <a:pt x="203" y="226"/>
                  </a:lnTo>
                  <a:lnTo>
                    <a:pt x="204" y="234"/>
                  </a:lnTo>
                  <a:lnTo>
                    <a:pt x="202" y="242"/>
                  </a:lnTo>
                  <a:lnTo>
                    <a:pt x="193" y="251"/>
                  </a:lnTo>
                  <a:lnTo>
                    <a:pt x="168" y="242"/>
                  </a:lnTo>
                  <a:lnTo>
                    <a:pt x="160" y="227"/>
                  </a:lnTo>
                  <a:lnTo>
                    <a:pt x="139" y="159"/>
                  </a:lnTo>
                  <a:lnTo>
                    <a:pt x="126" y="130"/>
                  </a:lnTo>
                  <a:lnTo>
                    <a:pt x="108" y="107"/>
                  </a:lnTo>
                  <a:lnTo>
                    <a:pt x="88" y="87"/>
                  </a:lnTo>
                  <a:lnTo>
                    <a:pt x="65" y="66"/>
                  </a:lnTo>
                  <a:lnTo>
                    <a:pt x="24" y="24"/>
                  </a:lnTo>
                  <a:lnTo>
                    <a:pt x="2" y="9"/>
                  </a:lnTo>
                  <a:lnTo>
                    <a:pt x="0" y="1"/>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2" name="Google Shape;332;p6"/>
            <p:cNvSpPr/>
            <p:nvPr/>
          </p:nvSpPr>
          <p:spPr>
            <a:xfrm>
              <a:off x="2159" y="2442"/>
              <a:ext cx="299" cy="255"/>
            </a:xfrm>
            <a:custGeom>
              <a:rect b="b" l="l" r="r" t="t"/>
              <a:pathLst>
                <a:path extrusionOk="0" h="255" w="299">
                  <a:moveTo>
                    <a:pt x="8" y="0"/>
                  </a:moveTo>
                  <a:lnTo>
                    <a:pt x="50" y="15"/>
                  </a:lnTo>
                  <a:lnTo>
                    <a:pt x="91" y="34"/>
                  </a:lnTo>
                  <a:lnTo>
                    <a:pt x="142" y="60"/>
                  </a:lnTo>
                  <a:lnTo>
                    <a:pt x="185" y="84"/>
                  </a:lnTo>
                  <a:lnTo>
                    <a:pt x="260" y="160"/>
                  </a:lnTo>
                  <a:lnTo>
                    <a:pt x="296" y="211"/>
                  </a:lnTo>
                  <a:lnTo>
                    <a:pt x="299" y="240"/>
                  </a:lnTo>
                  <a:lnTo>
                    <a:pt x="297" y="255"/>
                  </a:lnTo>
                  <a:lnTo>
                    <a:pt x="288" y="253"/>
                  </a:lnTo>
                  <a:lnTo>
                    <a:pt x="261" y="232"/>
                  </a:lnTo>
                  <a:lnTo>
                    <a:pt x="242" y="204"/>
                  </a:lnTo>
                  <a:lnTo>
                    <a:pt x="224" y="177"/>
                  </a:lnTo>
                  <a:lnTo>
                    <a:pt x="205" y="151"/>
                  </a:lnTo>
                  <a:lnTo>
                    <a:pt x="185" y="127"/>
                  </a:lnTo>
                  <a:lnTo>
                    <a:pt x="164" y="104"/>
                  </a:lnTo>
                  <a:lnTo>
                    <a:pt x="141" y="83"/>
                  </a:lnTo>
                  <a:lnTo>
                    <a:pt x="114" y="64"/>
                  </a:lnTo>
                  <a:lnTo>
                    <a:pt x="84" y="47"/>
                  </a:lnTo>
                  <a:lnTo>
                    <a:pt x="41" y="28"/>
                  </a:lnTo>
                  <a:lnTo>
                    <a:pt x="2" y="10"/>
                  </a:lnTo>
                  <a:lnTo>
                    <a:pt x="0" y="3"/>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6"/>
            <p:cNvSpPr/>
            <p:nvPr/>
          </p:nvSpPr>
          <p:spPr>
            <a:xfrm>
              <a:off x="2460" y="1837"/>
              <a:ext cx="211" cy="214"/>
            </a:xfrm>
            <a:custGeom>
              <a:rect b="b" l="l" r="r" t="t"/>
              <a:pathLst>
                <a:path extrusionOk="0" h="214" w="211">
                  <a:moveTo>
                    <a:pt x="1" y="0"/>
                  </a:moveTo>
                  <a:lnTo>
                    <a:pt x="77" y="17"/>
                  </a:lnTo>
                  <a:lnTo>
                    <a:pt x="116" y="37"/>
                  </a:lnTo>
                  <a:lnTo>
                    <a:pt x="145" y="58"/>
                  </a:lnTo>
                  <a:lnTo>
                    <a:pt x="168" y="80"/>
                  </a:lnTo>
                  <a:lnTo>
                    <a:pt x="196" y="113"/>
                  </a:lnTo>
                  <a:lnTo>
                    <a:pt x="211" y="148"/>
                  </a:lnTo>
                  <a:lnTo>
                    <a:pt x="207" y="162"/>
                  </a:lnTo>
                  <a:lnTo>
                    <a:pt x="193" y="172"/>
                  </a:lnTo>
                  <a:lnTo>
                    <a:pt x="137" y="199"/>
                  </a:lnTo>
                  <a:lnTo>
                    <a:pt x="121" y="214"/>
                  </a:lnTo>
                  <a:lnTo>
                    <a:pt x="113" y="213"/>
                  </a:lnTo>
                  <a:lnTo>
                    <a:pt x="126" y="194"/>
                  </a:lnTo>
                  <a:lnTo>
                    <a:pt x="152" y="168"/>
                  </a:lnTo>
                  <a:lnTo>
                    <a:pt x="186" y="147"/>
                  </a:lnTo>
                  <a:lnTo>
                    <a:pt x="191" y="131"/>
                  </a:lnTo>
                  <a:lnTo>
                    <a:pt x="182" y="115"/>
                  </a:lnTo>
                  <a:lnTo>
                    <a:pt x="161" y="90"/>
                  </a:lnTo>
                  <a:lnTo>
                    <a:pt x="138" y="66"/>
                  </a:lnTo>
                  <a:lnTo>
                    <a:pt x="112" y="47"/>
                  </a:lnTo>
                  <a:lnTo>
                    <a:pt x="85" y="32"/>
                  </a:lnTo>
                  <a:lnTo>
                    <a:pt x="26" y="15"/>
                  </a:lnTo>
                  <a:lnTo>
                    <a:pt x="0" y="11"/>
                  </a:lnTo>
                  <a:lnTo>
                    <a:pt x="1" y="0"/>
                  </a:lnTo>
                  <a:lnTo>
                    <a:pt x="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6"/>
            <p:cNvSpPr/>
            <p:nvPr/>
          </p:nvSpPr>
          <p:spPr>
            <a:xfrm>
              <a:off x="2535" y="2000"/>
              <a:ext cx="111" cy="255"/>
            </a:xfrm>
            <a:custGeom>
              <a:rect b="b" l="l" r="r" t="t"/>
              <a:pathLst>
                <a:path extrusionOk="0" h="255" w="111">
                  <a:moveTo>
                    <a:pt x="84" y="116"/>
                  </a:moveTo>
                  <a:lnTo>
                    <a:pt x="82" y="93"/>
                  </a:lnTo>
                  <a:lnTo>
                    <a:pt x="81" y="43"/>
                  </a:lnTo>
                  <a:lnTo>
                    <a:pt x="88" y="20"/>
                  </a:lnTo>
                  <a:lnTo>
                    <a:pt x="102" y="0"/>
                  </a:lnTo>
                  <a:lnTo>
                    <a:pt x="111" y="7"/>
                  </a:lnTo>
                  <a:lnTo>
                    <a:pt x="93" y="46"/>
                  </a:lnTo>
                  <a:lnTo>
                    <a:pt x="96" y="90"/>
                  </a:lnTo>
                  <a:lnTo>
                    <a:pt x="103" y="128"/>
                  </a:lnTo>
                  <a:lnTo>
                    <a:pt x="57" y="149"/>
                  </a:lnTo>
                  <a:lnTo>
                    <a:pt x="60" y="173"/>
                  </a:lnTo>
                  <a:lnTo>
                    <a:pt x="50" y="194"/>
                  </a:lnTo>
                  <a:lnTo>
                    <a:pt x="35" y="212"/>
                  </a:lnTo>
                  <a:lnTo>
                    <a:pt x="21" y="243"/>
                  </a:lnTo>
                  <a:lnTo>
                    <a:pt x="6" y="255"/>
                  </a:lnTo>
                  <a:lnTo>
                    <a:pt x="0" y="246"/>
                  </a:lnTo>
                  <a:lnTo>
                    <a:pt x="24" y="208"/>
                  </a:lnTo>
                  <a:lnTo>
                    <a:pt x="47" y="173"/>
                  </a:lnTo>
                  <a:lnTo>
                    <a:pt x="42" y="140"/>
                  </a:lnTo>
                  <a:lnTo>
                    <a:pt x="51" y="128"/>
                  </a:lnTo>
                  <a:lnTo>
                    <a:pt x="84" y="116"/>
                  </a:lnTo>
                  <a:lnTo>
                    <a:pt x="84" y="1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6"/>
            <p:cNvSpPr/>
            <p:nvPr/>
          </p:nvSpPr>
          <p:spPr>
            <a:xfrm>
              <a:off x="2632" y="1910"/>
              <a:ext cx="128" cy="35"/>
            </a:xfrm>
            <a:custGeom>
              <a:rect b="b" l="l" r="r" t="t"/>
              <a:pathLst>
                <a:path extrusionOk="0" h="35" w="128">
                  <a:moveTo>
                    <a:pt x="0" y="13"/>
                  </a:moveTo>
                  <a:lnTo>
                    <a:pt x="70" y="0"/>
                  </a:lnTo>
                  <a:lnTo>
                    <a:pt x="128" y="5"/>
                  </a:lnTo>
                  <a:lnTo>
                    <a:pt x="128" y="17"/>
                  </a:lnTo>
                  <a:lnTo>
                    <a:pt x="72" y="25"/>
                  </a:lnTo>
                  <a:lnTo>
                    <a:pt x="13" y="35"/>
                  </a:lnTo>
                  <a:lnTo>
                    <a:pt x="0" y="13"/>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6"/>
            <p:cNvSpPr/>
            <p:nvPr/>
          </p:nvSpPr>
          <p:spPr>
            <a:xfrm>
              <a:off x="2728" y="1912"/>
              <a:ext cx="46" cy="229"/>
            </a:xfrm>
            <a:custGeom>
              <a:rect b="b" l="l" r="r" t="t"/>
              <a:pathLst>
                <a:path extrusionOk="0" h="229" w="46">
                  <a:moveTo>
                    <a:pt x="41" y="6"/>
                  </a:moveTo>
                  <a:lnTo>
                    <a:pt x="16" y="131"/>
                  </a:lnTo>
                  <a:lnTo>
                    <a:pt x="31" y="177"/>
                  </a:lnTo>
                  <a:lnTo>
                    <a:pt x="46" y="222"/>
                  </a:lnTo>
                  <a:lnTo>
                    <a:pt x="43" y="229"/>
                  </a:lnTo>
                  <a:lnTo>
                    <a:pt x="35" y="226"/>
                  </a:lnTo>
                  <a:lnTo>
                    <a:pt x="16" y="181"/>
                  </a:lnTo>
                  <a:lnTo>
                    <a:pt x="0" y="134"/>
                  </a:lnTo>
                  <a:lnTo>
                    <a:pt x="0" y="84"/>
                  </a:lnTo>
                  <a:lnTo>
                    <a:pt x="13" y="35"/>
                  </a:lnTo>
                  <a:lnTo>
                    <a:pt x="22" y="17"/>
                  </a:lnTo>
                  <a:lnTo>
                    <a:pt x="32" y="0"/>
                  </a:lnTo>
                  <a:lnTo>
                    <a:pt x="41" y="6"/>
                  </a:lnTo>
                  <a:lnTo>
                    <a:pt x="41"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6"/>
            <p:cNvSpPr/>
            <p:nvPr/>
          </p:nvSpPr>
          <p:spPr>
            <a:xfrm>
              <a:off x="2772" y="1872"/>
              <a:ext cx="52" cy="228"/>
            </a:xfrm>
            <a:custGeom>
              <a:rect b="b" l="l" r="r" t="t"/>
              <a:pathLst>
                <a:path extrusionOk="0" h="228" w="52">
                  <a:moveTo>
                    <a:pt x="25" y="3"/>
                  </a:moveTo>
                  <a:lnTo>
                    <a:pt x="19" y="32"/>
                  </a:lnTo>
                  <a:lnTo>
                    <a:pt x="26" y="123"/>
                  </a:lnTo>
                  <a:lnTo>
                    <a:pt x="41" y="180"/>
                  </a:lnTo>
                  <a:lnTo>
                    <a:pt x="52" y="220"/>
                  </a:lnTo>
                  <a:lnTo>
                    <a:pt x="52" y="228"/>
                  </a:lnTo>
                  <a:lnTo>
                    <a:pt x="44" y="228"/>
                  </a:lnTo>
                  <a:lnTo>
                    <a:pt x="14" y="183"/>
                  </a:lnTo>
                  <a:lnTo>
                    <a:pt x="0" y="129"/>
                  </a:lnTo>
                  <a:lnTo>
                    <a:pt x="1" y="64"/>
                  </a:lnTo>
                  <a:lnTo>
                    <a:pt x="14" y="0"/>
                  </a:lnTo>
                  <a:lnTo>
                    <a:pt x="25" y="3"/>
                  </a:lnTo>
                  <a:lnTo>
                    <a:pt x="25"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Google Shape;338;p6"/>
            <p:cNvSpPr/>
            <p:nvPr/>
          </p:nvSpPr>
          <p:spPr>
            <a:xfrm>
              <a:off x="2778" y="2106"/>
              <a:ext cx="91" cy="100"/>
            </a:xfrm>
            <a:custGeom>
              <a:rect b="b" l="l" r="r" t="t"/>
              <a:pathLst>
                <a:path extrusionOk="0" h="100" w="91">
                  <a:moveTo>
                    <a:pt x="56" y="22"/>
                  </a:moveTo>
                  <a:lnTo>
                    <a:pt x="54" y="19"/>
                  </a:lnTo>
                  <a:lnTo>
                    <a:pt x="32" y="41"/>
                  </a:lnTo>
                  <a:lnTo>
                    <a:pt x="8" y="62"/>
                  </a:lnTo>
                  <a:lnTo>
                    <a:pt x="0" y="54"/>
                  </a:lnTo>
                  <a:lnTo>
                    <a:pt x="20" y="26"/>
                  </a:lnTo>
                  <a:lnTo>
                    <a:pt x="42" y="0"/>
                  </a:lnTo>
                  <a:lnTo>
                    <a:pt x="66" y="0"/>
                  </a:lnTo>
                  <a:lnTo>
                    <a:pt x="80" y="22"/>
                  </a:lnTo>
                  <a:lnTo>
                    <a:pt x="79" y="41"/>
                  </a:lnTo>
                  <a:lnTo>
                    <a:pt x="91" y="93"/>
                  </a:lnTo>
                  <a:lnTo>
                    <a:pt x="88" y="100"/>
                  </a:lnTo>
                  <a:lnTo>
                    <a:pt x="80" y="98"/>
                  </a:lnTo>
                  <a:lnTo>
                    <a:pt x="56" y="22"/>
                  </a:lnTo>
                  <a:lnTo>
                    <a:pt x="56"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9" name="Google Shape;339;p6"/>
            <p:cNvSpPr/>
            <p:nvPr/>
          </p:nvSpPr>
          <p:spPr>
            <a:xfrm>
              <a:off x="2873" y="2067"/>
              <a:ext cx="47" cy="124"/>
            </a:xfrm>
            <a:custGeom>
              <a:rect b="b" l="l" r="r" t="t"/>
              <a:pathLst>
                <a:path extrusionOk="0" h="124" w="47">
                  <a:moveTo>
                    <a:pt x="41" y="4"/>
                  </a:moveTo>
                  <a:lnTo>
                    <a:pt x="47" y="33"/>
                  </a:lnTo>
                  <a:lnTo>
                    <a:pt x="41" y="55"/>
                  </a:lnTo>
                  <a:lnTo>
                    <a:pt x="18" y="103"/>
                  </a:lnTo>
                  <a:lnTo>
                    <a:pt x="11" y="124"/>
                  </a:lnTo>
                  <a:lnTo>
                    <a:pt x="0" y="122"/>
                  </a:lnTo>
                  <a:lnTo>
                    <a:pt x="8" y="82"/>
                  </a:lnTo>
                  <a:lnTo>
                    <a:pt x="24" y="44"/>
                  </a:lnTo>
                  <a:lnTo>
                    <a:pt x="28" y="26"/>
                  </a:lnTo>
                  <a:lnTo>
                    <a:pt x="25" y="8"/>
                  </a:lnTo>
                  <a:lnTo>
                    <a:pt x="32" y="0"/>
                  </a:lnTo>
                  <a:lnTo>
                    <a:pt x="41" y="4"/>
                  </a:lnTo>
                  <a:lnTo>
                    <a:pt x="4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0" name="Google Shape;340;p6"/>
            <p:cNvSpPr/>
            <p:nvPr/>
          </p:nvSpPr>
          <p:spPr>
            <a:xfrm>
              <a:off x="2842" y="2060"/>
              <a:ext cx="44" cy="38"/>
            </a:xfrm>
            <a:custGeom>
              <a:rect b="b" l="l" r="r" t="t"/>
              <a:pathLst>
                <a:path extrusionOk="0" h="38" w="44">
                  <a:moveTo>
                    <a:pt x="0" y="32"/>
                  </a:moveTo>
                  <a:lnTo>
                    <a:pt x="15" y="14"/>
                  </a:lnTo>
                  <a:lnTo>
                    <a:pt x="33" y="0"/>
                  </a:lnTo>
                  <a:lnTo>
                    <a:pt x="44" y="9"/>
                  </a:lnTo>
                  <a:lnTo>
                    <a:pt x="28" y="27"/>
                  </a:lnTo>
                  <a:lnTo>
                    <a:pt x="10" y="38"/>
                  </a:lnTo>
                  <a:lnTo>
                    <a:pt x="0" y="32"/>
                  </a:lnTo>
                  <a:lnTo>
                    <a:pt x="0"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1" name="Google Shape;341;p6"/>
            <p:cNvSpPr/>
            <p:nvPr/>
          </p:nvSpPr>
          <p:spPr>
            <a:xfrm>
              <a:off x="2824" y="1849"/>
              <a:ext cx="189" cy="232"/>
            </a:xfrm>
            <a:custGeom>
              <a:rect b="b" l="l" r="r" t="t"/>
              <a:pathLst>
                <a:path extrusionOk="0" h="232" w="189">
                  <a:moveTo>
                    <a:pt x="185" y="0"/>
                  </a:moveTo>
                  <a:lnTo>
                    <a:pt x="189" y="79"/>
                  </a:lnTo>
                  <a:lnTo>
                    <a:pt x="179" y="117"/>
                  </a:lnTo>
                  <a:lnTo>
                    <a:pt x="159" y="152"/>
                  </a:lnTo>
                  <a:lnTo>
                    <a:pt x="145" y="172"/>
                  </a:lnTo>
                  <a:lnTo>
                    <a:pt x="127" y="197"/>
                  </a:lnTo>
                  <a:lnTo>
                    <a:pt x="108" y="221"/>
                  </a:lnTo>
                  <a:lnTo>
                    <a:pt x="89" y="232"/>
                  </a:lnTo>
                  <a:lnTo>
                    <a:pt x="45" y="223"/>
                  </a:lnTo>
                  <a:lnTo>
                    <a:pt x="4" y="197"/>
                  </a:lnTo>
                  <a:lnTo>
                    <a:pt x="0" y="171"/>
                  </a:lnTo>
                  <a:lnTo>
                    <a:pt x="21" y="188"/>
                  </a:lnTo>
                  <a:lnTo>
                    <a:pt x="42" y="206"/>
                  </a:lnTo>
                  <a:lnTo>
                    <a:pt x="78" y="214"/>
                  </a:lnTo>
                  <a:lnTo>
                    <a:pt x="107" y="196"/>
                  </a:lnTo>
                  <a:lnTo>
                    <a:pt x="143" y="146"/>
                  </a:lnTo>
                  <a:lnTo>
                    <a:pt x="173" y="75"/>
                  </a:lnTo>
                  <a:lnTo>
                    <a:pt x="173" y="43"/>
                  </a:lnTo>
                  <a:lnTo>
                    <a:pt x="173" y="1"/>
                  </a:lnTo>
                  <a:lnTo>
                    <a:pt x="185" y="0"/>
                  </a:lnTo>
                  <a:lnTo>
                    <a:pt x="18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2" name="Google Shape;342;p6"/>
            <p:cNvSpPr/>
            <p:nvPr/>
          </p:nvSpPr>
          <p:spPr>
            <a:xfrm>
              <a:off x="2880" y="2171"/>
              <a:ext cx="79" cy="33"/>
            </a:xfrm>
            <a:custGeom>
              <a:rect b="b" l="l" r="r" t="t"/>
              <a:pathLst>
                <a:path extrusionOk="0" h="33" w="79">
                  <a:moveTo>
                    <a:pt x="8" y="3"/>
                  </a:moveTo>
                  <a:lnTo>
                    <a:pt x="42" y="10"/>
                  </a:lnTo>
                  <a:lnTo>
                    <a:pt x="49" y="6"/>
                  </a:lnTo>
                  <a:lnTo>
                    <a:pt x="74" y="0"/>
                  </a:lnTo>
                  <a:lnTo>
                    <a:pt x="79" y="10"/>
                  </a:lnTo>
                  <a:lnTo>
                    <a:pt x="63" y="22"/>
                  </a:lnTo>
                  <a:lnTo>
                    <a:pt x="50" y="33"/>
                  </a:lnTo>
                  <a:lnTo>
                    <a:pt x="23" y="28"/>
                  </a:lnTo>
                  <a:lnTo>
                    <a:pt x="1" y="11"/>
                  </a:lnTo>
                  <a:lnTo>
                    <a:pt x="0" y="3"/>
                  </a:lnTo>
                  <a:lnTo>
                    <a:pt x="8" y="3"/>
                  </a:lnTo>
                  <a:lnTo>
                    <a:pt x="8"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3" name="Google Shape;343;p6"/>
            <p:cNvSpPr/>
            <p:nvPr/>
          </p:nvSpPr>
          <p:spPr>
            <a:xfrm>
              <a:off x="2898" y="2196"/>
              <a:ext cx="59" cy="104"/>
            </a:xfrm>
            <a:custGeom>
              <a:rect b="b" l="l" r="r" t="t"/>
              <a:pathLst>
                <a:path extrusionOk="0" h="104" w="59">
                  <a:moveTo>
                    <a:pt x="59" y="8"/>
                  </a:moveTo>
                  <a:lnTo>
                    <a:pt x="47" y="25"/>
                  </a:lnTo>
                  <a:lnTo>
                    <a:pt x="25" y="90"/>
                  </a:lnTo>
                  <a:lnTo>
                    <a:pt x="8" y="104"/>
                  </a:lnTo>
                  <a:lnTo>
                    <a:pt x="0" y="97"/>
                  </a:lnTo>
                  <a:lnTo>
                    <a:pt x="24" y="45"/>
                  </a:lnTo>
                  <a:lnTo>
                    <a:pt x="37" y="18"/>
                  </a:lnTo>
                  <a:lnTo>
                    <a:pt x="51" y="0"/>
                  </a:lnTo>
                  <a:lnTo>
                    <a:pt x="59" y="8"/>
                  </a:lnTo>
                  <a:lnTo>
                    <a:pt x="59"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4" name="Google Shape;344;p6"/>
            <p:cNvSpPr/>
            <p:nvPr/>
          </p:nvSpPr>
          <p:spPr>
            <a:xfrm>
              <a:off x="2737" y="2142"/>
              <a:ext cx="111" cy="197"/>
            </a:xfrm>
            <a:custGeom>
              <a:rect b="b" l="l" r="r" t="t"/>
              <a:pathLst>
                <a:path extrusionOk="0" h="197" w="111">
                  <a:moveTo>
                    <a:pt x="111" y="1"/>
                  </a:moveTo>
                  <a:lnTo>
                    <a:pt x="108" y="22"/>
                  </a:lnTo>
                  <a:lnTo>
                    <a:pt x="96" y="41"/>
                  </a:lnTo>
                  <a:lnTo>
                    <a:pt x="67" y="73"/>
                  </a:lnTo>
                  <a:lnTo>
                    <a:pt x="45" y="104"/>
                  </a:lnTo>
                  <a:lnTo>
                    <a:pt x="26" y="137"/>
                  </a:lnTo>
                  <a:lnTo>
                    <a:pt x="12" y="197"/>
                  </a:lnTo>
                  <a:lnTo>
                    <a:pt x="0" y="197"/>
                  </a:lnTo>
                  <a:lnTo>
                    <a:pt x="7" y="128"/>
                  </a:lnTo>
                  <a:lnTo>
                    <a:pt x="28" y="92"/>
                  </a:lnTo>
                  <a:lnTo>
                    <a:pt x="51" y="59"/>
                  </a:lnTo>
                  <a:lnTo>
                    <a:pt x="100" y="0"/>
                  </a:lnTo>
                  <a:lnTo>
                    <a:pt x="111" y="1"/>
                  </a:lnTo>
                  <a:lnTo>
                    <a:pt x="111"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5" name="Google Shape;345;p6"/>
            <p:cNvSpPr/>
            <p:nvPr/>
          </p:nvSpPr>
          <p:spPr>
            <a:xfrm>
              <a:off x="2796" y="2138"/>
              <a:ext cx="36" cy="147"/>
            </a:xfrm>
            <a:custGeom>
              <a:rect b="b" l="l" r="r" t="t"/>
              <a:pathLst>
                <a:path extrusionOk="0" h="147" w="36">
                  <a:moveTo>
                    <a:pt x="16" y="4"/>
                  </a:moveTo>
                  <a:lnTo>
                    <a:pt x="16" y="8"/>
                  </a:lnTo>
                  <a:lnTo>
                    <a:pt x="16" y="12"/>
                  </a:lnTo>
                  <a:lnTo>
                    <a:pt x="16" y="20"/>
                  </a:lnTo>
                  <a:lnTo>
                    <a:pt x="16" y="36"/>
                  </a:lnTo>
                  <a:lnTo>
                    <a:pt x="25" y="73"/>
                  </a:lnTo>
                  <a:lnTo>
                    <a:pt x="36" y="110"/>
                  </a:lnTo>
                  <a:lnTo>
                    <a:pt x="33" y="147"/>
                  </a:lnTo>
                  <a:lnTo>
                    <a:pt x="22" y="147"/>
                  </a:lnTo>
                  <a:lnTo>
                    <a:pt x="8" y="76"/>
                  </a:lnTo>
                  <a:lnTo>
                    <a:pt x="0" y="8"/>
                  </a:lnTo>
                  <a:lnTo>
                    <a:pt x="8" y="0"/>
                  </a:lnTo>
                  <a:lnTo>
                    <a:pt x="16" y="4"/>
                  </a:lnTo>
                  <a:lnTo>
                    <a:pt x="16"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6" name="Google Shape;346;p6"/>
            <p:cNvSpPr/>
            <p:nvPr/>
          </p:nvSpPr>
          <p:spPr>
            <a:xfrm>
              <a:off x="2630" y="2073"/>
              <a:ext cx="78" cy="193"/>
            </a:xfrm>
            <a:custGeom>
              <a:rect b="b" l="l" r="r" t="t"/>
              <a:pathLst>
                <a:path extrusionOk="0" h="193" w="78">
                  <a:moveTo>
                    <a:pt x="78" y="0"/>
                  </a:moveTo>
                  <a:lnTo>
                    <a:pt x="74" y="36"/>
                  </a:lnTo>
                  <a:lnTo>
                    <a:pt x="63" y="67"/>
                  </a:lnTo>
                  <a:lnTo>
                    <a:pt x="31" y="126"/>
                  </a:lnTo>
                  <a:lnTo>
                    <a:pt x="17" y="193"/>
                  </a:lnTo>
                  <a:lnTo>
                    <a:pt x="0" y="175"/>
                  </a:lnTo>
                  <a:lnTo>
                    <a:pt x="10" y="134"/>
                  </a:lnTo>
                  <a:lnTo>
                    <a:pt x="33" y="93"/>
                  </a:lnTo>
                  <a:lnTo>
                    <a:pt x="67" y="0"/>
                  </a:lnTo>
                  <a:lnTo>
                    <a:pt x="78" y="0"/>
                  </a:lnTo>
                  <a:lnTo>
                    <a:pt x="7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7" name="Google Shape;347;p6"/>
            <p:cNvSpPr/>
            <p:nvPr/>
          </p:nvSpPr>
          <p:spPr>
            <a:xfrm>
              <a:off x="2506" y="2233"/>
              <a:ext cx="192" cy="109"/>
            </a:xfrm>
            <a:custGeom>
              <a:rect b="b" l="l" r="r" t="t"/>
              <a:pathLst>
                <a:path extrusionOk="0" h="109" w="192">
                  <a:moveTo>
                    <a:pt x="54" y="60"/>
                  </a:moveTo>
                  <a:lnTo>
                    <a:pt x="63" y="16"/>
                  </a:lnTo>
                  <a:lnTo>
                    <a:pt x="90" y="1"/>
                  </a:lnTo>
                  <a:lnTo>
                    <a:pt x="121" y="0"/>
                  </a:lnTo>
                  <a:lnTo>
                    <a:pt x="171" y="49"/>
                  </a:lnTo>
                  <a:lnTo>
                    <a:pt x="192" y="88"/>
                  </a:lnTo>
                  <a:lnTo>
                    <a:pt x="185" y="99"/>
                  </a:lnTo>
                  <a:lnTo>
                    <a:pt x="175" y="90"/>
                  </a:lnTo>
                  <a:lnTo>
                    <a:pt x="159" y="61"/>
                  </a:lnTo>
                  <a:lnTo>
                    <a:pt x="136" y="39"/>
                  </a:lnTo>
                  <a:lnTo>
                    <a:pt x="109" y="21"/>
                  </a:lnTo>
                  <a:lnTo>
                    <a:pt x="75" y="30"/>
                  </a:lnTo>
                  <a:lnTo>
                    <a:pt x="83" y="71"/>
                  </a:lnTo>
                  <a:lnTo>
                    <a:pt x="77" y="84"/>
                  </a:lnTo>
                  <a:lnTo>
                    <a:pt x="60" y="85"/>
                  </a:lnTo>
                  <a:lnTo>
                    <a:pt x="25" y="82"/>
                  </a:lnTo>
                  <a:lnTo>
                    <a:pt x="11" y="109"/>
                  </a:lnTo>
                  <a:lnTo>
                    <a:pt x="0" y="108"/>
                  </a:lnTo>
                  <a:lnTo>
                    <a:pt x="2" y="85"/>
                  </a:lnTo>
                  <a:lnTo>
                    <a:pt x="15" y="72"/>
                  </a:lnTo>
                  <a:lnTo>
                    <a:pt x="54" y="60"/>
                  </a:lnTo>
                  <a:lnTo>
                    <a:pt x="54"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8" name="Google Shape;348;p6"/>
            <p:cNvSpPr/>
            <p:nvPr/>
          </p:nvSpPr>
          <p:spPr>
            <a:xfrm>
              <a:off x="2502" y="2357"/>
              <a:ext cx="80" cy="63"/>
            </a:xfrm>
            <a:custGeom>
              <a:rect b="b" l="l" r="r" t="t"/>
              <a:pathLst>
                <a:path extrusionOk="0" h="63" w="80">
                  <a:moveTo>
                    <a:pt x="24" y="26"/>
                  </a:moveTo>
                  <a:lnTo>
                    <a:pt x="33" y="39"/>
                  </a:lnTo>
                  <a:lnTo>
                    <a:pt x="47" y="46"/>
                  </a:lnTo>
                  <a:lnTo>
                    <a:pt x="70" y="40"/>
                  </a:lnTo>
                  <a:lnTo>
                    <a:pt x="80" y="55"/>
                  </a:lnTo>
                  <a:lnTo>
                    <a:pt x="63" y="63"/>
                  </a:lnTo>
                  <a:lnTo>
                    <a:pt x="8" y="41"/>
                  </a:lnTo>
                  <a:lnTo>
                    <a:pt x="0" y="15"/>
                  </a:lnTo>
                  <a:lnTo>
                    <a:pt x="6" y="0"/>
                  </a:lnTo>
                  <a:lnTo>
                    <a:pt x="18" y="9"/>
                  </a:lnTo>
                  <a:lnTo>
                    <a:pt x="24" y="26"/>
                  </a:lnTo>
                  <a:lnTo>
                    <a:pt x="24"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9" name="Google Shape;349;p6"/>
            <p:cNvSpPr/>
            <p:nvPr/>
          </p:nvSpPr>
          <p:spPr>
            <a:xfrm>
              <a:off x="2567" y="2340"/>
              <a:ext cx="52" cy="74"/>
            </a:xfrm>
            <a:custGeom>
              <a:rect b="b" l="l" r="r" t="t"/>
              <a:pathLst>
                <a:path extrusionOk="0" h="74" w="52">
                  <a:moveTo>
                    <a:pt x="2" y="74"/>
                  </a:moveTo>
                  <a:lnTo>
                    <a:pt x="0" y="57"/>
                  </a:lnTo>
                  <a:lnTo>
                    <a:pt x="6" y="39"/>
                  </a:lnTo>
                  <a:lnTo>
                    <a:pt x="15" y="22"/>
                  </a:lnTo>
                  <a:lnTo>
                    <a:pt x="29" y="10"/>
                  </a:lnTo>
                  <a:lnTo>
                    <a:pt x="46" y="0"/>
                  </a:lnTo>
                  <a:lnTo>
                    <a:pt x="52" y="10"/>
                  </a:lnTo>
                  <a:lnTo>
                    <a:pt x="19" y="60"/>
                  </a:lnTo>
                  <a:lnTo>
                    <a:pt x="13" y="74"/>
                  </a:lnTo>
                  <a:lnTo>
                    <a:pt x="2" y="74"/>
                  </a:lnTo>
                  <a:lnTo>
                    <a:pt x="2"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0" name="Google Shape;350;p6"/>
            <p:cNvSpPr/>
            <p:nvPr/>
          </p:nvSpPr>
          <p:spPr>
            <a:xfrm>
              <a:off x="2643" y="2324"/>
              <a:ext cx="142" cy="57"/>
            </a:xfrm>
            <a:custGeom>
              <a:rect b="b" l="l" r="r" t="t"/>
              <a:pathLst>
                <a:path extrusionOk="0" h="57" w="142">
                  <a:moveTo>
                    <a:pt x="0" y="0"/>
                  </a:moveTo>
                  <a:lnTo>
                    <a:pt x="53" y="6"/>
                  </a:lnTo>
                  <a:lnTo>
                    <a:pt x="103" y="31"/>
                  </a:lnTo>
                  <a:lnTo>
                    <a:pt x="139" y="47"/>
                  </a:lnTo>
                  <a:lnTo>
                    <a:pt x="142" y="54"/>
                  </a:lnTo>
                  <a:lnTo>
                    <a:pt x="135" y="57"/>
                  </a:lnTo>
                  <a:lnTo>
                    <a:pt x="99" y="48"/>
                  </a:lnTo>
                  <a:lnTo>
                    <a:pt x="59" y="30"/>
                  </a:lnTo>
                  <a:lnTo>
                    <a:pt x="1" y="12"/>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1" name="Google Shape;351;p6"/>
            <p:cNvSpPr/>
            <p:nvPr/>
          </p:nvSpPr>
          <p:spPr>
            <a:xfrm>
              <a:off x="2321" y="2387"/>
              <a:ext cx="367" cy="476"/>
            </a:xfrm>
            <a:custGeom>
              <a:rect b="b" l="l" r="r" t="t"/>
              <a:pathLst>
                <a:path extrusionOk="0" h="476" w="367">
                  <a:moveTo>
                    <a:pt x="365" y="11"/>
                  </a:moveTo>
                  <a:lnTo>
                    <a:pt x="325" y="14"/>
                  </a:lnTo>
                  <a:lnTo>
                    <a:pt x="287" y="39"/>
                  </a:lnTo>
                  <a:lnTo>
                    <a:pt x="250" y="80"/>
                  </a:lnTo>
                  <a:lnTo>
                    <a:pt x="217" y="133"/>
                  </a:lnTo>
                  <a:lnTo>
                    <a:pt x="187" y="190"/>
                  </a:lnTo>
                  <a:lnTo>
                    <a:pt x="162" y="246"/>
                  </a:lnTo>
                  <a:lnTo>
                    <a:pt x="143" y="296"/>
                  </a:lnTo>
                  <a:lnTo>
                    <a:pt x="129" y="334"/>
                  </a:lnTo>
                  <a:lnTo>
                    <a:pt x="110" y="371"/>
                  </a:lnTo>
                  <a:lnTo>
                    <a:pt x="95" y="391"/>
                  </a:lnTo>
                  <a:lnTo>
                    <a:pt x="79" y="411"/>
                  </a:lnTo>
                  <a:lnTo>
                    <a:pt x="43" y="447"/>
                  </a:lnTo>
                  <a:lnTo>
                    <a:pt x="10" y="473"/>
                  </a:lnTo>
                  <a:lnTo>
                    <a:pt x="0" y="476"/>
                  </a:lnTo>
                  <a:lnTo>
                    <a:pt x="4" y="464"/>
                  </a:lnTo>
                  <a:lnTo>
                    <a:pt x="17" y="442"/>
                  </a:lnTo>
                  <a:lnTo>
                    <a:pt x="37" y="415"/>
                  </a:lnTo>
                  <a:lnTo>
                    <a:pt x="60" y="386"/>
                  </a:lnTo>
                  <a:lnTo>
                    <a:pt x="81" y="359"/>
                  </a:lnTo>
                  <a:lnTo>
                    <a:pt x="104" y="326"/>
                  </a:lnTo>
                  <a:lnTo>
                    <a:pt x="120" y="282"/>
                  </a:lnTo>
                  <a:lnTo>
                    <a:pt x="141" y="228"/>
                  </a:lnTo>
                  <a:lnTo>
                    <a:pt x="166" y="170"/>
                  </a:lnTo>
                  <a:lnTo>
                    <a:pt x="181" y="141"/>
                  </a:lnTo>
                  <a:lnTo>
                    <a:pt x="197" y="113"/>
                  </a:lnTo>
                  <a:lnTo>
                    <a:pt x="214" y="87"/>
                  </a:lnTo>
                  <a:lnTo>
                    <a:pt x="233" y="62"/>
                  </a:lnTo>
                  <a:lnTo>
                    <a:pt x="252" y="41"/>
                  </a:lnTo>
                  <a:lnTo>
                    <a:pt x="273" y="23"/>
                  </a:lnTo>
                  <a:lnTo>
                    <a:pt x="295" y="9"/>
                  </a:lnTo>
                  <a:lnTo>
                    <a:pt x="318" y="0"/>
                  </a:lnTo>
                  <a:lnTo>
                    <a:pt x="367" y="0"/>
                  </a:lnTo>
                  <a:lnTo>
                    <a:pt x="365" y="11"/>
                  </a:lnTo>
                  <a:lnTo>
                    <a:pt x="365"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Google Shape;352;p6"/>
            <p:cNvSpPr/>
            <p:nvPr/>
          </p:nvSpPr>
          <p:spPr>
            <a:xfrm>
              <a:off x="2699" y="2387"/>
              <a:ext cx="266" cy="541"/>
            </a:xfrm>
            <a:custGeom>
              <a:rect b="b" l="l" r="r" t="t"/>
              <a:pathLst>
                <a:path extrusionOk="0" h="541" w="266">
                  <a:moveTo>
                    <a:pt x="266" y="534"/>
                  </a:moveTo>
                  <a:lnTo>
                    <a:pt x="258" y="541"/>
                  </a:lnTo>
                  <a:lnTo>
                    <a:pt x="221" y="502"/>
                  </a:lnTo>
                  <a:lnTo>
                    <a:pt x="196" y="473"/>
                  </a:lnTo>
                  <a:lnTo>
                    <a:pt x="157" y="382"/>
                  </a:lnTo>
                  <a:lnTo>
                    <a:pt x="131" y="167"/>
                  </a:lnTo>
                  <a:lnTo>
                    <a:pt x="119" y="113"/>
                  </a:lnTo>
                  <a:lnTo>
                    <a:pt x="99" y="67"/>
                  </a:lnTo>
                  <a:lnTo>
                    <a:pt x="85" y="48"/>
                  </a:lnTo>
                  <a:lnTo>
                    <a:pt x="68" y="32"/>
                  </a:lnTo>
                  <a:lnTo>
                    <a:pt x="23" y="11"/>
                  </a:lnTo>
                  <a:lnTo>
                    <a:pt x="0" y="10"/>
                  </a:lnTo>
                  <a:lnTo>
                    <a:pt x="3" y="2"/>
                  </a:lnTo>
                  <a:lnTo>
                    <a:pt x="24" y="0"/>
                  </a:lnTo>
                  <a:lnTo>
                    <a:pt x="79" y="17"/>
                  </a:lnTo>
                  <a:lnTo>
                    <a:pt x="119" y="51"/>
                  </a:lnTo>
                  <a:lnTo>
                    <a:pt x="147" y="98"/>
                  </a:lnTo>
                  <a:lnTo>
                    <a:pt x="160" y="151"/>
                  </a:lnTo>
                  <a:lnTo>
                    <a:pt x="169" y="232"/>
                  </a:lnTo>
                  <a:lnTo>
                    <a:pt x="183" y="313"/>
                  </a:lnTo>
                  <a:lnTo>
                    <a:pt x="204" y="391"/>
                  </a:lnTo>
                  <a:lnTo>
                    <a:pt x="218" y="429"/>
                  </a:lnTo>
                  <a:lnTo>
                    <a:pt x="235" y="466"/>
                  </a:lnTo>
                  <a:lnTo>
                    <a:pt x="249" y="501"/>
                  </a:lnTo>
                  <a:lnTo>
                    <a:pt x="266" y="534"/>
                  </a:lnTo>
                  <a:lnTo>
                    <a:pt x="266" y="5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6"/>
            <p:cNvSpPr/>
            <p:nvPr/>
          </p:nvSpPr>
          <p:spPr>
            <a:xfrm>
              <a:off x="2774" y="2929"/>
              <a:ext cx="155" cy="67"/>
            </a:xfrm>
            <a:custGeom>
              <a:rect b="b" l="l" r="r" t="t"/>
              <a:pathLst>
                <a:path extrusionOk="0" h="67" w="155">
                  <a:moveTo>
                    <a:pt x="0" y="56"/>
                  </a:moveTo>
                  <a:lnTo>
                    <a:pt x="69" y="38"/>
                  </a:lnTo>
                  <a:lnTo>
                    <a:pt x="131" y="12"/>
                  </a:lnTo>
                  <a:lnTo>
                    <a:pt x="148" y="0"/>
                  </a:lnTo>
                  <a:lnTo>
                    <a:pt x="155" y="9"/>
                  </a:lnTo>
                  <a:lnTo>
                    <a:pt x="139" y="23"/>
                  </a:lnTo>
                  <a:lnTo>
                    <a:pt x="117" y="40"/>
                  </a:lnTo>
                  <a:lnTo>
                    <a:pt x="93" y="56"/>
                  </a:lnTo>
                  <a:lnTo>
                    <a:pt x="74" y="63"/>
                  </a:lnTo>
                  <a:lnTo>
                    <a:pt x="66" y="64"/>
                  </a:lnTo>
                  <a:lnTo>
                    <a:pt x="23" y="64"/>
                  </a:lnTo>
                  <a:lnTo>
                    <a:pt x="3" y="67"/>
                  </a:lnTo>
                  <a:lnTo>
                    <a:pt x="0" y="56"/>
                  </a:lnTo>
                  <a:lnTo>
                    <a:pt x="0"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6"/>
            <p:cNvSpPr/>
            <p:nvPr/>
          </p:nvSpPr>
          <p:spPr>
            <a:xfrm>
              <a:off x="2353" y="2807"/>
              <a:ext cx="408" cy="208"/>
            </a:xfrm>
            <a:custGeom>
              <a:rect b="b" l="l" r="r" t="t"/>
              <a:pathLst>
                <a:path extrusionOk="0" h="208" w="408">
                  <a:moveTo>
                    <a:pt x="0" y="2"/>
                  </a:moveTo>
                  <a:lnTo>
                    <a:pt x="63" y="0"/>
                  </a:lnTo>
                  <a:lnTo>
                    <a:pt x="152" y="19"/>
                  </a:lnTo>
                  <a:lnTo>
                    <a:pt x="239" y="48"/>
                  </a:lnTo>
                  <a:lnTo>
                    <a:pt x="300" y="77"/>
                  </a:lnTo>
                  <a:lnTo>
                    <a:pt x="341" y="114"/>
                  </a:lnTo>
                  <a:lnTo>
                    <a:pt x="380" y="152"/>
                  </a:lnTo>
                  <a:lnTo>
                    <a:pt x="408" y="200"/>
                  </a:lnTo>
                  <a:lnTo>
                    <a:pt x="407" y="207"/>
                  </a:lnTo>
                  <a:lnTo>
                    <a:pt x="400" y="208"/>
                  </a:lnTo>
                  <a:lnTo>
                    <a:pt x="363" y="184"/>
                  </a:lnTo>
                  <a:lnTo>
                    <a:pt x="333" y="161"/>
                  </a:lnTo>
                  <a:lnTo>
                    <a:pt x="291" y="124"/>
                  </a:lnTo>
                  <a:lnTo>
                    <a:pt x="227" y="80"/>
                  </a:lnTo>
                  <a:lnTo>
                    <a:pt x="140" y="44"/>
                  </a:lnTo>
                  <a:lnTo>
                    <a:pt x="2" y="13"/>
                  </a:lnTo>
                  <a:lnTo>
                    <a:pt x="0" y="2"/>
                  </a:lnTo>
                  <a:lnTo>
                    <a:pt x="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6"/>
            <p:cNvSpPr/>
            <p:nvPr/>
          </p:nvSpPr>
          <p:spPr>
            <a:xfrm>
              <a:off x="2948" y="2077"/>
              <a:ext cx="64" cy="235"/>
            </a:xfrm>
            <a:custGeom>
              <a:rect b="b" l="l" r="r" t="t"/>
              <a:pathLst>
                <a:path extrusionOk="0" h="235" w="64">
                  <a:moveTo>
                    <a:pt x="60" y="0"/>
                  </a:moveTo>
                  <a:lnTo>
                    <a:pt x="64" y="42"/>
                  </a:lnTo>
                  <a:lnTo>
                    <a:pt x="59" y="96"/>
                  </a:lnTo>
                  <a:lnTo>
                    <a:pt x="47" y="149"/>
                  </a:lnTo>
                  <a:lnTo>
                    <a:pt x="33" y="191"/>
                  </a:lnTo>
                  <a:lnTo>
                    <a:pt x="35" y="223"/>
                  </a:lnTo>
                  <a:lnTo>
                    <a:pt x="13" y="235"/>
                  </a:lnTo>
                  <a:lnTo>
                    <a:pt x="0" y="223"/>
                  </a:lnTo>
                  <a:lnTo>
                    <a:pt x="10" y="203"/>
                  </a:lnTo>
                  <a:lnTo>
                    <a:pt x="21" y="183"/>
                  </a:lnTo>
                  <a:lnTo>
                    <a:pt x="47" y="63"/>
                  </a:lnTo>
                  <a:lnTo>
                    <a:pt x="49" y="1"/>
                  </a:lnTo>
                  <a:lnTo>
                    <a:pt x="60" y="0"/>
                  </a:lnTo>
                  <a:lnTo>
                    <a:pt x="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6"/>
            <p:cNvSpPr/>
            <p:nvPr/>
          </p:nvSpPr>
          <p:spPr>
            <a:xfrm>
              <a:off x="3224" y="2043"/>
              <a:ext cx="297" cy="255"/>
            </a:xfrm>
            <a:custGeom>
              <a:rect b="b" l="l" r="r" t="t"/>
              <a:pathLst>
                <a:path extrusionOk="0" h="255" w="297">
                  <a:moveTo>
                    <a:pt x="289" y="38"/>
                  </a:moveTo>
                  <a:lnTo>
                    <a:pt x="237" y="17"/>
                  </a:lnTo>
                  <a:lnTo>
                    <a:pt x="121" y="21"/>
                  </a:lnTo>
                  <a:lnTo>
                    <a:pt x="68" y="47"/>
                  </a:lnTo>
                  <a:lnTo>
                    <a:pt x="27" y="88"/>
                  </a:lnTo>
                  <a:lnTo>
                    <a:pt x="13" y="105"/>
                  </a:lnTo>
                  <a:lnTo>
                    <a:pt x="19" y="121"/>
                  </a:lnTo>
                  <a:lnTo>
                    <a:pt x="39" y="133"/>
                  </a:lnTo>
                  <a:lnTo>
                    <a:pt x="81" y="148"/>
                  </a:lnTo>
                  <a:lnTo>
                    <a:pt x="123" y="191"/>
                  </a:lnTo>
                  <a:lnTo>
                    <a:pt x="154" y="194"/>
                  </a:lnTo>
                  <a:lnTo>
                    <a:pt x="205" y="219"/>
                  </a:lnTo>
                  <a:lnTo>
                    <a:pt x="233" y="235"/>
                  </a:lnTo>
                  <a:lnTo>
                    <a:pt x="262" y="243"/>
                  </a:lnTo>
                  <a:lnTo>
                    <a:pt x="262" y="255"/>
                  </a:lnTo>
                  <a:lnTo>
                    <a:pt x="191" y="253"/>
                  </a:lnTo>
                  <a:lnTo>
                    <a:pt x="169" y="240"/>
                  </a:lnTo>
                  <a:lnTo>
                    <a:pt x="146" y="229"/>
                  </a:lnTo>
                  <a:lnTo>
                    <a:pt x="101" y="215"/>
                  </a:lnTo>
                  <a:lnTo>
                    <a:pt x="69" y="169"/>
                  </a:lnTo>
                  <a:lnTo>
                    <a:pt x="0" y="102"/>
                  </a:lnTo>
                  <a:lnTo>
                    <a:pt x="11" y="78"/>
                  </a:lnTo>
                  <a:lnTo>
                    <a:pt x="30" y="57"/>
                  </a:lnTo>
                  <a:lnTo>
                    <a:pt x="54" y="41"/>
                  </a:lnTo>
                  <a:lnTo>
                    <a:pt x="77" y="28"/>
                  </a:lnTo>
                  <a:lnTo>
                    <a:pt x="117" y="10"/>
                  </a:lnTo>
                  <a:lnTo>
                    <a:pt x="156" y="0"/>
                  </a:lnTo>
                  <a:lnTo>
                    <a:pt x="240" y="6"/>
                  </a:lnTo>
                  <a:lnTo>
                    <a:pt x="293" y="28"/>
                  </a:lnTo>
                  <a:lnTo>
                    <a:pt x="297" y="35"/>
                  </a:lnTo>
                  <a:lnTo>
                    <a:pt x="289" y="38"/>
                  </a:lnTo>
                  <a:lnTo>
                    <a:pt x="289"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6"/>
            <p:cNvSpPr/>
            <p:nvPr/>
          </p:nvSpPr>
          <p:spPr>
            <a:xfrm>
              <a:off x="3398" y="2206"/>
              <a:ext cx="152" cy="79"/>
            </a:xfrm>
            <a:custGeom>
              <a:rect b="b" l="l" r="r" t="t"/>
              <a:pathLst>
                <a:path extrusionOk="0" h="79" w="152">
                  <a:moveTo>
                    <a:pt x="9" y="2"/>
                  </a:moveTo>
                  <a:lnTo>
                    <a:pt x="38" y="7"/>
                  </a:lnTo>
                  <a:lnTo>
                    <a:pt x="67" y="8"/>
                  </a:lnTo>
                  <a:lnTo>
                    <a:pt x="93" y="25"/>
                  </a:lnTo>
                  <a:lnTo>
                    <a:pt x="121" y="39"/>
                  </a:lnTo>
                  <a:lnTo>
                    <a:pt x="147" y="54"/>
                  </a:lnTo>
                  <a:lnTo>
                    <a:pt x="152" y="69"/>
                  </a:lnTo>
                  <a:lnTo>
                    <a:pt x="143" y="79"/>
                  </a:lnTo>
                  <a:lnTo>
                    <a:pt x="129" y="79"/>
                  </a:lnTo>
                  <a:lnTo>
                    <a:pt x="84" y="53"/>
                  </a:lnTo>
                  <a:lnTo>
                    <a:pt x="55" y="27"/>
                  </a:lnTo>
                  <a:lnTo>
                    <a:pt x="0" y="9"/>
                  </a:lnTo>
                  <a:lnTo>
                    <a:pt x="0" y="0"/>
                  </a:lnTo>
                  <a:lnTo>
                    <a:pt x="9" y="2"/>
                  </a:lnTo>
                  <a:lnTo>
                    <a:pt x="9"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8" name="Google Shape;358;p6"/>
            <p:cNvSpPr/>
            <p:nvPr/>
          </p:nvSpPr>
          <p:spPr>
            <a:xfrm>
              <a:off x="3369" y="2297"/>
              <a:ext cx="119" cy="84"/>
            </a:xfrm>
            <a:custGeom>
              <a:rect b="b" l="l" r="r" t="t"/>
              <a:pathLst>
                <a:path extrusionOk="0" h="84" w="119">
                  <a:moveTo>
                    <a:pt x="8" y="0"/>
                  </a:moveTo>
                  <a:lnTo>
                    <a:pt x="34" y="21"/>
                  </a:lnTo>
                  <a:lnTo>
                    <a:pt x="48" y="34"/>
                  </a:lnTo>
                  <a:lnTo>
                    <a:pt x="62" y="40"/>
                  </a:lnTo>
                  <a:lnTo>
                    <a:pt x="76" y="40"/>
                  </a:lnTo>
                  <a:lnTo>
                    <a:pt x="99" y="55"/>
                  </a:lnTo>
                  <a:lnTo>
                    <a:pt x="118" y="75"/>
                  </a:lnTo>
                  <a:lnTo>
                    <a:pt x="119" y="83"/>
                  </a:lnTo>
                  <a:lnTo>
                    <a:pt x="112" y="84"/>
                  </a:lnTo>
                  <a:lnTo>
                    <a:pt x="93" y="72"/>
                  </a:lnTo>
                  <a:lnTo>
                    <a:pt x="72" y="65"/>
                  </a:lnTo>
                  <a:lnTo>
                    <a:pt x="61" y="66"/>
                  </a:lnTo>
                  <a:lnTo>
                    <a:pt x="38" y="48"/>
                  </a:lnTo>
                  <a:lnTo>
                    <a:pt x="18" y="23"/>
                  </a:lnTo>
                  <a:lnTo>
                    <a:pt x="3" y="10"/>
                  </a:lnTo>
                  <a:lnTo>
                    <a:pt x="0" y="2"/>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9" name="Google Shape;359;p6"/>
            <p:cNvSpPr/>
            <p:nvPr/>
          </p:nvSpPr>
          <p:spPr>
            <a:xfrm>
              <a:off x="3421" y="2381"/>
              <a:ext cx="47" cy="77"/>
            </a:xfrm>
            <a:custGeom>
              <a:rect b="b" l="l" r="r" t="t"/>
              <a:pathLst>
                <a:path extrusionOk="0" h="77" w="47">
                  <a:moveTo>
                    <a:pt x="47" y="0"/>
                  </a:moveTo>
                  <a:lnTo>
                    <a:pt x="43" y="44"/>
                  </a:lnTo>
                  <a:lnTo>
                    <a:pt x="32" y="63"/>
                  </a:lnTo>
                  <a:lnTo>
                    <a:pt x="16" y="77"/>
                  </a:lnTo>
                  <a:lnTo>
                    <a:pt x="0" y="72"/>
                  </a:lnTo>
                  <a:lnTo>
                    <a:pt x="4" y="55"/>
                  </a:lnTo>
                  <a:lnTo>
                    <a:pt x="29" y="33"/>
                  </a:lnTo>
                  <a:lnTo>
                    <a:pt x="36" y="1"/>
                  </a:lnTo>
                  <a:lnTo>
                    <a:pt x="47" y="0"/>
                  </a:lnTo>
                  <a:lnTo>
                    <a:pt x="4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0" name="Google Shape;360;p6"/>
            <p:cNvSpPr/>
            <p:nvPr/>
          </p:nvSpPr>
          <p:spPr>
            <a:xfrm>
              <a:off x="3250" y="2190"/>
              <a:ext cx="210" cy="418"/>
            </a:xfrm>
            <a:custGeom>
              <a:rect b="b" l="l" r="r" t="t"/>
              <a:pathLst>
                <a:path extrusionOk="0" h="418" w="210">
                  <a:moveTo>
                    <a:pt x="19" y="122"/>
                  </a:moveTo>
                  <a:lnTo>
                    <a:pt x="35" y="184"/>
                  </a:lnTo>
                  <a:lnTo>
                    <a:pt x="30" y="220"/>
                  </a:lnTo>
                  <a:lnTo>
                    <a:pt x="58" y="282"/>
                  </a:lnTo>
                  <a:lnTo>
                    <a:pt x="78" y="346"/>
                  </a:lnTo>
                  <a:lnTo>
                    <a:pt x="88" y="364"/>
                  </a:lnTo>
                  <a:lnTo>
                    <a:pt x="101" y="377"/>
                  </a:lnTo>
                  <a:lnTo>
                    <a:pt x="203" y="398"/>
                  </a:lnTo>
                  <a:lnTo>
                    <a:pt x="210" y="402"/>
                  </a:lnTo>
                  <a:lnTo>
                    <a:pt x="199" y="408"/>
                  </a:lnTo>
                  <a:lnTo>
                    <a:pt x="165" y="418"/>
                  </a:lnTo>
                  <a:lnTo>
                    <a:pt x="106" y="407"/>
                  </a:lnTo>
                  <a:lnTo>
                    <a:pt x="62" y="366"/>
                  </a:lnTo>
                  <a:lnTo>
                    <a:pt x="38" y="286"/>
                  </a:lnTo>
                  <a:lnTo>
                    <a:pt x="24" y="256"/>
                  </a:lnTo>
                  <a:lnTo>
                    <a:pt x="10" y="228"/>
                  </a:lnTo>
                  <a:lnTo>
                    <a:pt x="0" y="127"/>
                  </a:lnTo>
                  <a:lnTo>
                    <a:pt x="11" y="63"/>
                  </a:lnTo>
                  <a:lnTo>
                    <a:pt x="30" y="0"/>
                  </a:lnTo>
                  <a:lnTo>
                    <a:pt x="42" y="2"/>
                  </a:lnTo>
                  <a:lnTo>
                    <a:pt x="30" y="63"/>
                  </a:lnTo>
                  <a:lnTo>
                    <a:pt x="19" y="122"/>
                  </a:lnTo>
                  <a:lnTo>
                    <a:pt x="19" y="1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1" name="Google Shape;361;p6"/>
            <p:cNvSpPr/>
            <p:nvPr/>
          </p:nvSpPr>
          <p:spPr>
            <a:xfrm>
              <a:off x="3427" y="2445"/>
              <a:ext cx="156" cy="193"/>
            </a:xfrm>
            <a:custGeom>
              <a:rect b="b" l="l" r="r" t="t"/>
              <a:pathLst>
                <a:path extrusionOk="0" h="193" w="156">
                  <a:moveTo>
                    <a:pt x="0" y="177"/>
                  </a:moveTo>
                  <a:lnTo>
                    <a:pt x="6" y="146"/>
                  </a:lnTo>
                  <a:lnTo>
                    <a:pt x="19" y="112"/>
                  </a:lnTo>
                  <a:lnTo>
                    <a:pt x="35" y="79"/>
                  </a:lnTo>
                  <a:lnTo>
                    <a:pt x="54" y="53"/>
                  </a:lnTo>
                  <a:lnTo>
                    <a:pt x="72" y="39"/>
                  </a:lnTo>
                  <a:lnTo>
                    <a:pt x="101" y="22"/>
                  </a:lnTo>
                  <a:lnTo>
                    <a:pt x="131" y="7"/>
                  </a:lnTo>
                  <a:lnTo>
                    <a:pt x="152" y="0"/>
                  </a:lnTo>
                  <a:lnTo>
                    <a:pt x="156" y="10"/>
                  </a:lnTo>
                  <a:lnTo>
                    <a:pt x="134" y="21"/>
                  </a:lnTo>
                  <a:lnTo>
                    <a:pt x="102" y="44"/>
                  </a:lnTo>
                  <a:lnTo>
                    <a:pt x="73" y="71"/>
                  </a:lnTo>
                  <a:lnTo>
                    <a:pt x="43" y="124"/>
                  </a:lnTo>
                  <a:lnTo>
                    <a:pt x="26" y="182"/>
                  </a:lnTo>
                  <a:lnTo>
                    <a:pt x="11" y="193"/>
                  </a:lnTo>
                  <a:lnTo>
                    <a:pt x="0" y="177"/>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2" name="Google Shape;362;p6"/>
            <p:cNvSpPr/>
            <p:nvPr/>
          </p:nvSpPr>
          <p:spPr>
            <a:xfrm>
              <a:off x="3261" y="2525"/>
              <a:ext cx="331" cy="379"/>
            </a:xfrm>
            <a:custGeom>
              <a:rect b="b" l="l" r="r" t="t"/>
              <a:pathLst>
                <a:path extrusionOk="0" h="379" w="331">
                  <a:moveTo>
                    <a:pt x="324" y="22"/>
                  </a:moveTo>
                  <a:lnTo>
                    <a:pt x="252" y="54"/>
                  </a:lnTo>
                  <a:lnTo>
                    <a:pt x="209" y="89"/>
                  </a:lnTo>
                  <a:lnTo>
                    <a:pt x="170" y="130"/>
                  </a:lnTo>
                  <a:lnTo>
                    <a:pt x="153" y="153"/>
                  </a:lnTo>
                  <a:lnTo>
                    <a:pt x="135" y="175"/>
                  </a:lnTo>
                  <a:lnTo>
                    <a:pt x="118" y="198"/>
                  </a:lnTo>
                  <a:lnTo>
                    <a:pt x="101" y="220"/>
                  </a:lnTo>
                  <a:lnTo>
                    <a:pt x="85" y="250"/>
                  </a:lnTo>
                  <a:lnTo>
                    <a:pt x="68" y="281"/>
                  </a:lnTo>
                  <a:lnTo>
                    <a:pt x="49" y="315"/>
                  </a:lnTo>
                  <a:lnTo>
                    <a:pt x="30" y="346"/>
                  </a:lnTo>
                  <a:lnTo>
                    <a:pt x="14" y="370"/>
                  </a:lnTo>
                  <a:lnTo>
                    <a:pt x="3" y="379"/>
                  </a:lnTo>
                  <a:lnTo>
                    <a:pt x="0" y="370"/>
                  </a:lnTo>
                  <a:lnTo>
                    <a:pt x="24" y="300"/>
                  </a:lnTo>
                  <a:lnTo>
                    <a:pt x="44" y="247"/>
                  </a:lnTo>
                  <a:lnTo>
                    <a:pt x="67" y="195"/>
                  </a:lnTo>
                  <a:lnTo>
                    <a:pt x="82" y="170"/>
                  </a:lnTo>
                  <a:lnTo>
                    <a:pt x="108" y="141"/>
                  </a:lnTo>
                  <a:lnTo>
                    <a:pt x="140" y="109"/>
                  </a:lnTo>
                  <a:lnTo>
                    <a:pt x="159" y="93"/>
                  </a:lnTo>
                  <a:lnTo>
                    <a:pt x="177" y="77"/>
                  </a:lnTo>
                  <a:lnTo>
                    <a:pt x="216" y="48"/>
                  </a:lnTo>
                  <a:lnTo>
                    <a:pt x="254" y="23"/>
                  </a:lnTo>
                  <a:lnTo>
                    <a:pt x="289" y="7"/>
                  </a:lnTo>
                  <a:lnTo>
                    <a:pt x="317" y="0"/>
                  </a:lnTo>
                  <a:lnTo>
                    <a:pt x="331" y="8"/>
                  </a:lnTo>
                  <a:lnTo>
                    <a:pt x="324" y="22"/>
                  </a:lnTo>
                  <a:lnTo>
                    <a:pt x="324"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3" name="Google Shape;363;p6"/>
            <p:cNvSpPr/>
            <p:nvPr/>
          </p:nvSpPr>
          <p:spPr>
            <a:xfrm>
              <a:off x="2806" y="1758"/>
              <a:ext cx="72" cy="79"/>
            </a:xfrm>
            <a:custGeom>
              <a:rect b="b" l="l" r="r" t="t"/>
              <a:pathLst>
                <a:path extrusionOk="0" h="79" w="72">
                  <a:moveTo>
                    <a:pt x="66" y="11"/>
                  </a:moveTo>
                  <a:lnTo>
                    <a:pt x="53" y="25"/>
                  </a:lnTo>
                  <a:lnTo>
                    <a:pt x="47" y="45"/>
                  </a:lnTo>
                  <a:lnTo>
                    <a:pt x="34" y="65"/>
                  </a:lnTo>
                  <a:lnTo>
                    <a:pt x="15" y="79"/>
                  </a:lnTo>
                  <a:lnTo>
                    <a:pt x="0" y="77"/>
                  </a:lnTo>
                  <a:lnTo>
                    <a:pt x="2" y="63"/>
                  </a:lnTo>
                  <a:lnTo>
                    <a:pt x="17" y="42"/>
                  </a:lnTo>
                  <a:lnTo>
                    <a:pt x="24" y="19"/>
                  </a:lnTo>
                  <a:lnTo>
                    <a:pt x="43" y="2"/>
                  </a:lnTo>
                  <a:lnTo>
                    <a:pt x="68" y="0"/>
                  </a:lnTo>
                  <a:lnTo>
                    <a:pt x="72" y="7"/>
                  </a:lnTo>
                  <a:lnTo>
                    <a:pt x="66" y="11"/>
                  </a:lnTo>
                  <a:lnTo>
                    <a:pt x="66"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4" name="Google Shape;364;p6"/>
            <p:cNvSpPr/>
            <p:nvPr/>
          </p:nvSpPr>
          <p:spPr>
            <a:xfrm>
              <a:off x="2881" y="1747"/>
              <a:ext cx="129" cy="112"/>
            </a:xfrm>
            <a:custGeom>
              <a:rect b="b" l="l" r="r" t="t"/>
              <a:pathLst>
                <a:path extrusionOk="0" h="112" w="129">
                  <a:moveTo>
                    <a:pt x="7" y="0"/>
                  </a:moveTo>
                  <a:lnTo>
                    <a:pt x="23" y="13"/>
                  </a:lnTo>
                  <a:lnTo>
                    <a:pt x="26" y="36"/>
                  </a:lnTo>
                  <a:lnTo>
                    <a:pt x="29" y="51"/>
                  </a:lnTo>
                  <a:lnTo>
                    <a:pt x="40" y="61"/>
                  </a:lnTo>
                  <a:lnTo>
                    <a:pt x="69" y="75"/>
                  </a:lnTo>
                  <a:lnTo>
                    <a:pt x="129" y="94"/>
                  </a:lnTo>
                  <a:lnTo>
                    <a:pt x="129" y="105"/>
                  </a:lnTo>
                  <a:lnTo>
                    <a:pt x="91" y="112"/>
                  </a:lnTo>
                  <a:lnTo>
                    <a:pt x="55" y="106"/>
                  </a:lnTo>
                  <a:lnTo>
                    <a:pt x="19" y="77"/>
                  </a:lnTo>
                  <a:lnTo>
                    <a:pt x="7" y="33"/>
                  </a:lnTo>
                  <a:lnTo>
                    <a:pt x="4" y="10"/>
                  </a:lnTo>
                  <a:lnTo>
                    <a:pt x="0" y="3"/>
                  </a:lnTo>
                  <a:lnTo>
                    <a:pt x="7" y="0"/>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5" name="Google Shape;365;p6"/>
            <p:cNvSpPr/>
            <p:nvPr/>
          </p:nvSpPr>
          <p:spPr>
            <a:xfrm>
              <a:off x="2878" y="1673"/>
              <a:ext cx="161" cy="177"/>
            </a:xfrm>
            <a:custGeom>
              <a:rect b="b" l="l" r="r" t="t"/>
              <a:pathLst>
                <a:path extrusionOk="0" h="177" w="161">
                  <a:moveTo>
                    <a:pt x="0" y="19"/>
                  </a:moveTo>
                  <a:lnTo>
                    <a:pt x="18" y="5"/>
                  </a:lnTo>
                  <a:lnTo>
                    <a:pt x="39" y="0"/>
                  </a:lnTo>
                  <a:lnTo>
                    <a:pt x="85" y="8"/>
                  </a:lnTo>
                  <a:lnTo>
                    <a:pt x="126" y="37"/>
                  </a:lnTo>
                  <a:lnTo>
                    <a:pt x="151" y="77"/>
                  </a:lnTo>
                  <a:lnTo>
                    <a:pt x="160" y="130"/>
                  </a:lnTo>
                  <a:lnTo>
                    <a:pt x="159" y="146"/>
                  </a:lnTo>
                  <a:lnTo>
                    <a:pt x="161" y="170"/>
                  </a:lnTo>
                  <a:lnTo>
                    <a:pt x="157" y="177"/>
                  </a:lnTo>
                  <a:lnTo>
                    <a:pt x="150" y="173"/>
                  </a:lnTo>
                  <a:lnTo>
                    <a:pt x="125" y="124"/>
                  </a:lnTo>
                  <a:lnTo>
                    <a:pt x="109" y="71"/>
                  </a:lnTo>
                  <a:lnTo>
                    <a:pt x="96" y="46"/>
                  </a:lnTo>
                  <a:lnTo>
                    <a:pt x="78" y="29"/>
                  </a:lnTo>
                  <a:lnTo>
                    <a:pt x="42" y="18"/>
                  </a:lnTo>
                  <a:lnTo>
                    <a:pt x="7" y="28"/>
                  </a:lnTo>
                  <a:lnTo>
                    <a:pt x="0" y="19"/>
                  </a:lnTo>
                  <a:lnTo>
                    <a:pt x="0"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6" name="Google Shape;366;p6"/>
            <p:cNvSpPr/>
            <p:nvPr/>
          </p:nvSpPr>
          <p:spPr>
            <a:xfrm>
              <a:off x="2760" y="1690"/>
              <a:ext cx="95" cy="134"/>
            </a:xfrm>
            <a:custGeom>
              <a:rect b="b" l="l" r="r" t="t"/>
              <a:pathLst>
                <a:path extrusionOk="0" h="134" w="95">
                  <a:moveTo>
                    <a:pt x="95" y="12"/>
                  </a:moveTo>
                  <a:lnTo>
                    <a:pt x="71" y="22"/>
                  </a:lnTo>
                  <a:lnTo>
                    <a:pt x="54" y="41"/>
                  </a:lnTo>
                  <a:lnTo>
                    <a:pt x="34" y="90"/>
                  </a:lnTo>
                  <a:lnTo>
                    <a:pt x="11" y="134"/>
                  </a:lnTo>
                  <a:lnTo>
                    <a:pt x="0" y="131"/>
                  </a:lnTo>
                  <a:lnTo>
                    <a:pt x="9" y="79"/>
                  </a:lnTo>
                  <a:lnTo>
                    <a:pt x="28" y="29"/>
                  </a:lnTo>
                  <a:lnTo>
                    <a:pt x="40" y="16"/>
                  </a:lnTo>
                  <a:lnTo>
                    <a:pt x="58" y="6"/>
                  </a:lnTo>
                  <a:lnTo>
                    <a:pt x="95" y="0"/>
                  </a:lnTo>
                  <a:lnTo>
                    <a:pt x="95" y="12"/>
                  </a:lnTo>
                  <a:lnTo>
                    <a:pt x="95"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7" name="Google Shape;367;p6"/>
            <p:cNvSpPr/>
            <p:nvPr/>
          </p:nvSpPr>
          <p:spPr>
            <a:xfrm>
              <a:off x="2753" y="1814"/>
              <a:ext cx="45" cy="78"/>
            </a:xfrm>
            <a:custGeom>
              <a:rect b="b" l="l" r="r" t="t"/>
              <a:pathLst>
                <a:path extrusionOk="0" h="78" w="45">
                  <a:moveTo>
                    <a:pt x="36" y="14"/>
                  </a:moveTo>
                  <a:lnTo>
                    <a:pt x="25" y="15"/>
                  </a:lnTo>
                  <a:lnTo>
                    <a:pt x="18" y="24"/>
                  </a:lnTo>
                  <a:lnTo>
                    <a:pt x="23" y="69"/>
                  </a:lnTo>
                  <a:lnTo>
                    <a:pt x="13" y="78"/>
                  </a:lnTo>
                  <a:lnTo>
                    <a:pt x="4" y="63"/>
                  </a:lnTo>
                  <a:lnTo>
                    <a:pt x="0" y="16"/>
                  </a:lnTo>
                  <a:lnTo>
                    <a:pt x="8" y="6"/>
                  </a:lnTo>
                  <a:lnTo>
                    <a:pt x="22" y="0"/>
                  </a:lnTo>
                  <a:lnTo>
                    <a:pt x="45" y="5"/>
                  </a:lnTo>
                  <a:lnTo>
                    <a:pt x="44" y="14"/>
                  </a:lnTo>
                  <a:lnTo>
                    <a:pt x="36" y="14"/>
                  </a:lnTo>
                  <a:lnTo>
                    <a:pt x="3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8" name="Google Shape;368;p6"/>
            <p:cNvSpPr/>
            <p:nvPr/>
          </p:nvSpPr>
          <p:spPr>
            <a:xfrm>
              <a:off x="2838" y="1859"/>
              <a:ext cx="71" cy="30"/>
            </a:xfrm>
            <a:custGeom>
              <a:rect b="b" l="l" r="r" t="t"/>
              <a:pathLst>
                <a:path extrusionOk="0" h="30" w="71">
                  <a:moveTo>
                    <a:pt x="0" y="13"/>
                  </a:moveTo>
                  <a:lnTo>
                    <a:pt x="29" y="0"/>
                  </a:lnTo>
                  <a:lnTo>
                    <a:pt x="56" y="7"/>
                  </a:lnTo>
                  <a:lnTo>
                    <a:pt x="71" y="14"/>
                  </a:lnTo>
                  <a:lnTo>
                    <a:pt x="71" y="26"/>
                  </a:lnTo>
                  <a:lnTo>
                    <a:pt x="53" y="30"/>
                  </a:lnTo>
                  <a:lnTo>
                    <a:pt x="30" y="22"/>
                  </a:lnTo>
                  <a:lnTo>
                    <a:pt x="7" y="22"/>
                  </a:lnTo>
                  <a:lnTo>
                    <a:pt x="0" y="13"/>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9" name="Google Shape;369;p6"/>
            <p:cNvSpPr/>
            <p:nvPr/>
          </p:nvSpPr>
          <p:spPr>
            <a:xfrm>
              <a:off x="2859" y="1891"/>
              <a:ext cx="46" cy="17"/>
            </a:xfrm>
            <a:custGeom>
              <a:rect b="b" l="l" r="r" t="t"/>
              <a:pathLst>
                <a:path extrusionOk="0" h="17" w="46">
                  <a:moveTo>
                    <a:pt x="7" y="0"/>
                  </a:moveTo>
                  <a:lnTo>
                    <a:pt x="44" y="6"/>
                  </a:lnTo>
                  <a:lnTo>
                    <a:pt x="46" y="17"/>
                  </a:lnTo>
                  <a:lnTo>
                    <a:pt x="0" y="8"/>
                  </a:lnTo>
                  <a:lnTo>
                    <a:pt x="0" y="0"/>
                  </a:lnTo>
                  <a:lnTo>
                    <a:pt x="7" y="0"/>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6"/>
            <p:cNvSpPr/>
            <p:nvPr/>
          </p:nvSpPr>
          <p:spPr>
            <a:xfrm>
              <a:off x="2970" y="1885"/>
              <a:ext cx="55" cy="33"/>
            </a:xfrm>
            <a:custGeom>
              <a:rect b="b" l="l" r="r" t="t"/>
              <a:pathLst>
                <a:path extrusionOk="0" h="33" w="55">
                  <a:moveTo>
                    <a:pt x="0" y="0"/>
                  </a:moveTo>
                  <a:lnTo>
                    <a:pt x="41" y="9"/>
                  </a:lnTo>
                  <a:lnTo>
                    <a:pt x="55" y="20"/>
                  </a:lnTo>
                  <a:lnTo>
                    <a:pt x="44" y="33"/>
                  </a:lnTo>
                  <a:lnTo>
                    <a:pt x="23" y="23"/>
                  </a:lnTo>
                  <a:lnTo>
                    <a:pt x="0" y="12"/>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6"/>
            <p:cNvSpPr/>
            <p:nvPr/>
          </p:nvSpPr>
          <p:spPr>
            <a:xfrm>
              <a:off x="2885" y="1870"/>
              <a:ext cx="68" cy="96"/>
            </a:xfrm>
            <a:custGeom>
              <a:rect b="b" l="l" r="r" t="t"/>
              <a:pathLst>
                <a:path extrusionOk="0" h="96" w="68">
                  <a:moveTo>
                    <a:pt x="59" y="2"/>
                  </a:moveTo>
                  <a:lnTo>
                    <a:pt x="63" y="53"/>
                  </a:lnTo>
                  <a:lnTo>
                    <a:pt x="68" y="72"/>
                  </a:lnTo>
                  <a:lnTo>
                    <a:pt x="63" y="88"/>
                  </a:lnTo>
                  <a:lnTo>
                    <a:pt x="48" y="96"/>
                  </a:lnTo>
                  <a:lnTo>
                    <a:pt x="3" y="83"/>
                  </a:lnTo>
                  <a:lnTo>
                    <a:pt x="0" y="70"/>
                  </a:lnTo>
                  <a:lnTo>
                    <a:pt x="13" y="67"/>
                  </a:lnTo>
                  <a:lnTo>
                    <a:pt x="29" y="79"/>
                  </a:lnTo>
                  <a:lnTo>
                    <a:pt x="47" y="84"/>
                  </a:lnTo>
                  <a:lnTo>
                    <a:pt x="51" y="75"/>
                  </a:lnTo>
                  <a:lnTo>
                    <a:pt x="48" y="0"/>
                  </a:lnTo>
                  <a:lnTo>
                    <a:pt x="59" y="2"/>
                  </a:lnTo>
                  <a:lnTo>
                    <a:pt x="59"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2" name="Google Shape;372;p6"/>
            <p:cNvSpPr/>
            <p:nvPr/>
          </p:nvSpPr>
          <p:spPr>
            <a:xfrm>
              <a:off x="3037" y="1805"/>
              <a:ext cx="164" cy="201"/>
            </a:xfrm>
            <a:custGeom>
              <a:rect b="b" l="l" r="r" t="t"/>
              <a:pathLst>
                <a:path extrusionOk="0" h="201" w="164">
                  <a:moveTo>
                    <a:pt x="13" y="174"/>
                  </a:moveTo>
                  <a:lnTo>
                    <a:pt x="83" y="178"/>
                  </a:lnTo>
                  <a:lnTo>
                    <a:pt x="109" y="163"/>
                  </a:lnTo>
                  <a:lnTo>
                    <a:pt x="118" y="135"/>
                  </a:lnTo>
                  <a:lnTo>
                    <a:pt x="138" y="104"/>
                  </a:lnTo>
                  <a:lnTo>
                    <a:pt x="146" y="112"/>
                  </a:lnTo>
                  <a:lnTo>
                    <a:pt x="127" y="141"/>
                  </a:lnTo>
                  <a:lnTo>
                    <a:pt x="118" y="186"/>
                  </a:lnTo>
                  <a:lnTo>
                    <a:pt x="85" y="201"/>
                  </a:lnTo>
                  <a:lnTo>
                    <a:pt x="58" y="200"/>
                  </a:lnTo>
                  <a:lnTo>
                    <a:pt x="5" y="185"/>
                  </a:lnTo>
                  <a:lnTo>
                    <a:pt x="0" y="179"/>
                  </a:lnTo>
                  <a:lnTo>
                    <a:pt x="7" y="127"/>
                  </a:lnTo>
                  <a:lnTo>
                    <a:pt x="16" y="103"/>
                  </a:lnTo>
                  <a:lnTo>
                    <a:pt x="30" y="80"/>
                  </a:lnTo>
                  <a:lnTo>
                    <a:pt x="46" y="59"/>
                  </a:lnTo>
                  <a:lnTo>
                    <a:pt x="65" y="41"/>
                  </a:lnTo>
                  <a:lnTo>
                    <a:pt x="86" y="24"/>
                  </a:lnTo>
                  <a:lnTo>
                    <a:pt x="107" y="12"/>
                  </a:lnTo>
                  <a:lnTo>
                    <a:pt x="133" y="0"/>
                  </a:lnTo>
                  <a:lnTo>
                    <a:pt x="159" y="0"/>
                  </a:lnTo>
                  <a:lnTo>
                    <a:pt x="164" y="13"/>
                  </a:lnTo>
                  <a:lnTo>
                    <a:pt x="152" y="17"/>
                  </a:lnTo>
                  <a:lnTo>
                    <a:pt x="105" y="25"/>
                  </a:lnTo>
                  <a:lnTo>
                    <a:pt x="65" y="55"/>
                  </a:lnTo>
                  <a:lnTo>
                    <a:pt x="28" y="109"/>
                  </a:lnTo>
                  <a:lnTo>
                    <a:pt x="14" y="173"/>
                  </a:lnTo>
                  <a:lnTo>
                    <a:pt x="13" y="174"/>
                  </a:lnTo>
                  <a:lnTo>
                    <a:pt x="13" y="1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3" name="Google Shape;373;p6"/>
            <p:cNvSpPr/>
            <p:nvPr/>
          </p:nvSpPr>
          <p:spPr>
            <a:xfrm>
              <a:off x="3170" y="1882"/>
              <a:ext cx="93" cy="126"/>
            </a:xfrm>
            <a:custGeom>
              <a:rect b="b" l="l" r="r" t="t"/>
              <a:pathLst>
                <a:path extrusionOk="0" h="126" w="93">
                  <a:moveTo>
                    <a:pt x="35" y="97"/>
                  </a:moveTo>
                  <a:lnTo>
                    <a:pt x="78" y="108"/>
                  </a:lnTo>
                  <a:lnTo>
                    <a:pt x="90" y="115"/>
                  </a:lnTo>
                  <a:lnTo>
                    <a:pt x="93" y="122"/>
                  </a:lnTo>
                  <a:lnTo>
                    <a:pt x="86" y="126"/>
                  </a:lnTo>
                  <a:lnTo>
                    <a:pt x="30" y="108"/>
                  </a:lnTo>
                  <a:lnTo>
                    <a:pt x="12" y="86"/>
                  </a:lnTo>
                  <a:lnTo>
                    <a:pt x="6" y="58"/>
                  </a:lnTo>
                  <a:lnTo>
                    <a:pt x="0" y="8"/>
                  </a:lnTo>
                  <a:lnTo>
                    <a:pt x="1" y="0"/>
                  </a:lnTo>
                  <a:lnTo>
                    <a:pt x="9" y="2"/>
                  </a:lnTo>
                  <a:lnTo>
                    <a:pt x="22" y="54"/>
                  </a:lnTo>
                  <a:lnTo>
                    <a:pt x="35" y="97"/>
                  </a:lnTo>
                  <a:lnTo>
                    <a:pt x="35" y="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4" name="Google Shape;374;p6"/>
            <p:cNvSpPr/>
            <p:nvPr/>
          </p:nvSpPr>
          <p:spPr>
            <a:xfrm>
              <a:off x="3219" y="1811"/>
              <a:ext cx="173" cy="219"/>
            </a:xfrm>
            <a:custGeom>
              <a:rect b="b" l="l" r="r" t="t"/>
              <a:pathLst>
                <a:path extrusionOk="0" h="219" w="173">
                  <a:moveTo>
                    <a:pt x="0" y="0"/>
                  </a:moveTo>
                  <a:lnTo>
                    <a:pt x="46" y="4"/>
                  </a:lnTo>
                  <a:lnTo>
                    <a:pt x="85" y="40"/>
                  </a:lnTo>
                  <a:lnTo>
                    <a:pt x="116" y="88"/>
                  </a:lnTo>
                  <a:lnTo>
                    <a:pt x="140" y="131"/>
                  </a:lnTo>
                  <a:lnTo>
                    <a:pt x="159" y="171"/>
                  </a:lnTo>
                  <a:lnTo>
                    <a:pt x="173" y="212"/>
                  </a:lnTo>
                  <a:lnTo>
                    <a:pt x="172" y="219"/>
                  </a:lnTo>
                  <a:lnTo>
                    <a:pt x="164" y="218"/>
                  </a:lnTo>
                  <a:lnTo>
                    <a:pt x="112" y="138"/>
                  </a:lnTo>
                  <a:lnTo>
                    <a:pt x="92" y="92"/>
                  </a:lnTo>
                  <a:lnTo>
                    <a:pt x="70" y="49"/>
                  </a:lnTo>
                  <a:lnTo>
                    <a:pt x="56" y="30"/>
                  </a:lnTo>
                  <a:lnTo>
                    <a:pt x="41" y="19"/>
                  </a:lnTo>
                  <a:lnTo>
                    <a:pt x="2" y="11"/>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5" name="Google Shape;375;p6"/>
            <p:cNvSpPr/>
            <p:nvPr/>
          </p:nvSpPr>
          <p:spPr>
            <a:xfrm>
              <a:off x="3267" y="1990"/>
              <a:ext cx="48" cy="78"/>
            </a:xfrm>
            <a:custGeom>
              <a:rect b="b" l="l" r="r" t="t"/>
              <a:pathLst>
                <a:path extrusionOk="0" h="78" w="48">
                  <a:moveTo>
                    <a:pt x="0" y="13"/>
                  </a:moveTo>
                  <a:lnTo>
                    <a:pt x="14" y="0"/>
                  </a:lnTo>
                  <a:lnTo>
                    <a:pt x="32" y="1"/>
                  </a:lnTo>
                  <a:lnTo>
                    <a:pt x="48" y="37"/>
                  </a:lnTo>
                  <a:lnTo>
                    <a:pt x="36" y="75"/>
                  </a:lnTo>
                  <a:lnTo>
                    <a:pt x="21" y="78"/>
                  </a:lnTo>
                  <a:lnTo>
                    <a:pt x="19" y="62"/>
                  </a:lnTo>
                  <a:lnTo>
                    <a:pt x="23" y="8"/>
                  </a:lnTo>
                  <a:lnTo>
                    <a:pt x="11" y="17"/>
                  </a:lnTo>
                  <a:lnTo>
                    <a:pt x="0" y="13"/>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6" name="Google Shape;376;p6"/>
            <p:cNvSpPr/>
            <p:nvPr/>
          </p:nvSpPr>
          <p:spPr>
            <a:xfrm>
              <a:off x="3022" y="2001"/>
              <a:ext cx="109" cy="190"/>
            </a:xfrm>
            <a:custGeom>
              <a:rect b="b" l="l" r="r" t="t"/>
              <a:pathLst>
                <a:path extrusionOk="0" h="190" w="109">
                  <a:moveTo>
                    <a:pt x="17" y="155"/>
                  </a:moveTo>
                  <a:lnTo>
                    <a:pt x="37" y="161"/>
                  </a:lnTo>
                  <a:lnTo>
                    <a:pt x="107" y="179"/>
                  </a:lnTo>
                  <a:lnTo>
                    <a:pt x="109" y="190"/>
                  </a:lnTo>
                  <a:lnTo>
                    <a:pt x="49" y="188"/>
                  </a:lnTo>
                  <a:lnTo>
                    <a:pt x="0" y="158"/>
                  </a:lnTo>
                  <a:lnTo>
                    <a:pt x="11" y="144"/>
                  </a:lnTo>
                  <a:lnTo>
                    <a:pt x="40" y="48"/>
                  </a:lnTo>
                  <a:lnTo>
                    <a:pt x="36" y="0"/>
                  </a:lnTo>
                  <a:lnTo>
                    <a:pt x="51" y="8"/>
                  </a:lnTo>
                  <a:lnTo>
                    <a:pt x="48" y="86"/>
                  </a:lnTo>
                  <a:lnTo>
                    <a:pt x="35" y="130"/>
                  </a:lnTo>
                  <a:lnTo>
                    <a:pt x="17" y="155"/>
                  </a:lnTo>
                  <a:lnTo>
                    <a:pt x="17" y="1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7" name="Google Shape;377;p6"/>
            <p:cNvSpPr/>
            <p:nvPr/>
          </p:nvSpPr>
          <p:spPr>
            <a:xfrm>
              <a:off x="3078" y="1997"/>
              <a:ext cx="158" cy="200"/>
            </a:xfrm>
            <a:custGeom>
              <a:rect b="b" l="l" r="r" t="t"/>
              <a:pathLst>
                <a:path extrusionOk="0" h="200" w="158">
                  <a:moveTo>
                    <a:pt x="11" y="0"/>
                  </a:moveTo>
                  <a:lnTo>
                    <a:pt x="25" y="79"/>
                  </a:lnTo>
                  <a:lnTo>
                    <a:pt x="37" y="99"/>
                  </a:lnTo>
                  <a:lnTo>
                    <a:pt x="51" y="119"/>
                  </a:lnTo>
                  <a:lnTo>
                    <a:pt x="66" y="142"/>
                  </a:lnTo>
                  <a:lnTo>
                    <a:pt x="85" y="164"/>
                  </a:lnTo>
                  <a:lnTo>
                    <a:pt x="108" y="179"/>
                  </a:lnTo>
                  <a:lnTo>
                    <a:pt x="135" y="183"/>
                  </a:lnTo>
                  <a:lnTo>
                    <a:pt x="158" y="190"/>
                  </a:lnTo>
                  <a:lnTo>
                    <a:pt x="121" y="200"/>
                  </a:lnTo>
                  <a:lnTo>
                    <a:pt x="89" y="185"/>
                  </a:lnTo>
                  <a:lnTo>
                    <a:pt x="62" y="157"/>
                  </a:lnTo>
                  <a:lnTo>
                    <a:pt x="42" y="125"/>
                  </a:lnTo>
                  <a:lnTo>
                    <a:pt x="14" y="83"/>
                  </a:lnTo>
                  <a:lnTo>
                    <a:pt x="0" y="2"/>
                  </a:lnTo>
                  <a:lnTo>
                    <a:pt x="11" y="0"/>
                  </a:lnTo>
                  <a:lnTo>
                    <a:pt x="1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8" name="Google Shape;378;p6"/>
            <p:cNvSpPr/>
            <p:nvPr/>
          </p:nvSpPr>
          <p:spPr>
            <a:xfrm>
              <a:off x="3157" y="2108"/>
              <a:ext cx="59" cy="30"/>
            </a:xfrm>
            <a:custGeom>
              <a:rect b="b" l="l" r="r" t="t"/>
              <a:pathLst>
                <a:path extrusionOk="0" h="30" w="59">
                  <a:moveTo>
                    <a:pt x="2" y="11"/>
                  </a:moveTo>
                  <a:lnTo>
                    <a:pt x="36" y="8"/>
                  </a:lnTo>
                  <a:lnTo>
                    <a:pt x="52" y="0"/>
                  </a:lnTo>
                  <a:lnTo>
                    <a:pt x="59" y="9"/>
                  </a:lnTo>
                  <a:lnTo>
                    <a:pt x="49" y="21"/>
                  </a:lnTo>
                  <a:lnTo>
                    <a:pt x="38" y="30"/>
                  </a:lnTo>
                  <a:lnTo>
                    <a:pt x="0" y="23"/>
                  </a:lnTo>
                  <a:lnTo>
                    <a:pt x="2" y="11"/>
                  </a:lnTo>
                  <a:lnTo>
                    <a:pt x="2"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9" name="Google Shape;379;p6"/>
            <p:cNvSpPr/>
            <p:nvPr/>
          </p:nvSpPr>
          <p:spPr>
            <a:xfrm>
              <a:off x="3129" y="2011"/>
              <a:ext cx="54" cy="85"/>
            </a:xfrm>
            <a:custGeom>
              <a:rect b="b" l="l" r="r" t="t"/>
              <a:pathLst>
                <a:path extrusionOk="0" h="85" w="54">
                  <a:moveTo>
                    <a:pt x="12" y="75"/>
                  </a:moveTo>
                  <a:lnTo>
                    <a:pt x="28" y="78"/>
                  </a:lnTo>
                  <a:lnTo>
                    <a:pt x="41" y="68"/>
                  </a:lnTo>
                  <a:lnTo>
                    <a:pt x="54" y="70"/>
                  </a:lnTo>
                  <a:lnTo>
                    <a:pt x="51" y="83"/>
                  </a:lnTo>
                  <a:lnTo>
                    <a:pt x="6" y="85"/>
                  </a:lnTo>
                  <a:lnTo>
                    <a:pt x="0" y="80"/>
                  </a:lnTo>
                  <a:lnTo>
                    <a:pt x="0" y="72"/>
                  </a:lnTo>
                  <a:lnTo>
                    <a:pt x="3" y="49"/>
                  </a:lnTo>
                  <a:lnTo>
                    <a:pt x="3" y="0"/>
                  </a:lnTo>
                  <a:lnTo>
                    <a:pt x="15" y="0"/>
                  </a:lnTo>
                  <a:lnTo>
                    <a:pt x="12" y="73"/>
                  </a:lnTo>
                  <a:lnTo>
                    <a:pt x="12" y="75"/>
                  </a:lnTo>
                  <a:lnTo>
                    <a:pt x="12" y="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0" name="Google Shape;380;p6"/>
            <p:cNvSpPr/>
            <p:nvPr/>
          </p:nvSpPr>
          <p:spPr>
            <a:xfrm>
              <a:off x="3170" y="2008"/>
              <a:ext cx="54" cy="19"/>
            </a:xfrm>
            <a:custGeom>
              <a:rect b="b" l="l" r="r" t="t"/>
              <a:pathLst>
                <a:path extrusionOk="0" h="19" w="54">
                  <a:moveTo>
                    <a:pt x="2" y="2"/>
                  </a:moveTo>
                  <a:lnTo>
                    <a:pt x="29" y="6"/>
                  </a:lnTo>
                  <a:lnTo>
                    <a:pt x="52" y="0"/>
                  </a:lnTo>
                  <a:lnTo>
                    <a:pt x="54" y="9"/>
                  </a:lnTo>
                  <a:lnTo>
                    <a:pt x="43" y="19"/>
                  </a:lnTo>
                  <a:lnTo>
                    <a:pt x="0" y="13"/>
                  </a:lnTo>
                  <a:lnTo>
                    <a:pt x="2" y="2"/>
                  </a:lnTo>
                  <a:lnTo>
                    <a:pt x="2"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1" name="Google Shape;381;p6"/>
            <p:cNvSpPr/>
            <p:nvPr/>
          </p:nvSpPr>
          <p:spPr>
            <a:xfrm>
              <a:off x="2978" y="1993"/>
              <a:ext cx="89" cy="103"/>
            </a:xfrm>
            <a:custGeom>
              <a:rect b="b" l="l" r="r" t="t"/>
              <a:pathLst>
                <a:path extrusionOk="0" h="103" w="89">
                  <a:moveTo>
                    <a:pt x="2" y="0"/>
                  </a:moveTo>
                  <a:lnTo>
                    <a:pt x="51" y="27"/>
                  </a:lnTo>
                  <a:lnTo>
                    <a:pt x="71" y="53"/>
                  </a:lnTo>
                  <a:lnTo>
                    <a:pt x="87" y="75"/>
                  </a:lnTo>
                  <a:lnTo>
                    <a:pt x="89" y="100"/>
                  </a:lnTo>
                  <a:lnTo>
                    <a:pt x="73" y="103"/>
                  </a:lnTo>
                  <a:lnTo>
                    <a:pt x="48" y="58"/>
                  </a:lnTo>
                  <a:lnTo>
                    <a:pt x="36" y="36"/>
                  </a:lnTo>
                  <a:lnTo>
                    <a:pt x="19" y="18"/>
                  </a:lnTo>
                  <a:lnTo>
                    <a:pt x="0" y="11"/>
                  </a:lnTo>
                  <a:lnTo>
                    <a:pt x="2" y="0"/>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2" name="Google Shape;382;p6"/>
            <p:cNvSpPr/>
            <p:nvPr/>
          </p:nvSpPr>
          <p:spPr>
            <a:xfrm>
              <a:off x="2975" y="2192"/>
              <a:ext cx="122" cy="67"/>
            </a:xfrm>
            <a:custGeom>
              <a:rect b="b" l="l" r="r" t="t"/>
              <a:pathLst>
                <a:path extrusionOk="0" h="67" w="122">
                  <a:moveTo>
                    <a:pt x="0" y="60"/>
                  </a:moveTo>
                  <a:lnTo>
                    <a:pt x="19" y="33"/>
                  </a:lnTo>
                  <a:lnTo>
                    <a:pt x="41" y="15"/>
                  </a:lnTo>
                  <a:lnTo>
                    <a:pt x="100" y="0"/>
                  </a:lnTo>
                  <a:lnTo>
                    <a:pt x="122" y="8"/>
                  </a:lnTo>
                  <a:lnTo>
                    <a:pt x="122" y="19"/>
                  </a:lnTo>
                  <a:lnTo>
                    <a:pt x="100" y="25"/>
                  </a:lnTo>
                  <a:lnTo>
                    <a:pt x="64" y="29"/>
                  </a:lnTo>
                  <a:lnTo>
                    <a:pt x="9" y="67"/>
                  </a:lnTo>
                  <a:lnTo>
                    <a:pt x="0" y="60"/>
                  </a:lnTo>
                  <a:lnTo>
                    <a:pt x="0" y="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3" name="Google Shape;383;p6"/>
            <p:cNvSpPr/>
            <p:nvPr/>
          </p:nvSpPr>
          <p:spPr>
            <a:xfrm>
              <a:off x="3091" y="2192"/>
              <a:ext cx="48" cy="150"/>
            </a:xfrm>
            <a:custGeom>
              <a:rect b="b" l="l" r="r" t="t"/>
              <a:pathLst>
                <a:path extrusionOk="0" h="150" w="48">
                  <a:moveTo>
                    <a:pt x="34" y="0"/>
                  </a:moveTo>
                  <a:lnTo>
                    <a:pt x="40" y="26"/>
                  </a:lnTo>
                  <a:lnTo>
                    <a:pt x="48" y="105"/>
                  </a:lnTo>
                  <a:lnTo>
                    <a:pt x="19" y="144"/>
                  </a:lnTo>
                  <a:lnTo>
                    <a:pt x="6" y="150"/>
                  </a:lnTo>
                  <a:lnTo>
                    <a:pt x="0" y="136"/>
                  </a:lnTo>
                  <a:lnTo>
                    <a:pt x="27" y="90"/>
                  </a:lnTo>
                  <a:lnTo>
                    <a:pt x="31" y="45"/>
                  </a:lnTo>
                  <a:lnTo>
                    <a:pt x="23" y="1"/>
                  </a:lnTo>
                  <a:lnTo>
                    <a:pt x="34" y="0"/>
                  </a:lnTo>
                  <a:lnTo>
                    <a:pt x="3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4" name="Google Shape;384;p6"/>
            <p:cNvSpPr/>
            <p:nvPr/>
          </p:nvSpPr>
          <p:spPr>
            <a:xfrm>
              <a:off x="2927" y="2276"/>
              <a:ext cx="111" cy="73"/>
            </a:xfrm>
            <a:custGeom>
              <a:rect b="b" l="l" r="r" t="t"/>
              <a:pathLst>
                <a:path extrusionOk="0" h="73" w="111">
                  <a:moveTo>
                    <a:pt x="61" y="29"/>
                  </a:moveTo>
                  <a:lnTo>
                    <a:pt x="27" y="40"/>
                  </a:lnTo>
                  <a:lnTo>
                    <a:pt x="11" y="45"/>
                  </a:lnTo>
                  <a:lnTo>
                    <a:pt x="17" y="53"/>
                  </a:lnTo>
                  <a:lnTo>
                    <a:pt x="25" y="57"/>
                  </a:lnTo>
                  <a:lnTo>
                    <a:pt x="55" y="58"/>
                  </a:lnTo>
                  <a:lnTo>
                    <a:pt x="80" y="55"/>
                  </a:lnTo>
                  <a:lnTo>
                    <a:pt x="82" y="66"/>
                  </a:lnTo>
                  <a:lnTo>
                    <a:pt x="23" y="73"/>
                  </a:lnTo>
                  <a:lnTo>
                    <a:pt x="6" y="63"/>
                  </a:lnTo>
                  <a:lnTo>
                    <a:pt x="0" y="44"/>
                  </a:lnTo>
                  <a:lnTo>
                    <a:pt x="7" y="31"/>
                  </a:lnTo>
                  <a:lnTo>
                    <a:pt x="21" y="24"/>
                  </a:lnTo>
                  <a:lnTo>
                    <a:pt x="55" y="13"/>
                  </a:lnTo>
                  <a:lnTo>
                    <a:pt x="79" y="0"/>
                  </a:lnTo>
                  <a:lnTo>
                    <a:pt x="106" y="2"/>
                  </a:lnTo>
                  <a:lnTo>
                    <a:pt x="111" y="8"/>
                  </a:lnTo>
                  <a:lnTo>
                    <a:pt x="103" y="12"/>
                  </a:lnTo>
                  <a:lnTo>
                    <a:pt x="61" y="29"/>
                  </a:lnTo>
                  <a:lnTo>
                    <a:pt x="61"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5" name="Google Shape;385;p6"/>
            <p:cNvSpPr/>
            <p:nvPr/>
          </p:nvSpPr>
          <p:spPr>
            <a:xfrm>
              <a:off x="3030" y="2327"/>
              <a:ext cx="137" cy="109"/>
            </a:xfrm>
            <a:custGeom>
              <a:rect b="b" l="l" r="r" t="t"/>
              <a:pathLst>
                <a:path extrusionOk="0" h="109" w="137">
                  <a:moveTo>
                    <a:pt x="0" y="0"/>
                  </a:moveTo>
                  <a:lnTo>
                    <a:pt x="25" y="7"/>
                  </a:lnTo>
                  <a:lnTo>
                    <a:pt x="44" y="25"/>
                  </a:lnTo>
                  <a:lnTo>
                    <a:pt x="60" y="47"/>
                  </a:lnTo>
                  <a:lnTo>
                    <a:pt x="76" y="67"/>
                  </a:lnTo>
                  <a:lnTo>
                    <a:pt x="85" y="73"/>
                  </a:lnTo>
                  <a:lnTo>
                    <a:pt x="108" y="90"/>
                  </a:lnTo>
                  <a:lnTo>
                    <a:pt x="137" y="95"/>
                  </a:lnTo>
                  <a:lnTo>
                    <a:pt x="137" y="106"/>
                  </a:lnTo>
                  <a:lnTo>
                    <a:pt x="114" y="109"/>
                  </a:lnTo>
                  <a:lnTo>
                    <a:pt x="80" y="92"/>
                  </a:lnTo>
                  <a:lnTo>
                    <a:pt x="57" y="62"/>
                  </a:lnTo>
                  <a:lnTo>
                    <a:pt x="33" y="30"/>
                  </a:lnTo>
                  <a:lnTo>
                    <a:pt x="18" y="16"/>
                  </a:lnTo>
                  <a:lnTo>
                    <a:pt x="0" y="11"/>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6" name="Google Shape;386;p6"/>
            <p:cNvSpPr/>
            <p:nvPr/>
          </p:nvSpPr>
          <p:spPr>
            <a:xfrm>
              <a:off x="3077" y="2297"/>
              <a:ext cx="100" cy="120"/>
            </a:xfrm>
            <a:custGeom>
              <a:rect b="b" l="l" r="r" t="t"/>
              <a:pathLst>
                <a:path extrusionOk="0" h="120" w="100">
                  <a:moveTo>
                    <a:pt x="9" y="1"/>
                  </a:moveTo>
                  <a:lnTo>
                    <a:pt x="28" y="37"/>
                  </a:lnTo>
                  <a:lnTo>
                    <a:pt x="51" y="55"/>
                  </a:lnTo>
                  <a:lnTo>
                    <a:pt x="70" y="80"/>
                  </a:lnTo>
                  <a:lnTo>
                    <a:pt x="91" y="103"/>
                  </a:lnTo>
                  <a:lnTo>
                    <a:pt x="100" y="118"/>
                  </a:lnTo>
                  <a:lnTo>
                    <a:pt x="88" y="120"/>
                  </a:lnTo>
                  <a:lnTo>
                    <a:pt x="63" y="96"/>
                  </a:lnTo>
                  <a:lnTo>
                    <a:pt x="46" y="68"/>
                  </a:lnTo>
                  <a:lnTo>
                    <a:pt x="14" y="43"/>
                  </a:lnTo>
                  <a:lnTo>
                    <a:pt x="0" y="8"/>
                  </a:lnTo>
                  <a:lnTo>
                    <a:pt x="1" y="0"/>
                  </a:lnTo>
                  <a:lnTo>
                    <a:pt x="9" y="1"/>
                  </a:lnTo>
                  <a:lnTo>
                    <a:pt x="9"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7" name="Google Shape;387;p6"/>
            <p:cNvSpPr/>
            <p:nvPr/>
          </p:nvSpPr>
          <p:spPr>
            <a:xfrm>
              <a:off x="2784" y="2253"/>
              <a:ext cx="111" cy="109"/>
            </a:xfrm>
            <a:custGeom>
              <a:rect b="b" l="l" r="r" t="t"/>
              <a:pathLst>
                <a:path extrusionOk="0" h="109" w="111">
                  <a:moveTo>
                    <a:pt x="22" y="23"/>
                  </a:moveTo>
                  <a:lnTo>
                    <a:pt x="0" y="29"/>
                  </a:lnTo>
                  <a:lnTo>
                    <a:pt x="0" y="16"/>
                  </a:lnTo>
                  <a:lnTo>
                    <a:pt x="16" y="0"/>
                  </a:lnTo>
                  <a:lnTo>
                    <a:pt x="30" y="1"/>
                  </a:lnTo>
                  <a:lnTo>
                    <a:pt x="50" y="23"/>
                  </a:lnTo>
                  <a:lnTo>
                    <a:pt x="74" y="49"/>
                  </a:lnTo>
                  <a:lnTo>
                    <a:pt x="111" y="101"/>
                  </a:lnTo>
                  <a:lnTo>
                    <a:pt x="110" y="109"/>
                  </a:lnTo>
                  <a:lnTo>
                    <a:pt x="102" y="108"/>
                  </a:lnTo>
                  <a:lnTo>
                    <a:pt x="77" y="76"/>
                  </a:lnTo>
                  <a:lnTo>
                    <a:pt x="49" y="49"/>
                  </a:lnTo>
                  <a:lnTo>
                    <a:pt x="22" y="23"/>
                  </a:lnTo>
                  <a:lnTo>
                    <a:pt x="22"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8" name="Google Shape;388;p6"/>
            <p:cNvSpPr/>
            <p:nvPr/>
          </p:nvSpPr>
          <p:spPr>
            <a:xfrm>
              <a:off x="2778" y="2289"/>
              <a:ext cx="75" cy="72"/>
            </a:xfrm>
            <a:custGeom>
              <a:rect b="b" l="l" r="r" t="t"/>
              <a:pathLst>
                <a:path extrusionOk="0" h="72" w="75">
                  <a:moveTo>
                    <a:pt x="8" y="0"/>
                  </a:moveTo>
                  <a:lnTo>
                    <a:pt x="43" y="29"/>
                  </a:lnTo>
                  <a:lnTo>
                    <a:pt x="75" y="62"/>
                  </a:lnTo>
                  <a:lnTo>
                    <a:pt x="71" y="72"/>
                  </a:lnTo>
                  <a:lnTo>
                    <a:pt x="52" y="63"/>
                  </a:lnTo>
                  <a:lnTo>
                    <a:pt x="25" y="33"/>
                  </a:lnTo>
                  <a:lnTo>
                    <a:pt x="1" y="10"/>
                  </a:lnTo>
                  <a:lnTo>
                    <a:pt x="0" y="2"/>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9" name="Google Shape;389;p6"/>
            <p:cNvSpPr/>
            <p:nvPr/>
          </p:nvSpPr>
          <p:spPr>
            <a:xfrm>
              <a:off x="2852" y="2309"/>
              <a:ext cx="86" cy="65"/>
            </a:xfrm>
            <a:custGeom>
              <a:rect b="b" l="l" r="r" t="t"/>
              <a:pathLst>
                <a:path extrusionOk="0" h="65" w="86">
                  <a:moveTo>
                    <a:pt x="86" y="52"/>
                  </a:moveTo>
                  <a:lnTo>
                    <a:pt x="70" y="65"/>
                  </a:lnTo>
                  <a:lnTo>
                    <a:pt x="59" y="56"/>
                  </a:lnTo>
                  <a:lnTo>
                    <a:pt x="72" y="48"/>
                  </a:lnTo>
                  <a:lnTo>
                    <a:pt x="61" y="34"/>
                  </a:lnTo>
                  <a:lnTo>
                    <a:pt x="40" y="27"/>
                  </a:lnTo>
                  <a:lnTo>
                    <a:pt x="25" y="13"/>
                  </a:lnTo>
                  <a:lnTo>
                    <a:pt x="5" y="10"/>
                  </a:lnTo>
                  <a:lnTo>
                    <a:pt x="0" y="0"/>
                  </a:lnTo>
                  <a:lnTo>
                    <a:pt x="25" y="2"/>
                  </a:lnTo>
                  <a:lnTo>
                    <a:pt x="47" y="18"/>
                  </a:lnTo>
                  <a:lnTo>
                    <a:pt x="81" y="40"/>
                  </a:lnTo>
                  <a:lnTo>
                    <a:pt x="86" y="52"/>
                  </a:lnTo>
                  <a:lnTo>
                    <a:pt x="86" y="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0" name="Google Shape;390;p6"/>
            <p:cNvSpPr/>
            <p:nvPr/>
          </p:nvSpPr>
          <p:spPr>
            <a:xfrm>
              <a:off x="2771" y="2316"/>
              <a:ext cx="38" cy="99"/>
            </a:xfrm>
            <a:custGeom>
              <a:rect b="b" l="l" r="r" t="t"/>
              <a:pathLst>
                <a:path extrusionOk="0" h="99" w="38">
                  <a:moveTo>
                    <a:pt x="7" y="55"/>
                  </a:moveTo>
                  <a:lnTo>
                    <a:pt x="5" y="23"/>
                  </a:lnTo>
                  <a:lnTo>
                    <a:pt x="17" y="7"/>
                  </a:lnTo>
                  <a:lnTo>
                    <a:pt x="35" y="0"/>
                  </a:lnTo>
                  <a:lnTo>
                    <a:pt x="38" y="10"/>
                  </a:lnTo>
                  <a:lnTo>
                    <a:pt x="23" y="21"/>
                  </a:lnTo>
                  <a:lnTo>
                    <a:pt x="23" y="34"/>
                  </a:lnTo>
                  <a:lnTo>
                    <a:pt x="27" y="63"/>
                  </a:lnTo>
                  <a:lnTo>
                    <a:pt x="12" y="99"/>
                  </a:lnTo>
                  <a:lnTo>
                    <a:pt x="0" y="98"/>
                  </a:lnTo>
                  <a:lnTo>
                    <a:pt x="7" y="55"/>
                  </a:lnTo>
                  <a:lnTo>
                    <a:pt x="7"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6"/>
            <p:cNvSpPr/>
            <p:nvPr/>
          </p:nvSpPr>
          <p:spPr>
            <a:xfrm>
              <a:off x="2822" y="2348"/>
              <a:ext cx="127" cy="34"/>
            </a:xfrm>
            <a:custGeom>
              <a:rect b="b" l="l" r="r" t="t"/>
              <a:pathLst>
                <a:path extrusionOk="0" h="34" w="127">
                  <a:moveTo>
                    <a:pt x="7" y="0"/>
                  </a:moveTo>
                  <a:lnTo>
                    <a:pt x="31" y="5"/>
                  </a:lnTo>
                  <a:lnTo>
                    <a:pt x="123" y="24"/>
                  </a:lnTo>
                  <a:lnTo>
                    <a:pt x="127" y="32"/>
                  </a:lnTo>
                  <a:lnTo>
                    <a:pt x="119" y="34"/>
                  </a:lnTo>
                  <a:lnTo>
                    <a:pt x="81" y="23"/>
                  </a:lnTo>
                  <a:lnTo>
                    <a:pt x="5" y="11"/>
                  </a:lnTo>
                  <a:lnTo>
                    <a:pt x="0" y="4"/>
                  </a:lnTo>
                  <a:lnTo>
                    <a:pt x="7" y="0"/>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6"/>
            <p:cNvSpPr/>
            <p:nvPr/>
          </p:nvSpPr>
          <p:spPr>
            <a:xfrm>
              <a:off x="2816" y="2382"/>
              <a:ext cx="136" cy="25"/>
            </a:xfrm>
            <a:custGeom>
              <a:rect b="b" l="l" r="r" t="t"/>
              <a:pathLst>
                <a:path extrusionOk="0" h="25" w="136">
                  <a:moveTo>
                    <a:pt x="0" y="0"/>
                  </a:moveTo>
                  <a:lnTo>
                    <a:pt x="97" y="9"/>
                  </a:lnTo>
                  <a:lnTo>
                    <a:pt x="127" y="9"/>
                  </a:lnTo>
                  <a:lnTo>
                    <a:pt x="136" y="16"/>
                  </a:lnTo>
                  <a:lnTo>
                    <a:pt x="128" y="25"/>
                  </a:lnTo>
                  <a:lnTo>
                    <a:pt x="40" y="15"/>
                  </a:lnTo>
                  <a:lnTo>
                    <a:pt x="10" y="15"/>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3" name="Google Shape;393;p6"/>
            <p:cNvSpPr/>
            <p:nvPr/>
          </p:nvSpPr>
          <p:spPr>
            <a:xfrm>
              <a:off x="2824" y="2410"/>
              <a:ext cx="100" cy="35"/>
            </a:xfrm>
            <a:custGeom>
              <a:rect b="b" l="l" r="r" t="t"/>
              <a:pathLst>
                <a:path extrusionOk="0" h="35" w="100">
                  <a:moveTo>
                    <a:pt x="8" y="6"/>
                  </a:moveTo>
                  <a:lnTo>
                    <a:pt x="32" y="17"/>
                  </a:lnTo>
                  <a:lnTo>
                    <a:pt x="58" y="20"/>
                  </a:lnTo>
                  <a:lnTo>
                    <a:pt x="76" y="7"/>
                  </a:lnTo>
                  <a:lnTo>
                    <a:pt x="95" y="0"/>
                  </a:lnTo>
                  <a:lnTo>
                    <a:pt x="100" y="10"/>
                  </a:lnTo>
                  <a:lnTo>
                    <a:pt x="79" y="23"/>
                  </a:lnTo>
                  <a:lnTo>
                    <a:pt x="61" y="35"/>
                  </a:lnTo>
                  <a:lnTo>
                    <a:pt x="3" y="16"/>
                  </a:lnTo>
                  <a:lnTo>
                    <a:pt x="0" y="9"/>
                  </a:lnTo>
                  <a:lnTo>
                    <a:pt x="8" y="6"/>
                  </a:lnTo>
                  <a:lnTo>
                    <a:pt x="8"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4" name="Google Shape;394;p6"/>
            <p:cNvSpPr/>
            <p:nvPr/>
          </p:nvSpPr>
          <p:spPr>
            <a:xfrm>
              <a:off x="2826" y="2444"/>
              <a:ext cx="57" cy="32"/>
            </a:xfrm>
            <a:custGeom>
              <a:rect b="b" l="l" r="r" t="t"/>
              <a:pathLst>
                <a:path extrusionOk="0" h="32" w="57">
                  <a:moveTo>
                    <a:pt x="7" y="21"/>
                  </a:moveTo>
                  <a:lnTo>
                    <a:pt x="47" y="0"/>
                  </a:lnTo>
                  <a:lnTo>
                    <a:pt x="57" y="5"/>
                  </a:lnTo>
                  <a:lnTo>
                    <a:pt x="51" y="20"/>
                  </a:lnTo>
                  <a:lnTo>
                    <a:pt x="40" y="32"/>
                  </a:lnTo>
                  <a:lnTo>
                    <a:pt x="4" y="32"/>
                  </a:lnTo>
                  <a:lnTo>
                    <a:pt x="0" y="24"/>
                  </a:lnTo>
                  <a:lnTo>
                    <a:pt x="7" y="21"/>
                  </a:lnTo>
                  <a:lnTo>
                    <a:pt x="7"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6"/>
            <p:cNvSpPr/>
            <p:nvPr/>
          </p:nvSpPr>
          <p:spPr>
            <a:xfrm>
              <a:off x="2892" y="2424"/>
              <a:ext cx="58" cy="30"/>
            </a:xfrm>
            <a:custGeom>
              <a:rect b="b" l="l" r="r" t="t"/>
              <a:pathLst>
                <a:path extrusionOk="0" h="30" w="58">
                  <a:moveTo>
                    <a:pt x="8" y="0"/>
                  </a:moveTo>
                  <a:lnTo>
                    <a:pt x="27" y="17"/>
                  </a:lnTo>
                  <a:lnTo>
                    <a:pt x="50" y="1"/>
                  </a:lnTo>
                  <a:lnTo>
                    <a:pt x="58" y="2"/>
                  </a:lnTo>
                  <a:lnTo>
                    <a:pt x="55" y="17"/>
                  </a:lnTo>
                  <a:lnTo>
                    <a:pt x="27" y="30"/>
                  </a:lnTo>
                  <a:lnTo>
                    <a:pt x="3" y="10"/>
                  </a:lnTo>
                  <a:lnTo>
                    <a:pt x="0" y="2"/>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6" name="Google Shape;396;p6"/>
            <p:cNvSpPr/>
            <p:nvPr/>
          </p:nvSpPr>
          <p:spPr>
            <a:xfrm>
              <a:off x="2926" y="2438"/>
              <a:ext cx="30" cy="29"/>
            </a:xfrm>
            <a:custGeom>
              <a:rect b="b" l="l" r="r" t="t"/>
              <a:pathLst>
                <a:path extrusionOk="0" h="29" w="30">
                  <a:moveTo>
                    <a:pt x="14" y="0"/>
                  </a:moveTo>
                  <a:lnTo>
                    <a:pt x="30" y="20"/>
                  </a:lnTo>
                  <a:lnTo>
                    <a:pt x="28" y="29"/>
                  </a:lnTo>
                  <a:lnTo>
                    <a:pt x="17" y="29"/>
                  </a:lnTo>
                  <a:lnTo>
                    <a:pt x="1" y="14"/>
                  </a:lnTo>
                  <a:lnTo>
                    <a:pt x="0" y="4"/>
                  </a:lnTo>
                  <a:lnTo>
                    <a:pt x="14" y="0"/>
                  </a:lnTo>
                  <a:lnTo>
                    <a:pt x="1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7" name="Google Shape;397;p6"/>
            <p:cNvSpPr/>
            <p:nvPr/>
          </p:nvSpPr>
          <p:spPr>
            <a:xfrm>
              <a:off x="3214" y="2184"/>
              <a:ext cx="31" cy="70"/>
            </a:xfrm>
            <a:custGeom>
              <a:rect b="b" l="l" r="r" t="t"/>
              <a:pathLst>
                <a:path extrusionOk="0" h="70" w="31">
                  <a:moveTo>
                    <a:pt x="20" y="6"/>
                  </a:moveTo>
                  <a:lnTo>
                    <a:pt x="31" y="22"/>
                  </a:lnTo>
                  <a:lnTo>
                    <a:pt x="30" y="37"/>
                  </a:lnTo>
                  <a:lnTo>
                    <a:pt x="21" y="70"/>
                  </a:lnTo>
                  <a:lnTo>
                    <a:pt x="10" y="70"/>
                  </a:lnTo>
                  <a:lnTo>
                    <a:pt x="10" y="69"/>
                  </a:lnTo>
                  <a:lnTo>
                    <a:pt x="10" y="68"/>
                  </a:lnTo>
                  <a:lnTo>
                    <a:pt x="10" y="66"/>
                  </a:lnTo>
                  <a:lnTo>
                    <a:pt x="10" y="64"/>
                  </a:lnTo>
                  <a:lnTo>
                    <a:pt x="10" y="60"/>
                  </a:lnTo>
                  <a:lnTo>
                    <a:pt x="10" y="57"/>
                  </a:lnTo>
                  <a:lnTo>
                    <a:pt x="10" y="53"/>
                  </a:lnTo>
                  <a:lnTo>
                    <a:pt x="10" y="52"/>
                  </a:lnTo>
                  <a:lnTo>
                    <a:pt x="10" y="50"/>
                  </a:lnTo>
                  <a:lnTo>
                    <a:pt x="10" y="46"/>
                  </a:lnTo>
                  <a:lnTo>
                    <a:pt x="10" y="45"/>
                  </a:lnTo>
                  <a:lnTo>
                    <a:pt x="10" y="44"/>
                  </a:lnTo>
                  <a:lnTo>
                    <a:pt x="2" y="12"/>
                  </a:lnTo>
                  <a:lnTo>
                    <a:pt x="0" y="0"/>
                  </a:lnTo>
                  <a:lnTo>
                    <a:pt x="20" y="6"/>
                  </a:lnTo>
                  <a:lnTo>
                    <a:pt x="2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8" name="Google Shape;398;p6"/>
            <p:cNvSpPr/>
            <p:nvPr/>
          </p:nvSpPr>
          <p:spPr>
            <a:xfrm>
              <a:off x="2959" y="1907"/>
              <a:ext cx="28" cy="22"/>
            </a:xfrm>
            <a:custGeom>
              <a:rect b="b" l="l" r="r" t="t"/>
              <a:pathLst>
                <a:path extrusionOk="0" h="22" w="28">
                  <a:moveTo>
                    <a:pt x="8" y="0"/>
                  </a:moveTo>
                  <a:lnTo>
                    <a:pt x="28" y="10"/>
                  </a:lnTo>
                  <a:lnTo>
                    <a:pt x="28" y="22"/>
                  </a:lnTo>
                  <a:lnTo>
                    <a:pt x="2" y="9"/>
                  </a:lnTo>
                  <a:lnTo>
                    <a:pt x="0" y="1"/>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9" name="Google Shape;399;p6"/>
            <p:cNvSpPr/>
            <p:nvPr/>
          </p:nvSpPr>
          <p:spPr>
            <a:xfrm>
              <a:off x="2554" y="2059"/>
              <a:ext cx="47" cy="23"/>
            </a:xfrm>
            <a:custGeom>
              <a:rect b="b" l="l" r="r" t="t"/>
              <a:pathLst>
                <a:path extrusionOk="0" h="23" w="47">
                  <a:moveTo>
                    <a:pt x="7" y="12"/>
                  </a:moveTo>
                  <a:lnTo>
                    <a:pt x="35" y="0"/>
                  </a:lnTo>
                  <a:lnTo>
                    <a:pt x="47" y="5"/>
                  </a:lnTo>
                  <a:lnTo>
                    <a:pt x="42" y="17"/>
                  </a:lnTo>
                  <a:lnTo>
                    <a:pt x="4" y="23"/>
                  </a:lnTo>
                  <a:lnTo>
                    <a:pt x="0" y="16"/>
                  </a:lnTo>
                  <a:lnTo>
                    <a:pt x="7" y="12"/>
                  </a:lnTo>
                  <a:lnTo>
                    <a:pt x="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0" name="Google Shape;400;p6"/>
            <p:cNvSpPr/>
            <p:nvPr/>
          </p:nvSpPr>
          <p:spPr>
            <a:xfrm>
              <a:off x="2574" y="2089"/>
              <a:ext cx="19" cy="17"/>
            </a:xfrm>
            <a:custGeom>
              <a:rect b="b" l="l" r="r" t="t"/>
              <a:pathLst>
                <a:path extrusionOk="0" h="17" w="19">
                  <a:moveTo>
                    <a:pt x="0" y="4"/>
                  </a:moveTo>
                  <a:lnTo>
                    <a:pt x="11" y="0"/>
                  </a:lnTo>
                  <a:lnTo>
                    <a:pt x="19" y="8"/>
                  </a:lnTo>
                  <a:lnTo>
                    <a:pt x="11" y="17"/>
                  </a:lnTo>
                  <a:lnTo>
                    <a:pt x="2" y="15"/>
                  </a:lnTo>
                  <a:lnTo>
                    <a:pt x="0" y="4"/>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1" name="Google Shape;401;p6"/>
            <p:cNvSpPr/>
            <p:nvPr/>
          </p:nvSpPr>
          <p:spPr>
            <a:xfrm>
              <a:off x="3090" y="2630"/>
              <a:ext cx="150" cy="91"/>
            </a:xfrm>
            <a:custGeom>
              <a:rect b="b" l="l" r="r" t="t"/>
              <a:pathLst>
                <a:path extrusionOk="0" h="91" w="150">
                  <a:moveTo>
                    <a:pt x="147" y="13"/>
                  </a:moveTo>
                  <a:lnTo>
                    <a:pt x="105" y="35"/>
                  </a:lnTo>
                  <a:lnTo>
                    <a:pt x="60" y="55"/>
                  </a:lnTo>
                  <a:lnTo>
                    <a:pt x="31" y="74"/>
                  </a:lnTo>
                  <a:lnTo>
                    <a:pt x="7" y="91"/>
                  </a:lnTo>
                  <a:lnTo>
                    <a:pt x="0" y="83"/>
                  </a:lnTo>
                  <a:lnTo>
                    <a:pt x="24" y="63"/>
                  </a:lnTo>
                  <a:lnTo>
                    <a:pt x="66" y="37"/>
                  </a:lnTo>
                  <a:lnTo>
                    <a:pt x="110" y="13"/>
                  </a:lnTo>
                  <a:lnTo>
                    <a:pt x="139" y="0"/>
                  </a:lnTo>
                  <a:lnTo>
                    <a:pt x="150" y="3"/>
                  </a:lnTo>
                  <a:lnTo>
                    <a:pt x="147" y="13"/>
                  </a:lnTo>
                  <a:lnTo>
                    <a:pt x="147"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2" name="Google Shape;402;p6"/>
            <p:cNvSpPr/>
            <p:nvPr/>
          </p:nvSpPr>
          <p:spPr>
            <a:xfrm>
              <a:off x="3175" y="2445"/>
              <a:ext cx="163" cy="257"/>
            </a:xfrm>
            <a:custGeom>
              <a:rect b="b" l="l" r="r" t="t"/>
              <a:pathLst>
                <a:path extrusionOk="0" h="257" w="163">
                  <a:moveTo>
                    <a:pt x="8" y="0"/>
                  </a:moveTo>
                  <a:lnTo>
                    <a:pt x="44" y="30"/>
                  </a:lnTo>
                  <a:lnTo>
                    <a:pt x="69" y="55"/>
                  </a:lnTo>
                  <a:lnTo>
                    <a:pt x="94" y="83"/>
                  </a:lnTo>
                  <a:lnTo>
                    <a:pt x="120" y="112"/>
                  </a:lnTo>
                  <a:lnTo>
                    <a:pt x="141" y="138"/>
                  </a:lnTo>
                  <a:lnTo>
                    <a:pt x="163" y="176"/>
                  </a:lnTo>
                  <a:lnTo>
                    <a:pt x="158" y="200"/>
                  </a:lnTo>
                  <a:lnTo>
                    <a:pt x="137" y="223"/>
                  </a:lnTo>
                  <a:lnTo>
                    <a:pt x="112" y="243"/>
                  </a:lnTo>
                  <a:lnTo>
                    <a:pt x="92" y="257"/>
                  </a:lnTo>
                  <a:lnTo>
                    <a:pt x="77" y="255"/>
                  </a:lnTo>
                  <a:lnTo>
                    <a:pt x="79" y="240"/>
                  </a:lnTo>
                  <a:lnTo>
                    <a:pt x="105" y="218"/>
                  </a:lnTo>
                  <a:lnTo>
                    <a:pt x="127" y="203"/>
                  </a:lnTo>
                  <a:lnTo>
                    <a:pt x="150" y="182"/>
                  </a:lnTo>
                  <a:lnTo>
                    <a:pt x="139" y="151"/>
                  </a:lnTo>
                  <a:lnTo>
                    <a:pt x="118" y="127"/>
                  </a:lnTo>
                  <a:lnTo>
                    <a:pt x="85" y="90"/>
                  </a:lnTo>
                  <a:lnTo>
                    <a:pt x="65" y="70"/>
                  </a:lnTo>
                  <a:lnTo>
                    <a:pt x="41" y="48"/>
                  </a:lnTo>
                  <a:lnTo>
                    <a:pt x="1" y="9"/>
                  </a:lnTo>
                  <a:lnTo>
                    <a:pt x="0" y="1"/>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3" name="Google Shape;403;p6"/>
            <p:cNvSpPr/>
            <p:nvPr/>
          </p:nvSpPr>
          <p:spPr>
            <a:xfrm>
              <a:off x="2858" y="2638"/>
              <a:ext cx="243" cy="162"/>
            </a:xfrm>
            <a:custGeom>
              <a:rect b="b" l="l" r="r" t="t"/>
              <a:pathLst>
                <a:path extrusionOk="0" h="162" w="243">
                  <a:moveTo>
                    <a:pt x="9" y="1"/>
                  </a:moveTo>
                  <a:lnTo>
                    <a:pt x="43" y="33"/>
                  </a:lnTo>
                  <a:lnTo>
                    <a:pt x="74" y="66"/>
                  </a:lnTo>
                  <a:lnTo>
                    <a:pt x="93" y="88"/>
                  </a:lnTo>
                  <a:lnTo>
                    <a:pt x="113" y="107"/>
                  </a:lnTo>
                  <a:lnTo>
                    <a:pt x="135" y="123"/>
                  </a:lnTo>
                  <a:lnTo>
                    <a:pt x="161" y="136"/>
                  </a:lnTo>
                  <a:lnTo>
                    <a:pt x="193" y="129"/>
                  </a:lnTo>
                  <a:lnTo>
                    <a:pt x="229" y="115"/>
                  </a:lnTo>
                  <a:lnTo>
                    <a:pt x="243" y="126"/>
                  </a:lnTo>
                  <a:lnTo>
                    <a:pt x="227" y="140"/>
                  </a:lnTo>
                  <a:lnTo>
                    <a:pt x="208" y="151"/>
                  </a:lnTo>
                  <a:lnTo>
                    <a:pt x="175" y="162"/>
                  </a:lnTo>
                  <a:lnTo>
                    <a:pt x="133" y="152"/>
                  </a:lnTo>
                  <a:lnTo>
                    <a:pt x="95" y="118"/>
                  </a:lnTo>
                  <a:lnTo>
                    <a:pt x="61" y="76"/>
                  </a:lnTo>
                  <a:lnTo>
                    <a:pt x="46" y="60"/>
                  </a:lnTo>
                  <a:lnTo>
                    <a:pt x="28" y="42"/>
                  </a:lnTo>
                  <a:lnTo>
                    <a:pt x="0" y="8"/>
                  </a:lnTo>
                  <a:lnTo>
                    <a:pt x="1" y="0"/>
                  </a:lnTo>
                  <a:lnTo>
                    <a:pt x="9" y="1"/>
                  </a:lnTo>
                  <a:lnTo>
                    <a:pt x="9"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4" name="Google Shape;404;p6"/>
            <p:cNvSpPr/>
            <p:nvPr/>
          </p:nvSpPr>
          <p:spPr>
            <a:xfrm>
              <a:off x="3141" y="2429"/>
              <a:ext cx="141" cy="191"/>
            </a:xfrm>
            <a:custGeom>
              <a:rect b="b" l="l" r="r" t="t"/>
              <a:pathLst>
                <a:path extrusionOk="0" h="191" w="141">
                  <a:moveTo>
                    <a:pt x="11" y="4"/>
                  </a:moveTo>
                  <a:lnTo>
                    <a:pt x="29" y="37"/>
                  </a:lnTo>
                  <a:lnTo>
                    <a:pt x="46" y="57"/>
                  </a:lnTo>
                  <a:lnTo>
                    <a:pt x="64" y="75"/>
                  </a:lnTo>
                  <a:lnTo>
                    <a:pt x="96" y="115"/>
                  </a:lnTo>
                  <a:lnTo>
                    <a:pt x="108" y="130"/>
                  </a:lnTo>
                  <a:lnTo>
                    <a:pt x="131" y="160"/>
                  </a:lnTo>
                  <a:lnTo>
                    <a:pt x="141" y="191"/>
                  </a:lnTo>
                  <a:lnTo>
                    <a:pt x="112" y="172"/>
                  </a:lnTo>
                  <a:lnTo>
                    <a:pt x="88" y="142"/>
                  </a:lnTo>
                  <a:lnTo>
                    <a:pt x="70" y="118"/>
                  </a:lnTo>
                  <a:lnTo>
                    <a:pt x="51" y="91"/>
                  </a:lnTo>
                  <a:lnTo>
                    <a:pt x="33" y="64"/>
                  </a:lnTo>
                  <a:lnTo>
                    <a:pt x="17" y="39"/>
                  </a:lnTo>
                  <a:lnTo>
                    <a:pt x="0" y="7"/>
                  </a:lnTo>
                  <a:lnTo>
                    <a:pt x="4" y="0"/>
                  </a:lnTo>
                  <a:lnTo>
                    <a:pt x="11" y="4"/>
                  </a:lnTo>
                  <a:lnTo>
                    <a:pt x="11"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5" name="Google Shape;405;p6"/>
            <p:cNvSpPr/>
            <p:nvPr/>
          </p:nvSpPr>
          <p:spPr>
            <a:xfrm>
              <a:off x="3010" y="2700"/>
              <a:ext cx="99" cy="48"/>
            </a:xfrm>
            <a:custGeom>
              <a:rect b="b" l="l" r="r" t="t"/>
              <a:pathLst>
                <a:path extrusionOk="0" h="48" w="99">
                  <a:moveTo>
                    <a:pt x="0" y="34"/>
                  </a:moveTo>
                  <a:lnTo>
                    <a:pt x="46" y="16"/>
                  </a:lnTo>
                  <a:lnTo>
                    <a:pt x="95" y="0"/>
                  </a:lnTo>
                  <a:lnTo>
                    <a:pt x="99" y="11"/>
                  </a:lnTo>
                  <a:lnTo>
                    <a:pt x="48" y="32"/>
                  </a:lnTo>
                  <a:lnTo>
                    <a:pt x="15" y="48"/>
                  </a:lnTo>
                  <a:lnTo>
                    <a:pt x="0" y="34"/>
                  </a:lnTo>
                  <a:lnTo>
                    <a:pt x="0"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6" name="Google Shape;406;p6"/>
            <p:cNvSpPr/>
            <p:nvPr/>
          </p:nvSpPr>
          <p:spPr>
            <a:xfrm>
              <a:off x="2851" y="2537"/>
              <a:ext cx="178" cy="208"/>
            </a:xfrm>
            <a:custGeom>
              <a:rect b="b" l="l" r="r" t="t"/>
              <a:pathLst>
                <a:path extrusionOk="0" h="208" w="178">
                  <a:moveTo>
                    <a:pt x="10" y="3"/>
                  </a:moveTo>
                  <a:lnTo>
                    <a:pt x="30" y="34"/>
                  </a:lnTo>
                  <a:lnTo>
                    <a:pt x="56" y="61"/>
                  </a:lnTo>
                  <a:lnTo>
                    <a:pt x="83" y="86"/>
                  </a:lnTo>
                  <a:lnTo>
                    <a:pt x="107" y="111"/>
                  </a:lnTo>
                  <a:lnTo>
                    <a:pt x="130" y="137"/>
                  </a:lnTo>
                  <a:lnTo>
                    <a:pt x="153" y="164"/>
                  </a:lnTo>
                  <a:lnTo>
                    <a:pt x="174" y="190"/>
                  </a:lnTo>
                  <a:lnTo>
                    <a:pt x="178" y="200"/>
                  </a:lnTo>
                  <a:lnTo>
                    <a:pt x="175" y="208"/>
                  </a:lnTo>
                  <a:lnTo>
                    <a:pt x="157" y="208"/>
                  </a:lnTo>
                  <a:lnTo>
                    <a:pt x="111" y="157"/>
                  </a:lnTo>
                  <a:lnTo>
                    <a:pt x="90" y="128"/>
                  </a:lnTo>
                  <a:lnTo>
                    <a:pt x="68" y="101"/>
                  </a:lnTo>
                  <a:lnTo>
                    <a:pt x="51" y="82"/>
                  </a:lnTo>
                  <a:lnTo>
                    <a:pt x="30" y="56"/>
                  </a:lnTo>
                  <a:lnTo>
                    <a:pt x="0" y="8"/>
                  </a:lnTo>
                  <a:lnTo>
                    <a:pt x="2" y="0"/>
                  </a:lnTo>
                  <a:lnTo>
                    <a:pt x="10" y="3"/>
                  </a:lnTo>
                  <a:lnTo>
                    <a:pt x="1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7" name="Google Shape;407;p6"/>
            <p:cNvSpPr/>
            <p:nvPr/>
          </p:nvSpPr>
          <p:spPr>
            <a:xfrm>
              <a:off x="3193" y="2697"/>
              <a:ext cx="48" cy="33"/>
            </a:xfrm>
            <a:custGeom>
              <a:rect b="b" l="l" r="r" t="t"/>
              <a:pathLst>
                <a:path extrusionOk="0" h="33" w="48">
                  <a:moveTo>
                    <a:pt x="4" y="30"/>
                  </a:moveTo>
                  <a:lnTo>
                    <a:pt x="0" y="16"/>
                  </a:lnTo>
                  <a:lnTo>
                    <a:pt x="10" y="0"/>
                  </a:lnTo>
                  <a:lnTo>
                    <a:pt x="32" y="0"/>
                  </a:lnTo>
                  <a:lnTo>
                    <a:pt x="48" y="16"/>
                  </a:lnTo>
                  <a:lnTo>
                    <a:pt x="41" y="33"/>
                  </a:lnTo>
                  <a:lnTo>
                    <a:pt x="31" y="25"/>
                  </a:lnTo>
                  <a:lnTo>
                    <a:pt x="15" y="16"/>
                  </a:lnTo>
                  <a:lnTo>
                    <a:pt x="13" y="24"/>
                  </a:lnTo>
                  <a:lnTo>
                    <a:pt x="13" y="30"/>
                  </a:lnTo>
                  <a:lnTo>
                    <a:pt x="4" y="30"/>
                  </a:lnTo>
                  <a:lnTo>
                    <a:pt x="4"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8" name="Google Shape;408;p6"/>
            <p:cNvSpPr/>
            <p:nvPr/>
          </p:nvSpPr>
          <p:spPr>
            <a:xfrm>
              <a:off x="2916" y="2535"/>
              <a:ext cx="65" cy="57"/>
            </a:xfrm>
            <a:custGeom>
              <a:rect b="b" l="l" r="r" t="t"/>
              <a:pathLst>
                <a:path extrusionOk="0" h="57" w="65">
                  <a:moveTo>
                    <a:pt x="51" y="31"/>
                  </a:moveTo>
                  <a:lnTo>
                    <a:pt x="53" y="21"/>
                  </a:lnTo>
                  <a:lnTo>
                    <a:pt x="64" y="19"/>
                  </a:lnTo>
                  <a:lnTo>
                    <a:pt x="65" y="35"/>
                  </a:lnTo>
                  <a:lnTo>
                    <a:pt x="52" y="47"/>
                  </a:lnTo>
                  <a:lnTo>
                    <a:pt x="35" y="57"/>
                  </a:lnTo>
                  <a:lnTo>
                    <a:pt x="0" y="28"/>
                  </a:lnTo>
                  <a:lnTo>
                    <a:pt x="9" y="7"/>
                  </a:lnTo>
                  <a:lnTo>
                    <a:pt x="32" y="0"/>
                  </a:lnTo>
                  <a:lnTo>
                    <a:pt x="36" y="7"/>
                  </a:lnTo>
                  <a:lnTo>
                    <a:pt x="29" y="11"/>
                  </a:lnTo>
                  <a:lnTo>
                    <a:pt x="16" y="24"/>
                  </a:lnTo>
                  <a:lnTo>
                    <a:pt x="31" y="39"/>
                  </a:lnTo>
                  <a:lnTo>
                    <a:pt x="51" y="31"/>
                  </a:lnTo>
                  <a:lnTo>
                    <a:pt x="51"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9" name="Google Shape;409;p6"/>
            <p:cNvSpPr/>
            <p:nvPr/>
          </p:nvSpPr>
          <p:spPr>
            <a:xfrm>
              <a:off x="2965" y="2577"/>
              <a:ext cx="145" cy="50"/>
            </a:xfrm>
            <a:custGeom>
              <a:rect b="b" l="l" r="r" t="t"/>
              <a:pathLst>
                <a:path extrusionOk="0" h="50" w="145">
                  <a:moveTo>
                    <a:pt x="9" y="15"/>
                  </a:moveTo>
                  <a:lnTo>
                    <a:pt x="28" y="29"/>
                  </a:lnTo>
                  <a:lnTo>
                    <a:pt x="77" y="31"/>
                  </a:lnTo>
                  <a:lnTo>
                    <a:pt x="122" y="9"/>
                  </a:lnTo>
                  <a:lnTo>
                    <a:pt x="132" y="1"/>
                  </a:lnTo>
                  <a:lnTo>
                    <a:pt x="144" y="0"/>
                  </a:lnTo>
                  <a:lnTo>
                    <a:pt x="145" y="12"/>
                  </a:lnTo>
                  <a:lnTo>
                    <a:pt x="137" y="25"/>
                  </a:lnTo>
                  <a:lnTo>
                    <a:pt x="123" y="34"/>
                  </a:lnTo>
                  <a:lnTo>
                    <a:pt x="69" y="50"/>
                  </a:lnTo>
                  <a:lnTo>
                    <a:pt x="16" y="36"/>
                  </a:lnTo>
                  <a:lnTo>
                    <a:pt x="0" y="21"/>
                  </a:lnTo>
                  <a:lnTo>
                    <a:pt x="1" y="13"/>
                  </a:lnTo>
                  <a:lnTo>
                    <a:pt x="9" y="15"/>
                  </a:lnTo>
                  <a:lnTo>
                    <a:pt x="9"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0" name="Google Shape;410;p6"/>
            <p:cNvSpPr/>
            <p:nvPr/>
          </p:nvSpPr>
          <p:spPr>
            <a:xfrm>
              <a:off x="3062" y="2437"/>
              <a:ext cx="83" cy="65"/>
            </a:xfrm>
            <a:custGeom>
              <a:rect b="b" l="l" r="r" t="t"/>
              <a:pathLst>
                <a:path extrusionOk="0" h="65" w="83">
                  <a:moveTo>
                    <a:pt x="63" y="41"/>
                  </a:moveTo>
                  <a:lnTo>
                    <a:pt x="50" y="27"/>
                  </a:lnTo>
                  <a:lnTo>
                    <a:pt x="47" y="20"/>
                  </a:lnTo>
                  <a:lnTo>
                    <a:pt x="54" y="17"/>
                  </a:lnTo>
                  <a:lnTo>
                    <a:pt x="83" y="36"/>
                  </a:lnTo>
                  <a:lnTo>
                    <a:pt x="77" y="56"/>
                  </a:lnTo>
                  <a:lnTo>
                    <a:pt x="55" y="65"/>
                  </a:lnTo>
                  <a:lnTo>
                    <a:pt x="6" y="59"/>
                  </a:lnTo>
                  <a:lnTo>
                    <a:pt x="0" y="25"/>
                  </a:lnTo>
                  <a:lnTo>
                    <a:pt x="11" y="8"/>
                  </a:lnTo>
                  <a:lnTo>
                    <a:pt x="27" y="0"/>
                  </a:lnTo>
                  <a:lnTo>
                    <a:pt x="27" y="11"/>
                  </a:lnTo>
                  <a:lnTo>
                    <a:pt x="9" y="27"/>
                  </a:lnTo>
                  <a:lnTo>
                    <a:pt x="12" y="49"/>
                  </a:lnTo>
                  <a:lnTo>
                    <a:pt x="41" y="56"/>
                  </a:lnTo>
                  <a:lnTo>
                    <a:pt x="63" y="41"/>
                  </a:lnTo>
                  <a:lnTo>
                    <a:pt x="63"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1" name="Google Shape;411;p6"/>
            <p:cNvSpPr/>
            <p:nvPr/>
          </p:nvSpPr>
          <p:spPr>
            <a:xfrm>
              <a:off x="2958" y="2351"/>
              <a:ext cx="114" cy="82"/>
            </a:xfrm>
            <a:custGeom>
              <a:rect b="b" l="l" r="r" t="t"/>
              <a:pathLst>
                <a:path extrusionOk="0" h="82" w="114">
                  <a:moveTo>
                    <a:pt x="87" y="43"/>
                  </a:moveTo>
                  <a:lnTo>
                    <a:pt x="73" y="20"/>
                  </a:lnTo>
                  <a:lnTo>
                    <a:pt x="70" y="12"/>
                  </a:lnTo>
                  <a:lnTo>
                    <a:pt x="77" y="9"/>
                  </a:lnTo>
                  <a:lnTo>
                    <a:pt x="114" y="43"/>
                  </a:lnTo>
                  <a:lnTo>
                    <a:pt x="111" y="58"/>
                  </a:lnTo>
                  <a:lnTo>
                    <a:pt x="101" y="69"/>
                  </a:lnTo>
                  <a:lnTo>
                    <a:pt x="69" y="82"/>
                  </a:lnTo>
                  <a:lnTo>
                    <a:pt x="32" y="79"/>
                  </a:lnTo>
                  <a:lnTo>
                    <a:pt x="3" y="59"/>
                  </a:lnTo>
                  <a:lnTo>
                    <a:pt x="0" y="40"/>
                  </a:lnTo>
                  <a:lnTo>
                    <a:pt x="9" y="21"/>
                  </a:lnTo>
                  <a:lnTo>
                    <a:pt x="26" y="6"/>
                  </a:lnTo>
                  <a:lnTo>
                    <a:pt x="46" y="0"/>
                  </a:lnTo>
                  <a:lnTo>
                    <a:pt x="46" y="12"/>
                  </a:lnTo>
                  <a:lnTo>
                    <a:pt x="22" y="24"/>
                  </a:lnTo>
                  <a:lnTo>
                    <a:pt x="17" y="49"/>
                  </a:lnTo>
                  <a:lnTo>
                    <a:pt x="33" y="62"/>
                  </a:lnTo>
                  <a:lnTo>
                    <a:pt x="54" y="64"/>
                  </a:lnTo>
                  <a:lnTo>
                    <a:pt x="87" y="43"/>
                  </a:lnTo>
                  <a:lnTo>
                    <a:pt x="87" y="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2" name="Google Shape;412;p6"/>
            <p:cNvSpPr/>
            <p:nvPr/>
          </p:nvSpPr>
          <p:spPr>
            <a:xfrm>
              <a:off x="2981" y="2422"/>
              <a:ext cx="40" cy="87"/>
            </a:xfrm>
            <a:custGeom>
              <a:rect b="b" l="l" r="r" t="t"/>
              <a:pathLst>
                <a:path extrusionOk="0" h="87" w="40">
                  <a:moveTo>
                    <a:pt x="40" y="2"/>
                  </a:moveTo>
                  <a:lnTo>
                    <a:pt x="28" y="45"/>
                  </a:lnTo>
                  <a:lnTo>
                    <a:pt x="10" y="87"/>
                  </a:lnTo>
                  <a:lnTo>
                    <a:pt x="0" y="83"/>
                  </a:lnTo>
                  <a:lnTo>
                    <a:pt x="17" y="39"/>
                  </a:lnTo>
                  <a:lnTo>
                    <a:pt x="29" y="0"/>
                  </a:lnTo>
                  <a:lnTo>
                    <a:pt x="40" y="2"/>
                  </a:lnTo>
                  <a:lnTo>
                    <a:pt x="40"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3" name="Google Shape;413;p6"/>
            <p:cNvSpPr/>
            <p:nvPr/>
          </p:nvSpPr>
          <p:spPr>
            <a:xfrm>
              <a:off x="2942" y="2484"/>
              <a:ext cx="77" cy="69"/>
            </a:xfrm>
            <a:custGeom>
              <a:rect b="b" l="l" r="r" t="t"/>
              <a:pathLst>
                <a:path extrusionOk="0" h="69" w="77">
                  <a:moveTo>
                    <a:pt x="18" y="17"/>
                  </a:moveTo>
                  <a:lnTo>
                    <a:pt x="25" y="47"/>
                  </a:lnTo>
                  <a:lnTo>
                    <a:pt x="64" y="30"/>
                  </a:lnTo>
                  <a:lnTo>
                    <a:pt x="68" y="40"/>
                  </a:lnTo>
                  <a:lnTo>
                    <a:pt x="27" y="69"/>
                  </a:lnTo>
                  <a:lnTo>
                    <a:pt x="11" y="64"/>
                  </a:lnTo>
                  <a:lnTo>
                    <a:pt x="0" y="10"/>
                  </a:lnTo>
                  <a:lnTo>
                    <a:pt x="8" y="0"/>
                  </a:lnTo>
                  <a:lnTo>
                    <a:pt x="77" y="10"/>
                  </a:lnTo>
                  <a:lnTo>
                    <a:pt x="77" y="21"/>
                  </a:lnTo>
                  <a:lnTo>
                    <a:pt x="18" y="17"/>
                  </a:lnTo>
                  <a:lnTo>
                    <a:pt x="18"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4" name="Google Shape;414;p6"/>
            <p:cNvSpPr/>
            <p:nvPr/>
          </p:nvSpPr>
          <p:spPr>
            <a:xfrm>
              <a:off x="3061" y="2519"/>
              <a:ext cx="90" cy="69"/>
            </a:xfrm>
            <a:custGeom>
              <a:rect b="b" l="l" r="r" t="t"/>
              <a:pathLst>
                <a:path extrusionOk="0" h="69" w="90">
                  <a:moveTo>
                    <a:pt x="72" y="50"/>
                  </a:moveTo>
                  <a:lnTo>
                    <a:pt x="46" y="13"/>
                  </a:lnTo>
                  <a:lnTo>
                    <a:pt x="9" y="53"/>
                  </a:lnTo>
                  <a:lnTo>
                    <a:pt x="0" y="44"/>
                  </a:lnTo>
                  <a:lnTo>
                    <a:pt x="20" y="21"/>
                  </a:lnTo>
                  <a:lnTo>
                    <a:pt x="43" y="0"/>
                  </a:lnTo>
                  <a:lnTo>
                    <a:pt x="51" y="1"/>
                  </a:lnTo>
                  <a:lnTo>
                    <a:pt x="72" y="25"/>
                  </a:lnTo>
                  <a:lnTo>
                    <a:pt x="90" y="51"/>
                  </a:lnTo>
                  <a:lnTo>
                    <a:pt x="86" y="61"/>
                  </a:lnTo>
                  <a:lnTo>
                    <a:pt x="32" y="69"/>
                  </a:lnTo>
                  <a:lnTo>
                    <a:pt x="16" y="63"/>
                  </a:lnTo>
                  <a:lnTo>
                    <a:pt x="26" y="53"/>
                  </a:lnTo>
                  <a:lnTo>
                    <a:pt x="72" y="50"/>
                  </a:lnTo>
                  <a:lnTo>
                    <a:pt x="72"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5" name="Google Shape;415;p6"/>
            <p:cNvSpPr/>
            <p:nvPr/>
          </p:nvSpPr>
          <p:spPr>
            <a:xfrm>
              <a:off x="2855" y="1942"/>
              <a:ext cx="107" cy="66"/>
            </a:xfrm>
            <a:custGeom>
              <a:rect b="b" l="l" r="r" t="t"/>
              <a:pathLst>
                <a:path extrusionOk="0" h="66" w="107">
                  <a:moveTo>
                    <a:pt x="36" y="35"/>
                  </a:moveTo>
                  <a:lnTo>
                    <a:pt x="43" y="30"/>
                  </a:lnTo>
                  <a:lnTo>
                    <a:pt x="61" y="37"/>
                  </a:lnTo>
                  <a:lnTo>
                    <a:pt x="77" y="33"/>
                  </a:lnTo>
                  <a:lnTo>
                    <a:pt x="89" y="43"/>
                  </a:lnTo>
                  <a:lnTo>
                    <a:pt x="92" y="26"/>
                  </a:lnTo>
                  <a:lnTo>
                    <a:pt x="105" y="33"/>
                  </a:lnTo>
                  <a:lnTo>
                    <a:pt x="107" y="49"/>
                  </a:lnTo>
                  <a:lnTo>
                    <a:pt x="96" y="58"/>
                  </a:lnTo>
                  <a:lnTo>
                    <a:pt x="75" y="53"/>
                  </a:lnTo>
                  <a:lnTo>
                    <a:pt x="65" y="61"/>
                  </a:lnTo>
                  <a:lnTo>
                    <a:pt x="55" y="66"/>
                  </a:lnTo>
                  <a:lnTo>
                    <a:pt x="37" y="57"/>
                  </a:lnTo>
                  <a:lnTo>
                    <a:pt x="27" y="43"/>
                  </a:lnTo>
                  <a:lnTo>
                    <a:pt x="10" y="39"/>
                  </a:lnTo>
                  <a:lnTo>
                    <a:pt x="0" y="30"/>
                  </a:lnTo>
                  <a:lnTo>
                    <a:pt x="10" y="13"/>
                  </a:lnTo>
                  <a:lnTo>
                    <a:pt x="22" y="0"/>
                  </a:lnTo>
                  <a:lnTo>
                    <a:pt x="32" y="4"/>
                  </a:lnTo>
                  <a:lnTo>
                    <a:pt x="21" y="19"/>
                  </a:lnTo>
                  <a:lnTo>
                    <a:pt x="13" y="29"/>
                  </a:lnTo>
                  <a:lnTo>
                    <a:pt x="36" y="35"/>
                  </a:lnTo>
                  <a:lnTo>
                    <a:pt x="36"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6" name="Google Shape;416;p6"/>
            <p:cNvSpPr/>
            <p:nvPr/>
          </p:nvSpPr>
          <p:spPr>
            <a:xfrm>
              <a:off x="2865" y="2000"/>
              <a:ext cx="64" cy="33"/>
            </a:xfrm>
            <a:custGeom>
              <a:rect b="b" l="l" r="r" t="t"/>
              <a:pathLst>
                <a:path extrusionOk="0" h="33" w="64">
                  <a:moveTo>
                    <a:pt x="10" y="3"/>
                  </a:moveTo>
                  <a:lnTo>
                    <a:pt x="32" y="15"/>
                  </a:lnTo>
                  <a:lnTo>
                    <a:pt x="60" y="11"/>
                  </a:lnTo>
                  <a:lnTo>
                    <a:pt x="64" y="22"/>
                  </a:lnTo>
                  <a:lnTo>
                    <a:pt x="32" y="33"/>
                  </a:lnTo>
                  <a:lnTo>
                    <a:pt x="12" y="26"/>
                  </a:lnTo>
                  <a:lnTo>
                    <a:pt x="0" y="7"/>
                  </a:lnTo>
                  <a:lnTo>
                    <a:pt x="3" y="0"/>
                  </a:lnTo>
                  <a:lnTo>
                    <a:pt x="10" y="3"/>
                  </a:lnTo>
                  <a:lnTo>
                    <a:pt x="1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7" name="Google Shape;417;p6"/>
            <p:cNvSpPr/>
            <p:nvPr/>
          </p:nvSpPr>
          <p:spPr>
            <a:xfrm>
              <a:off x="3090" y="2019"/>
              <a:ext cx="27" cy="18"/>
            </a:xfrm>
            <a:custGeom>
              <a:rect b="b" l="l" r="r" t="t"/>
              <a:pathLst>
                <a:path extrusionOk="0" h="18" w="27">
                  <a:moveTo>
                    <a:pt x="0" y="7"/>
                  </a:moveTo>
                  <a:lnTo>
                    <a:pt x="15" y="1"/>
                  </a:lnTo>
                  <a:lnTo>
                    <a:pt x="25" y="0"/>
                  </a:lnTo>
                  <a:lnTo>
                    <a:pt x="27" y="11"/>
                  </a:lnTo>
                  <a:lnTo>
                    <a:pt x="20" y="15"/>
                  </a:lnTo>
                  <a:lnTo>
                    <a:pt x="3" y="18"/>
                  </a:lnTo>
                  <a:lnTo>
                    <a:pt x="0" y="7"/>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8" name="Google Shape;418;p6"/>
            <p:cNvSpPr/>
            <p:nvPr/>
          </p:nvSpPr>
          <p:spPr>
            <a:xfrm>
              <a:off x="3177" y="2033"/>
              <a:ext cx="27" cy="19"/>
            </a:xfrm>
            <a:custGeom>
              <a:rect b="b" l="l" r="r" t="t"/>
              <a:pathLst>
                <a:path extrusionOk="0" h="19" w="27">
                  <a:moveTo>
                    <a:pt x="0" y="5"/>
                  </a:moveTo>
                  <a:lnTo>
                    <a:pt x="23" y="0"/>
                  </a:lnTo>
                  <a:lnTo>
                    <a:pt x="27" y="8"/>
                  </a:lnTo>
                  <a:lnTo>
                    <a:pt x="8" y="19"/>
                  </a:lnTo>
                  <a:lnTo>
                    <a:pt x="0" y="5"/>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9" name="Google Shape;419;p6"/>
            <p:cNvSpPr/>
            <p:nvPr/>
          </p:nvSpPr>
          <p:spPr>
            <a:xfrm>
              <a:off x="3106" y="2039"/>
              <a:ext cx="15" cy="16"/>
            </a:xfrm>
            <a:custGeom>
              <a:rect b="b" l="l" r="r" t="t"/>
              <a:pathLst>
                <a:path extrusionOk="0" h="16" w="15">
                  <a:moveTo>
                    <a:pt x="0" y="4"/>
                  </a:moveTo>
                  <a:lnTo>
                    <a:pt x="12" y="0"/>
                  </a:lnTo>
                  <a:lnTo>
                    <a:pt x="15" y="16"/>
                  </a:lnTo>
                  <a:lnTo>
                    <a:pt x="0" y="15"/>
                  </a:lnTo>
                  <a:lnTo>
                    <a:pt x="0" y="4"/>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0" name="Google Shape;420;p6"/>
            <p:cNvSpPr/>
            <p:nvPr/>
          </p:nvSpPr>
          <p:spPr>
            <a:xfrm>
              <a:off x="3213" y="1883"/>
              <a:ext cx="55" cy="93"/>
            </a:xfrm>
            <a:custGeom>
              <a:rect b="b" l="l" r="r" t="t"/>
              <a:pathLst>
                <a:path extrusionOk="0" h="93" w="55">
                  <a:moveTo>
                    <a:pt x="11" y="3"/>
                  </a:moveTo>
                  <a:lnTo>
                    <a:pt x="54" y="82"/>
                  </a:lnTo>
                  <a:lnTo>
                    <a:pt x="55" y="92"/>
                  </a:lnTo>
                  <a:lnTo>
                    <a:pt x="44" y="93"/>
                  </a:lnTo>
                  <a:lnTo>
                    <a:pt x="24" y="78"/>
                  </a:lnTo>
                  <a:lnTo>
                    <a:pt x="8" y="25"/>
                  </a:lnTo>
                  <a:lnTo>
                    <a:pt x="0" y="8"/>
                  </a:lnTo>
                  <a:lnTo>
                    <a:pt x="3" y="0"/>
                  </a:lnTo>
                  <a:lnTo>
                    <a:pt x="11" y="3"/>
                  </a:lnTo>
                  <a:lnTo>
                    <a:pt x="11"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6"/>
            <p:cNvSpPr/>
            <p:nvPr/>
          </p:nvSpPr>
          <p:spPr>
            <a:xfrm>
              <a:off x="3256" y="1914"/>
              <a:ext cx="65" cy="70"/>
            </a:xfrm>
            <a:custGeom>
              <a:rect b="b" l="l" r="r" t="t"/>
              <a:pathLst>
                <a:path extrusionOk="0" h="70" w="65">
                  <a:moveTo>
                    <a:pt x="10" y="3"/>
                  </a:moveTo>
                  <a:lnTo>
                    <a:pt x="45" y="43"/>
                  </a:lnTo>
                  <a:lnTo>
                    <a:pt x="62" y="60"/>
                  </a:lnTo>
                  <a:lnTo>
                    <a:pt x="65" y="68"/>
                  </a:lnTo>
                  <a:lnTo>
                    <a:pt x="57" y="70"/>
                  </a:lnTo>
                  <a:lnTo>
                    <a:pt x="26" y="58"/>
                  </a:lnTo>
                  <a:lnTo>
                    <a:pt x="0" y="7"/>
                  </a:lnTo>
                  <a:lnTo>
                    <a:pt x="2" y="0"/>
                  </a:lnTo>
                  <a:lnTo>
                    <a:pt x="10" y="3"/>
                  </a:lnTo>
                  <a:lnTo>
                    <a:pt x="1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2" name="Google Shape;422;p6"/>
            <p:cNvSpPr/>
            <p:nvPr/>
          </p:nvSpPr>
          <p:spPr>
            <a:xfrm>
              <a:off x="3001" y="2253"/>
              <a:ext cx="111" cy="39"/>
            </a:xfrm>
            <a:custGeom>
              <a:rect b="b" l="l" r="r" t="t"/>
              <a:pathLst>
                <a:path extrusionOk="0" h="39" w="111">
                  <a:moveTo>
                    <a:pt x="0" y="32"/>
                  </a:moveTo>
                  <a:lnTo>
                    <a:pt x="18" y="13"/>
                  </a:lnTo>
                  <a:lnTo>
                    <a:pt x="43" y="0"/>
                  </a:lnTo>
                  <a:lnTo>
                    <a:pt x="95" y="3"/>
                  </a:lnTo>
                  <a:lnTo>
                    <a:pt x="110" y="19"/>
                  </a:lnTo>
                  <a:lnTo>
                    <a:pt x="111" y="30"/>
                  </a:lnTo>
                  <a:lnTo>
                    <a:pt x="101" y="30"/>
                  </a:lnTo>
                  <a:lnTo>
                    <a:pt x="75" y="16"/>
                  </a:lnTo>
                  <a:lnTo>
                    <a:pt x="53" y="12"/>
                  </a:lnTo>
                  <a:lnTo>
                    <a:pt x="9" y="39"/>
                  </a:lnTo>
                  <a:lnTo>
                    <a:pt x="0" y="32"/>
                  </a:lnTo>
                  <a:lnTo>
                    <a:pt x="0"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3" name="Google Shape;423;p6"/>
            <p:cNvSpPr/>
            <p:nvPr/>
          </p:nvSpPr>
          <p:spPr>
            <a:xfrm>
              <a:off x="2682" y="2428"/>
              <a:ext cx="47" cy="357"/>
            </a:xfrm>
            <a:custGeom>
              <a:rect b="b" l="l" r="r" t="t"/>
              <a:pathLst>
                <a:path extrusionOk="0" h="357" w="47">
                  <a:moveTo>
                    <a:pt x="10" y="0"/>
                  </a:moveTo>
                  <a:lnTo>
                    <a:pt x="33" y="26"/>
                  </a:lnTo>
                  <a:lnTo>
                    <a:pt x="36" y="59"/>
                  </a:lnTo>
                  <a:lnTo>
                    <a:pt x="20" y="97"/>
                  </a:lnTo>
                  <a:lnTo>
                    <a:pt x="17" y="126"/>
                  </a:lnTo>
                  <a:lnTo>
                    <a:pt x="26" y="154"/>
                  </a:lnTo>
                  <a:lnTo>
                    <a:pt x="39" y="258"/>
                  </a:lnTo>
                  <a:lnTo>
                    <a:pt x="41" y="307"/>
                  </a:lnTo>
                  <a:lnTo>
                    <a:pt x="47" y="344"/>
                  </a:lnTo>
                  <a:lnTo>
                    <a:pt x="39" y="357"/>
                  </a:lnTo>
                  <a:lnTo>
                    <a:pt x="25" y="349"/>
                  </a:lnTo>
                  <a:lnTo>
                    <a:pt x="13" y="311"/>
                  </a:lnTo>
                  <a:lnTo>
                    <a:pt x="10" y="257"/>
                  </a:lnTo>
                  <a:lnTo>
                    <a:pt x="7" y="162"/>
                  </a:lnTo>
                  <a:lnTo>
                    <a:pt x="0" y="88"/>
                  </a:lnTo>
                  <a:lnTo>
                    <a:pt x="14" y="54"/>
                  </a:lnTo>
                  <a:lnTo>
                    <a:pt x="16" y="29"/>
                  </a:lnTo>
                  <a:lnTo>
                    <a:pt x="3" y="8"/>
                  </a:lnTo>
                  <a:lnTo>
                    <a:pt x="2" y="1"/>
                  </a:lnTo>
                  <a:lnTo>
                    <a:pt x="10" y="0"/>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4" name="Google Shape;424;p6"/>
            <p:cNvSpPr/>
            <p:nvPr/>
          </p:nvSpPr>
          <p:spPr>
            <a:xfrm>
              <a:off x="2718" y="2423"/>
              <a:ext cx="56" cy="173"/>
            </a:xfrm>
            <a:custGeom>
              <a:rect b="b" l="l" r="r" t="t"/>
              <a:pathLst>
                <a:path extrusionOk="0" h="173" w="56">
                  <a:moveTo>
                    <a:pt x="8" y="0"/>
                  </a:moveTo>
                  <a:lnTo>
                    <a:pt x="48" y="38"/>
                  </a:lnTo>
                  <a:lnTo>
                    <a:pt x="56" y="92"/>
                  </a:lnTo>
                  <a:lnTo>
                    <a:pt x="47" y="123"/>
                  </a:lnTo>
                  <a:lnTo>
                    <a:pt x="45" y="166"/>
                  </a:lnTo>
                  <a:lnTo>
                    <a:pt x="42" y="173"/>
                  </a:lnTo>
                  <a:lnTo>
                    <a:pt x="35" y="169"/>
                  </a:lnTo>
                  <a:lnTo>
                    <a:pt x="19" y="120"/>
                  </a:lnTo>
                  <a:lnTo>
                    <a:pt x="28" y="85"/>
                  </a:lnTo>
                  <a:lnTo>
                    <a:pt x="31" y="62"/>
                  </a:lnTo>
                  <a:lnTo>
                    <a:pt x="28" y="41"/>
                  </a:lnTo>
                  <a:lnTo>
                    <a:pt x="19" y="23"/>
                  </a:lnTo>
                  <a:lnTo>
                    <a:pt x="3" y="10"/>
                  </a:lnTo>
                  <a:lnTo>
                    <a:pt x="0" y="2"/>
                  </a:lnTo>
                  <a:lnTo>
                    <a:pt x="8" y="0"/>
                  </a:lnTo>
                  <a:lnTo>
                    <a:pt x="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5" name="Google Shape;425;p6"/>
            <p:cNvSpPr/>
            <p:nvPr/>
          </p:nvSpPr>
          <p:spPr>
            <a:xfrm>
              <a:off x="2375" y="2686"/>
              <a:ext cx="171" cy="176"/>
            </a:xfrm>
            <a:custGeom>
              <a:rect b="b" l="l" r="r" t="t"/>
              <a:pathLst>
                <a:path extrusionOk="0" h="176" w="171">
                  <a:moveTo>
                    <a:pt x="0" y="165"/>
                  </a:moveTo>
                  <a:lnTo>
                    <a:pt x="97" y="111"/>
                  </a:lnTo>
                  <a:lnTo>
                    <a:pt x="112" y="78"/>
                  </a:lnTo>
                  <a:lnTo>
                    <a:pt x="137" y="40"/>
                  </a:lnTo>
                  <a:lnTo>
                    <a:pt x="160" y="0"/>
                  </a:lnTo>
                  <a:lnTo>
                    <a:pt x="171" y="4"/>
                  </a:lnTo>
                  <a:lnTo>
                    <a:pt x="136" y="90"/>
                  </a:lnTo>
                  <a:lnTo>
                    <a:pt x="120" y="124"/>
                  </a:lnTo>
                  <a:lnTo>
                    <a:pt x="96" y="147"/>
                  </a:lnTo>
                  <a:lnTo>
                    <a:pt x="69" y="159"/>
                  </a:lnTo>
                  <a:lnTo>
                    <a:pt x="3" y="176"/>
                  </a:lnTo>
                  <a:lnTo>
                    <a:pt x="0" y="165"/>
                  </a:lnTo>
                  <a:lnTo>
                    <a:pt x="0" y="1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6" name="Google Shape;426;p6"/>
            <p:cNvSpPr/>
            <p:nvPr/>
          </p:nvSpPr>
          <p:spPr>
            <a:xfrm>
              <a:off x="3181" y="2222"/>
              <a:ext cx="59" cy="180"/>
            </a:xfrm>
            <a:custGeom>
              <a:rect b="b" l="l" r="r" t="t"/>
              <a:pathLst>
                <a:path extrusionOk="0" h="180" w="59">
                  <a:moveTo>
                    <a:pt x="38" y="136"/>
                  </a:moveTo>
                  <a:lnTo>
                    <a:pt x="56" y="130"/>
                  </a:lnTo>
                  <a:lnTo>
                    <a:pt x="59" y="146"/>
                  </a:lnTo>
                  <a:lnTo>
                    <a:pt x="41" y="164"/>
                  </a:lnTo>
                  <a:lnTo>
                    <a:pt x="25" y="180"/>
                  </a:lnTo>
                  <a:lnTo>
                    <a:pt x="14" y="176"/>
                  </a:lnTo>
                  <a:lnTo>
                    <a:pt x="11" y="143"/>
                  </a:lnTo>
                  <a:lnTo>
                    <a:pt x="0" y="71"/>
                  </a:lnTo>
                  <a:lnTo>
                    <a:pt x="14" y="31"/>
                  </a:lnTo>
                  <a:lnTo>
                    <a:pt x="27" y="13"/>
                  </a:lnTo>
                  <a:lnTo>
                    <a:pt x="43" y="0"/>
                  </a:lnTo>
                  <a:lnTo>
                    <a:pt x="50" y="9"/>
                  </a:lnTo>
                  <a:lnTo>
                    <a:pt x="31" y="49"/>
                  </a:lnTo>
                  <a:lnTo>
                    <a:pt x="28" y="69"/>
                  </a:lnTo>
                  <a:lnTo>
                    <a:pt x="30" y="89"/>
                  </a:lnTo>
                  <a:lnTo>
                    <a:pt x="38" y="136"/>
                  </a:lnTo>
                  <a:lnTo>
                    <a:pt x="38" y="1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595" name="Shape 595"/>
        <p:cNvGrpSpPr/>
        <p:nvPr/>
      </p:nvGrpSpPr>
      <p:grpSpPr>
        <a:xfrm>
          <a:off x="0" y="0"/>
          <a:ext cx="0" cy="0"/>
          <a:chOff x="0" y="0"/>
          <a:chExt cx="0" cy="0"/>
        </a:xfrm>
      </p:grpSpPr>
      <p:sp>
        <p:nvSpPr>
          <p:cNvPr id="596" name="Google Shape;596;p24"/>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597" name="Google Shape;597;p24"/>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598" name="Google Shape;598;p24"/>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99" name="Google Shape;599;p24"/>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types</a:t>
            </a:r>
            <a:r>
              <a:rPr b="1" i="0" lang="en-US" sz="2800" u="none">
                <a:solidFill>
                  <a:srgbClr val="800000"/>
                </a:solidFill>
                <a:latin typeface="Arial"/>
                <a:ea typeface="Arial"/>
                <a:cs typeface="Arial"/>
                <a:sym typeface="Arial"/>
              </a:rPr>
              <a:t> – White box testing</a:t>
            </a:r>
            <a:endParaRPr/>
          </a:p>
        </p:txBody>
      </p:sp>
      <p:sp>
        <p:nvSpPr>
          <p:cNvPr id="600" name="Google Shape;600;p24"/>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white box provides the information necessary to test all the possible pathways.  This includes not only correct inputs, but incorrect inputs, so that error handlers can be verified as well.</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You know how the box handles errors.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You can usually write tests that verify all code pathways.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The unit test, being more complete, is a kind of documentation guideline that the implementer can use when actually writing the code in the box.</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Resource dependencies are known.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Internal workings can be inspected.</a:t>
            </a:r>
            <a:endParaRPr/>
          </a:p>
        </p:txBody>
      </p:sp>
      <p:pic>
        <p:nvPicPr>
          <p:cNvPr id="601" name="Google Shape;601;p24"/>
          <p:cNvPicPr preferRelativeResize="0"/>
          <p:nvPr/>
        </p:nvPicPr>
        <p:blipFill rotWithShape="1">
          <a:blip r:embed="rId3">
            <a:alphaModFix/>
          </a:blip>
          <a:srcRect b="0" l="0" r="0" t="0"/>
          <a:stretch/>
        </p:blipFill>
        <p:spPr>
          <a:xfrm>
            <a:off x="1600200" y="4114800"/>
            <a:ext cx="6400800" cy="1577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05" name="Shape 605"/>
        <p:cNvGrpSpPr/>
        <p:nvPr/>
      </p:nvGrpSpPr>
      <p:grpSpPr>
        <a:xfrm>
          <a:off x="0" y="0"/>
          <a:ext cx="0" cy="0"/>
          <a:chOff x="0" y="0"/>
          <a:chExt cx="0" cy="0"/>
        </a:xfrm>
      </p:grpSpPr>
      <p:sp>
        <p:nvSpPr>
          <p:cNvPr id="606" name="Google Shape;606;p25"/>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07" name="Google Shape;607;p25"/>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08" name="Google Shape;608;p25"/>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09" name="Google Shape;609;p25"/>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frameworks</a:t>
            </a:r>
            <a:endParaRPr/>
          </a:p>
        </p:txBody>
      </p:sp>
      <p:sp>
        <p:nvSpPr>
          <p:cNvPr id="610" name="Google Shape;610;p25"/>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Unit test frameworks help simplify the process of unit testing, have been developed for a wide variety of language. </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Unit test frameworks provides: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Base classes for creating test case, test suite.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Support for creating mock objects.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Assertion statements that are used to test your code.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An easy way for executing unit test as well as outputting the test result.</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Examples about unit test frameworks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CUnit for C</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C++Test for C++</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CPPUnit for C++</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DUnit for Delphi</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JMock</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MockEJB</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14" name="Shape 614"/>
        <p:cNvGrpSpPr/>
        <p:nvPr/>
      </p:nvGrpSpPr>
      <p:grpSpPr>
        <a:xfrm>
          <a:off x="0" y="0"/>
          <a:ext cx="0" cy="0"/>
          <a:chOff x="0" y="0"/>
          <a:chExt cx="0" cy="0"/>
        </a:xfrm>
      </p:grpSpPr>
      <p:sp>
        <p:nvSpPr>
          <p:cNvPr id="615" name="Google Shape;615;p26"/>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16" name="Google Shape;616;p26"/>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17" name="Google Shape;617;p26"/>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18" name="Google Shape;618;p26"/>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Design and unit test considerations</a:t>
            </a:r>
            <a:endParaRPr/>
          </a:p>
        </p:txBody>
      </p:sp>
      <p:sp>
        <p:nvSpPr>
          <p:cNvPr id="619" name="Google Shape;619;p26"/>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Test driven design: write the tests before writing the methods that they test.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Black-box unit testing.</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Having user point of view about our code, not implementer view.</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Using factory objects.</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p:txBody>
      </p:sp>
      <p:pic>
        <p:nvPicPr>
          <p:cNvPr id="620" name="Google Shape;620;p26"/>
          <p:cNvPicPr preferRelativeResize="0"/>
          <p:nvPr/>
        </p:nvPicPr>
        <p:blipFill rotWithShape="1">
          <a:blip r:embed="rId3">
            <a:alphaModFix/>
          </a:blip>
          <a:srcRect b="0" l="0" r="0" t="0"/>
          <a:stretch/>
        </p:blipFill>
        <p:spPr>
          <a:xfrm>
            <a:off x="3200400" y="3276600"/>
            <a:ext cx="3086100" cy="173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24" name="Shape 624"/>
        <p:cNvGrpSpPr/>
        <p:nvPr/>
      </p:nvGrpSpPr>
      <p:grpSpPr>
        <a:xfrm>
          <a:off x="0" y="0"/>
          <a:ext cx="0" cy="0"/>
          <a:chOff x="0" y="0"/>
          <a:chExt cx="0" cy="0"/>
        </a:xfrm>
      </p:grpSpPr>
      <p:sp>
        <p:nvSpPr>
          <p:cNvPr id="625" name="Google Shape;625;p27"/>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26" name="Google Shape;626;p27"/>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27" name="Google Shape;627;p27"/>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28" name="Google Shape;628;p27"/>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Design and unit test considerations (cont)</a:t>
            </a:r>
            <a:endParaRPr/>
          </a:p>
        </p:txBody>
      </p:sp>
      <p:sp>
        <p:nvSpPr>
          <p:cNvPr id="629" name="Google Shape;629;p27"/>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Separation of interface from implementation</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Because some classes may have references to other classes, testing a class can frequently spill over into testing another class. </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A common example of this is classes that depend on a database: in order to test the class, the tester often writes code that interacts with the database. This is a mistake, because a unit test should never go outside of its own class boundary.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 a result, the software developer abstracts an interface around the database connection, and then implements that interface with their own mock object. </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By abstracting this necessary attachment from the code (temporarily reducing the net effective coupling), the independent unit can be more thoroughly tested than may have been previously achieved. This results in a higher quality unit that is also more maintainable.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As the above example, you need to set a mock object to the class under test in testing, that’s why the interface being mocked is a class member and there is setter for setting its instance.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33" name="Shape 633"/>
        <p:cNvGrpSpPr/>
        <p:nvPr/>
      </p:nvGrpSpPr>
      <p:grpSpPr>
        <a:xfrm>
          <a:off x="0" y="0"/>
          <a:ext cx="0" cy="0"/>
          <a:chOff x="0" y="0"/>
          <a:chExt cx="0" cy="0"/>
        </a:xfrm>
      </p:grpSpPr>
      <p:sp>
        <p:nvSpPr>
          <p:cNvPr id="634" name="Google Shape;634;p28"/>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35" name="Google Shape;635;p28"/>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36" name="Google Shape;636;p28"/>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37" name="Google Shape;637;p28"/>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Code coverage</a:t>
            </a:r>
            <a:endParaRPr/>
          </a:p>
        </p:txBody>
      </p:sp>
      <p:sp>
        <p:nvSpPr>
          <p:cNvPr id="638" name="Google Shape;638;p28"/>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Code coverage</a:t>
            </a:r>
            <a:r>
              <a:rPr b="0" i="0" lang="en-US" sz="2000" u="none">
                <a:solidFill>
                  <a:schemeClr val="dk1"/>
                </a:solidFill>
                <a:latin typeface="Tahoma"/>
                <a:ea typeface="Tahoma"/>
                <a:cs typeface="Tahoma"/>
                <a:sym typeface="Tahoma"/>
              </a:rPr>
              <a:t> is a measure used in software testing. It describes the degree to which the source code of a program has been tested. It is expressed as percentage.</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It is a form of testing that looks at the code directly -&gt; white box testing.</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There are a number of different ways of measuring code coverage:</a:t>
            </a:r>
            <a:endParaRPr/>
          </a:p>
          <a:p>
            <a:pPr indent="-285750" lvl="1" marL="742950" marR="0" rtl="0" algn="l">
              <a:lnSpc>
                <a:spcPct val="100000"/>
              </a:lnSpc>
              <a:spcBef>
                <a:spcPts val="360"/>
              </a:spcBef>
              <a:spcAft>
                <a:spcPts val="0"/>
              </a:spcAft>
              <a:buClr>
                <a:schemeClr val="dk1"/>
              </a:buClr>
              <a:buSzPts val="1800"/>
              <a:buFont typeface="Tahoma"/>
              <a:buChar char="•"/>
            </a:pPr>
            <a:r>
              <a:rPr b="0" i="1" lang="en-US" sz="1800" u="none" cap="none" strike="noStrike">
                <a:solidFill>
                  <a:schemeClr val="dk1"/>
                </a:solidFill>
                <a:latin typeface="Tahoma"/>
                <a:ea typeface="Tahoma"/>
                <a:cs typeface="Tahoma"/>
                <a:sym typeface="Tahoma"/>
              </a:rPr>
              <a:t>Statement Coverage</a:t>
            </a:r>
            <a:r>
              <a:rPr b="0" i="0" lang="en-US" sz="1800" u="none" cap="none" strike="noStrike">
                <a:solidFill>
                  <a:schemeClr val="dk1"/>
                </a:solidFill>
                <a:latin typeface="Tahoma"/>
                <a:ea typeface="Tahoma"/>
                <a:cs typeface="Tahoma"/>
                <a:sym typeface="Tahoma"/>
              </a:rPr>
              <a:t> - Has each line of the source code been executed and tested? </a:t>
            </a:r>
            <a:endParaRPr/>
          </a:p>
          <a:p>
            <a:pPr indent="-285750" lvl="1" marL="742950" marR="0" rtl="0" algn="l">
              <a:lnSpc>
                <a:spcPct val="100000"/>
              </a:lnSpc>
              <a:spcBef>
                <a:spcPts val="360"/>
              </a:spcBef>
              <a:spcAft>
                <a:spcPts val="0"/>
              </a:spcAft>
              <a:buClr>
                <a:schemeClr val="dk1"/>
              </a:buClr>
              <a:buSzPts val="1800"/>
              <a:buFont typeface="Tahoma"/>
              <a:buChar char="•"/>
            </a:pPr>
            <a:r>
              <a:rPr b="0" i="1" lang="en-US" sz="1800" u="none" cap="none" strike="noStrike">
                <a:solidFill>
                  <a:schemeClr val="dk1"/>
                </a:solidFill>
                <a:latin typeface="Tahoma"/>
                <a:ea typeface="Tahoma"/>
                <a:cs typeface="Tahoma"/>
                <a:sym typeface="Tahoma"/>
              </a:rPr>
              <a:t>Condition Coverage</a:t>
            </a:r>
            <a:r>
              <a:rPr b="0" i="0" lang="en-US" sz="1800" u="none" cap="none" strike="noStrike">
                <a:solidFill>
                  <a:schemeClr val="dk1"/>
                </a:solidFill>
                <a:latin typeface="Tahoma"/>
                <a:ea typeface="Tahoma"/>
                <a:cs typeface="Tahoma"/>
                <a:sym typeface="Tahoma"/>
              </a:rPr>
              <a:t> - Has each evaluation point (such as a true/false decision) been executed and tested? </a:t>
            </a:r>
            <a:endParaRPr/>
          </a:p>
          <a:p>
            <a:pPr indent="-285750" lvl="1" marL="742950" marR="0" rtl="0" algn="l">
              <a:lnSpc>
                <a:spcPct val="100000"/>
              </a:lnSpc>
              <a:spcBef>
                <a:spcPts val="360"/>
              </a:spcBef>
              <a:spcAft>
                <a:spcPts val="0"/>
              </a:spcAft>
              <a:buClr>
                <a:schemeClr val="dk1"/>
              </a:buClr>
              <a:buSzPts val="1800"/>
              <a:buFont typeface="Tahoma"/>
              <a:buChar char="•"/>
            </a:pPr>
            <a:r>
              <a:rPr b="0" i="1" lang="en-US" sz="1800" u="none" cap="none" strike="noStrike">
                <a:solidFill>
                  <a:schemeClr val="dk1"/>
                </a:solidFill>
                <a:latin typeface="Tahoma"/>
                <a:ea typeface="Tahoma"/>
                <a:cs typeface="Tahoma"/>
                <a:sym typeface="Tahoma"/>
              </a:rPr>
              <a:t>Path Coverage</a:t>
            </a:r>
            <a:r>
              <a:rPr b="0" i="0" lang="en-US" sz="1800" u="none" cap="none" strike="noStrike">
                <a:solidFill>
                  <a:schemeClr val="dk1"/>
                </a:solidFill>
                <a:latin typeface="Tahoma"/>
                <a:ea typeface="Tahoma"/>
                <a:cs typeface="Tahoma"/>
                <a:sym typeface="Tahoma"/>
              </a:rPr>
              <a:t> - Has every possible route through a given part of the code been executed and tested? </a:t>
            </a:r>
            <a:endParaRPr/>
          </a:p>
          <a:p>
            <a:pPr indent="-285750" lvl="1" marL="742950" marR="0" rtl="0" algn="l">
              <a:lnSpc>
                <a:spcPct val="100000"/>
              </a:lnSpc>
              <a:spcBef>
                <a:spcPts val="360"/>
              </a:spcBef>
              <a:spcAft>
                <a:spcPts val="0"/>
              </a:spcAft>
              <a:buClr>
                <a:schemeClr val="dk1"/>
              </a:buClr>
              <a:buSzPts val="1800"/>
              <a:buFont typeface="Tahoma"/>
              <a:buChar char="•"/>
            </a:pPr>
            <a:r>
              <a:rPr b="0" i="1" lang="en-US" sz="1800" u="none" cap="none" strike="noStrike">
                <a:solidFill>
                  <a:schemeClr val="dk1"/>
                </a:solidFill>
                <a:latin typeface="Tahoma"/>
                <a:ea typeface="Tahoma"/>
                <a:cs typeface="Tahoma"/>
                <a:sym typeface="Tahoma"/>
              </a:rPr>
              <a:t>Entry/Exit Coverage - Has every possible call and return of the function been executed and tested?</a:t>
            </a:r>
            <a:r>
              <a:rPr b="0" i="0" lang="en-US" sz="1800" u="none" cap="none" strike="noStrike">
                <a:solidFill>
                  <a:schemeClr val="dk1"/>
                </a:solidFill>
                <a:latin typeface="Tahoma"/>
                <a:ea typeface="Tahoma"/>
                <a:cs typeface="Tahoma"/>
                <a:sym typeface="Tahoma"/>
              </a:rPr>
              <a:t> </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42" name="Shape 642"/>
        <p:cNvGrpSpPr/>
        <p:nvPr/>
      </p:nvGrpSpPr>
      <p:grpSpPr>
        <a:xfrm>
          <a:off x="0" y="0"/>
          <a:ext cx="0" cy="0"/>
          <a:chOff x="0" y="0"/>
          <a:chExt cx="0" cy="0"/>
        </a:xfrm>
      </p:grpSpPr>
      <p:sp>
        <p:nvSpPr>
          <p:cNvPr id="643" name="Google Shape;643;p29"/>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44" name="Google Shape;644;p29"/>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45" name="Google Shape;645;p29"/>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46" name="Google Shape;646;p29"/>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Code coverage</a:t>
            </a:r>
            <a:endParaRPr/>
          </a:p>
        </p:txBody>
      </p:sp>
      <p:sp>
        <p:nvSpPr>
          <p:cNvPr id="647" name="Google Shape;647;p29"/>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Example:</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If the function "foo" were called with variable "bar = 1", condition coverage would be achieved, statement coverage, however, would not.</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Some techniques such as Mock object helps to cover all execution paths in white box testing by controlling the behaviors of mock object. </a:t>
            </a:r>
            <a:endParaRPr/>
          </a:p>
        </p:txBody>
      </p:sp>
      <p:sp>
        <p:nvSpPr>
          <p:cNvPr id="648" name="Google Shape;648;p29"/>
          <p:cNvSpPr txBox="1"/>
          <p:nvPr/>
        </p:nvSpPr>
        <p:spPr>
          <a:xfrm>
            <a:off x="1219200" y="1524000"/>
            <a:ext cx="7467600" cy="2112962"/>
          </a:xfrm>
          <a:prstGeom prst="rect">
            <a:avLst/>
          </a:prstGeom>
          <a:solidFill>
            <a:schemeClr val="accent1"/>
          </a:solid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void foo(int bar) { </a:t>
            </a:r>
            <a:endParaRPr/>
          </a:p>
          <a:p>
            <a:pPr indent="0" lvl="2" marL="9144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printf("This is "); </a:t>
            </a:r>
            <a:endParaRPr/>
          </a:p>
          <a:p>
            <a:pPr indent="0" lvl="2" marL="9144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if (bar &lt; 0) { </a:t>
            </a:r>
            <a:endParaRPr/>
          </a:p>
          <a:p>
            <a:pPr indent="0" lvl="3" marL="13716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printf("not "); </a:t>
            </a:r>
            <a:endParaRPr/>
          </a:p>
          <a:p>
            <a:pPr indent="0" lvl="2" marL="9144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 </a:t>
            </a:r>
            <a:endParaRPr/>
          </a:p>
          <a:p>
            <a:pPr indent="0" lvl="2" marL="9144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printf("a positive integer.\n"); </a:t>
            </a:r>
            <a:endParaRPr/>
          </a:p>
          <a:p>
            <a:pPr indent="0" lvl="2" marL="9144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return; </a:t>
            </a:r>
            <a:endParaRPr/>
          </a:p>
          <a:p>
            <a:pPr indent="0" lvl="1" marL="457200" marR="0" rtl="0" algn="l">
              <a:lnSpc>
                <a:spcPct val="100000"/>
              </a:lnSpc>
              <a:spcBef>
                <a:spcPts val="0"/>
              </a:spcBef>
              <a:spcAft>
                <a:spcPts val="0"/>
              </a:spcAft>
              <a:buClr>
                <a:schemeClr val="dk1"/>
              </a:buClr>
              <a:buSzPts val="1400"/>
              <a:buFont typeface="MS Gothic"/>
              <a:buNone/>
            </a:pPr>
            <a:r>
              <a:rPr b="0" i="0" lang="en-US" sz="1400" u="none" cap="none" strike="noStrike">
                <a:solidFill>
                  <a:schemeClr val="dk1"/>
                </a:solidFill>
                <a:latin typeface="MS Gothic"/>
                <a:ea typeface="MS Gothic"/>
                <a:cs typeface="MS Gothic"/>
                <a:sym typeface="MS Gothic"/>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MS Gothic"/>
              <a:ea typeface="MS Gothic"/>
              <a:cs typeface="MS Gothic"/>
              <a:sym typeface="MS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52" name="Shape 652"/>
        <p:cNvGrpSpPr/>
        <p:nvPr/>
      </p:nvGrpSpPr>
      <p:grpSpPr>
        <a:xfrm>
          <a:off x="0" y="0"/>
          <a:ext cx="0" cy="0"/>
          <a:chOff x="0" y="0"/>
          <a:chExt cx="0" cy="0"/>
        </a:xfrm>
      </p:grpSpPr>
      <p:sp>
        <p:nvSpPr>
          <p:cNvPr id="653" name="Google Shape;653;p30"/>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54" name="Google Shape;654;p30"/>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55" name="Google Shape;655;p30"/>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56" name="Google Shape;656;p30"/>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References</a:t>
            </a:r>
            <a:endParaRPr/>
          </a:p>
        </p:txBody>
      </p:sp>
      <p:sp>
        <p:nvSpPr>
          <p:cNvPr id="657" name="Google Shape;657;p30"/>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3"/>
              </a:rPr>
              <a:t>http://www.codeproject.com/csharp/autp1.asp#Black%20Box%20vs.%20White%20Box%20Test3</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4"/>
              </a:rPr>
              <a:t>http://www.marcclifton.com/tabid/82/Default.aspx</a:t>
            </a:r>
            <a:r>
              <a:rPr b="0" i="0" lang="en-US" sz="2000" u="none">
                <a:solidFill>
                  <a:schemeClr val="dk1"/>
                </a:solidFill>
                <a:latin typeface="Tahoma"/>
                <a:ea typeface="Tahoma"/>
                <a:cs typeface="Tahoma"/>
                <a:sym typeface="Tahoma"/>
              </a:rPr>
              <a:t> </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5"/>
              </a:rPr>
              <a:t>http://en.wikipedia.org/wiki/Unit_testing</a:t>
            </a:r>
            <a:r>
              <a:rPr b="0" i="0" lang="en-US" sz="2000" u="none">
                <a:solidFill>
                  <a:schemeClr val="dk1"/>
                </a:solidFill>
                <a:latin typeface="Tahoma"/>
                <a:ea typeface="Tahoma"/>
                <a:cs typeface="Tahoma"/>
                <a:sym typeface="Tahoma"/>
              </a:rPr>
              <a:t> </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6"/>
              </a:rPr>
              <a:t>http://www.junit.org/news/article/index.htm#JUnit4.0in10mins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7"/>
              </a:rPr>
              <a:t>http://www.cs.vu.nl/~x/out/out.html</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8"/>
              </a:rPr>
              <a:t>http://msdn2.microsoft.com/en-us/library/ms954600.aspx</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9"/>
              </a:rPr>
              <a:t>http://en.wikipedia.org/wiki/List_of_unit_testing_frameworks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sng">
                <a:solidFill>
                  <a:schemeClr val="hlink"/>
                </a:solidFill>
                <a:latin typeface="Tahoma"/>
                <a:ea typeface="Tahoma"/>
                <a:cs typeface="Tahoma"/>
                <a:sym typeface="Tahoma"/>
                <a:hlinkClick r:id="rId10"/>
              </a:rPr>
              <a:t>http://en.wikipedia.org/wiki/XUnit#Test_Fixtures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61" name="Shape 661"/>
        <p:cNvGrpSpPr/>
        <p:nvPr/>
      </p:nvGrpSpPr>
      <p:grpSpPr>
        <a:xfrm>
          <a:off x="0" y="0"/>
          <a:ext cx="0" cy="0"/>
          <a:chOff x="0" y="0"/>
          <a:chExt cx="0" cy="0"/>
        </a:xfrm>
      </p:grpSpPr>
      <p:sp>
        <p:nvSpPr>
          <p:cNvPr id="662" name="Google Shape;662;p31"/>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63" name="Google Shape;663;p31"/>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64" name="Google Shape;664;p31"/>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5" name="Google Shape;665;p31"/>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imes New Roman"/>
              <a:buNone/>
            </a:pPr>
            <a:r>
              <a:rPr b="1" i="1" lang="en-US" sz="3600" u="none">
                <a:solidFill>
                  <a:schemeClr val="dk2"/>
                </a:solidFill>
                <a:latin typeface="Times New Roman"/>
                <a:ea typeface="Times New Roman"/>
                <a:cs typeface="Times New Roman"/>
                <a:sym typeface="Times New Roman"/>
              </a:rPr>
              <a:t>Thank you for your attention!</a:t>
            </a:r>
            <a:endParaRPr/>
          </a:p>
        </p:txBody>
      </p:sp>
      <p:sp>
        <p:nvSpPr>
          <p:cNvPr id="666" name="Google Shape;666;p31"/>
          <p:cNvSpPr txBox="1"/>
          <p:nvPr/>
        </p:nvSpPr>
        <p:spPr>
          <a:xfrm>
            <a:off x="1924050" y="2635250"/>
            <a:ext cx="58483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Times New Roman"/>
              <a:buNone/>
            </a:pPr>
            <a:r>
              <a:rPr b="1" i="1" lang="en-US" sz="3600" u="none">
                <a:solidFill>
                  <a:schemeClr val="dk2"/>
                </a:solidFill>
                <a:latin typeface="Times New Roman"/>
                <a:ea typeface="Times New Roman"/>
                <a:cs typeface="Times New Roman"/>
                <a:sym typeface="Times New Roman"/>
              </a:rPr>
              <a:t>Thank you for your attention!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670" name="Shape 670"/>
        <p:cNvGrpSpPr/>
        <p:nvPr/>
      </p:nvGrpSpPr>
      <p:grpSpPr>
        <a:xfrm>
          <a:off x="0" y="0"/>
          <a:ext cx="0" cy="0"/>
          <a:chOff x="0" y="0"/>
          <a:chExt cx="0" cy="0"/>
        </a:xfrm>
      </p:grpSpPr>
      <p:sp>
        <p:nvSpPr>
          <p:cNvPr id="671" name="Google Shape;671;p32"/>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672" name="Google Shape;672;p32"/>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673" name="Google Shape;673;p32"/>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74" name="Google Shape;674;p32"/>
          <p:cNvSpPr txBox="1"/>
          <p:nvPr>
            <p:ph idx="4294967295"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0000"/>
              </a:buClr>
              <a:buSzPts val="2800"/>
              <a:buFont typeface="Arial"/>
              <a:buNone/>
            </a:pPr>
            <a:r>
              <a:rPr b="1" i="0" lang="en-US" sz="2800" u="none" cap="none" strike="noStrike">
                <a:solidFill>
                  <a:srgbClr val="800000"/>
                </a:solidFill>
                <a:latin typeface="Arial"/>
                <a:ea typeface="Arial"/>
                <a:cs typeface="Arial"/>
                <a:sym typeface="Arial"/>
              </a:rPr>
              <a:t>Appendix: Course detail form</a:t>
            </a:r>
            <a:endParaRPr/>
          </a:p>
        </p:txBody>
      </p:sp>
      <p:grpSp>
        <p:nvGrpSpPr>
          <p:cNvPr id="675" name="Google Shape;675;p32"/>
          <p:cNvGrpSpPr/>
          <p:nvPr/>
        </p:nvGrpSpPr>
        <p:grpSpPr>
          <a:xfrm>
            <a:off x="742950" y="1295400"/>
            <a:ext cx="8502650" cy="1019175"/>
            <a:chOff x="468" y="816"/>
            <a:chExt cx="5356" cy="642"/>
          </a:xfrm>
        </p:grpSpPr>
        <p:sp>
          <p:nvSpPr>
            <p:cNvPr id="676" name="Google Shape;676;p32"/>
            <p:cNvSpPr txBox="1"/>
            <p:nvPr/>
          </p:nvSpPr>
          <p:spPr>
            <a:xfrm>
              <a:off x="468" y="816"/>
              <a:ext cx="1352" cy="222"/>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Course Name</a:t>
              </a:r>
              <a:endParaRPr/>
            </a:p>
          </p:txBody>
        </p:sp>
        <p:sp>
          <p:nvSpPr>
            <p:cNvPr id="677" name="Google Shape;677;p32"/>
            <p:cNvSpPr txBox="1"/>
            <p:nvPr/>
          </p:nvSpPr>
          <p:spPr>
            <a:xfrm>
              <a:off x="1820" y="816"/>
              <a:ext cx="1144" cy="222"/>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Unit Test Basic</a:t>
              </a:r>
              <a:endParaRPr/>
            </a:p>
          </p:txBody>
        </p:sp>
        <p:sp>
          <p:nvSpPr>
            <p:cNvPr id="678" name="Google Shape;678;p32"/>
            <p:cNvSpPr txBox="1"/>
            <p:nvPr/>
          </p:nvSpPr>
          <p:spPr>
            <a:xfrm>
              <a:off x="2964" y="816"/>
              <a:ext cx="1040" cy="222"/>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Course ID</a:t>
              </a:r>
              <a:endParaRPr/>
            </a:p>
          </p:txBody>
        </p:sp>
        <p:sp>
          <p:nvSpPr>
            <p:cNvPr id="679" name="Google Shape;679;p32"/>
            <p:cNvSpPr txBox="1"/>
            <p:nvPr/>
          </p:nvSpPr>
          <p:spPr>
            <a:xfrm>
              <a:off x="4004" y="816"/>
              <a:ext cx="1820" cy="222"/>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0" name="Google Shape;680;p32"/>
            <p:cNvSpPr txBox="1"/>
            <p:nvPr/>
          </p:nvSpPr>
          <p:spPr>
            <a:xfrm>
              <a:off x="468" y="1038"/>
              <a:ext cx="1352"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Author/ Instructor</a:t>
              </a:r>
              <a:endParaRPr/>
            </a:p>
          </p:txBody>
        </p:sp>
        <p:sp>
          <p:nvSpPr>
            <p:cNvPr id="681" name="Google Shape;681;p32"/>
            <p:cNvSpPr txBox="1"/>
            <p:nvPr/>
          </p:nvSpPr>
          <p:spPr>
            <a:xfrm>
              <a:off x="1820" y="1038"/>
              <a:ext cx="1144"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Tuan Hoang </a:t>
              </a:r>
              <a:endParaRPr/>
            </a:p>
          </p:txBody>
        </p:sp>
        <p:sp>
          <p:nvSpPr>
            <p:cNvPr id="682" name="Google Shape;682;p32"/>
            <p:cNvSpPr txBox="1"/>
            <p:nvPr/>
          </p:nvSpPr>
          <p:spPr>
            <a:xfrm>
              <a:off x="2964" y="1038"/>
              <a:ext cx="1040"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Duration</a:t>
              </a:r>
              <a:endParaRPr/>
            </a:p>
          </p:txBody>
        </p:sp>
        <p:sp>
          <p:nvSpPr>
            <p:cNvPr id="683" name="Google Shape;683;p32"/>
            <p:cNvSpPr txBox="1"/>
            <p:nvPr/>
          </p:nvSpPr>
          <p:spPr>
            <a:xfrm>
              <a:off x="4004" y="1038"/>
              <a:ext cx="1820"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2.0 hours</a:t>
              </a:r>
              <a:endParaRPr/>
            </a:p>
          </p:txBody>
        </p:sp>
        <p:sp>
          <p:nvSpPr>
            <p:cNvPr id="684" name="Google Shape;684;p32"/>
            <p:cNvSpPr txBox="1"/>
            <p:nvPr/>
          </p:nvSpPr>
          <p:spPr>
            <a:xfrm>
              <a:off x="468" y="1248"/>
              <a:ext cx="1352"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Category</a:t>
              </a:r>
              <a:endParaRPr/>
            </a:p>
          </p:txBody>
        </p:sp>
        <p:sp>
          <p:nvSpPr>
            <p:cNvPr id="685" name="Google Shape;685;p32"/>
            <p:cNvSpPr txBox="1"/>
            <p:nvPr/>
          </p:nvSpPr>
          <p:spPr>
            <a:xfrm>
              <a:off x="1820" y="1248"/>
              <a:ext cx="1144"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Technical training</a:t>
              </a:r>
              <a:endParaRPr/>
            </a:p>
          </p:txBody>
        </p:sp>
        <p:sp>
          <p:nvSpPr>
            <p:cNvPr id="686" name="Google Shape;686;p32"/>
            <p:cNvSpPr txBox="1"/>
            <p:nvPr/>
          </p:nvSpPr>
          <p:spPr>
            <a:xfrm>
              <a:off x="2964" y="1248"/>
              <a:ext cx="1040"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Type</a:t>
              </a:r>
              <a:endParaRPr/>
            </a:p>
          </p:txBody>
        </p:sp>
        <p:sp>
          <p:nvSpPr>
            <p:cNvPr id="687" name="Google Shape;687;p32"/>
            <p:cNvSpPr txBox="1"/>
            <p:nvPr/>
          </p:nvSpPr>
          <p:spPr>
            <a:xfrm>
              <a:off x="4004" y="1248"/>
              <a:ext cx="1820" cy="210"/>
            </a:xfrm>
            <a:prstGeom prst="rect">
              <a:avLst/>
            </a:prstGeom>
            <a:gradFill>
              <a:gsLst>
                <a:gs pos="0">
                  <a:schemeClr val="accent1"/>
                </a:gs>
                <a:gs pos="100000">
                  <a:schemeClr val="hlink"/>
                </a:gs>
              </a:gsLst>
              <a:lin ang="5400000" scaled="0"/>
            </a:gradFill>
            <a:ln>
              <a:noFill/>
            </a:ln>
          </p:spPr>
          <p:txBody>
            <a:bodyPr anchorCtr="0" anchor="t" bIns="45700" lIns="99050" spcFirstLastPara="1" rIns="9905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88" name="Google Shape;688;p32"/>
            <p:cNvCxnSpPr/>
            <p:nvPr/>
          </p:nvCxnSpPr>
          <p:spPr>
            <a:xfrm>
              <a:off x="1820" y="816"/>
              <a:ext cx="0" cy="642"/>
            </a:xfrm>
            <a:prstGeom prst="straightConnector1">
              <a:avLst/>
            </a:prstGeom>
            <a:noFill/>
            <a:ln cap="flat" cmpd="sng" w="12700">
              <a:solidFill>
                <a:schemeClr val="dk1"/>
              </a:solidFill>
              <a:prstDash val="solid"/>
              <a:miter lim="800000"/>
              <a:headEnd len="med" w="med" type="none"/>
              <a:tailEnd len="med" w="med" type="none"/>
            </a:ln>
          </p:spPr>
        </p:cxnSp>
        <p:cxnSp>
          <p:nvCxnSpPr>
            <p:cNvPr id="689" name="Google Shape;689;p32"/>
            <p:cNvCxnSpPr/>
            <p:nvPr/>
          </p:nvCxnSpPr>
          <p:spPr>
            <a:xfrm>
              <a:off x="2964" y="816"/>
              <a:ext cx="0" cy="642"/>
            </a:xfrm>
            <a:prstGeom prst="straightConnector1">
              <a:avLst/>
            </a:prstGeom>
            <a:noFill/>
            <a:ln cap="flat" cmpd="sng" w="12700">
              <a:solidFill>
                <a:schemeClr val="dk1"/>
              </a:solidFill>
              <a:prstDash val="solid"/>
              <a:miter lim="800000"/>
              <a:headEnd len="med" w="med" type="none"/>
              <a:tailEnd len="med" w="med" type="none"/>
            </a:ln>
          </p:spPr>
        </p:cxnSp>
        <p:cxnSp>
          <p:nvCxnSpPr>
            <p:cNvPr id="690" name="Google Shape;690;p32"/>
            <p:cNvCxnSpPr/>
            <p:nvPr/>
          </p:nvCxnSpPr>
          <p:spPr>
            <a:xfrm>
              <a:off x="4004" y="816"/>
              <a:ext cx="0" cy="642"/>
            </a:xfrm>
            <a:prstGeom prst="straightConnector1">
              <a:avLst/>
            </a:prstGeom>
            <a:noFill/>
            <a:ln cap="flat" cmpd="sng" w="12700">
              <a:solidFill>
                <a:schemeClr val="dk1"/>
              </a:solidFill>
              <a:prstDash val="solid"/>
              <a:miter lim="800000"/>
              <a:headEnd len="med" w="med" type="none"/>
              <a:tailEnd len="med" w="med" type="none"/>
            </a:ln>
          </p:spPr>
        </p:cxnSp>
        <p:cxnSp>
          <p:nvCxnSpPr>
            <p:cNvPr id="691" name="Google Shape;691;p32"/>
            <p:cNvCxnSpPr/>
            <p:nvPr/>
          </p:nvCxnSpPr>
          <p:spPr>
            <a:xfrm>
              <a:off x="468" y="1038"/>
              <a:ext cx="5356" cy="0"/>
            </a:xfrm>
            <a:prstGeom prst="straightConnector1">
              <a:avLst/>
            </a:prstGeom>
            <a:noFill/>
            <a:ln cap="flat" cmpd="sng" w="12700">
              <a:solidFill>
                <a:schemeClr val="dk1"/>
              </a:solidFill>
              <a:prstDash val="solid"/>
              <a:miter lim="800000"/>
              <a:headEnd len="med" w="med" type="none"/>
              <a:tailEnd len="med" w="med" type="none"/>
            </a:ln>
          </p:spPr>
        </p:cxnSp>
        <p:cxnSp>
          <p:nvCxnSpPr>
            <p:cNvPr id="692" name="Google Shape;692;p32"/>
            <p:cNvCxnSpPr/>
            <p:nvPr/>
          </p:nvCxnSpPr>
          <p:spPr>
            <a:xfrm>
              <a:off x="468" y="1248"/>
              <a:ext cx="5356" cy="0"/>
            </a:xfrm>
            <a:prstGeom prst="straightConnector1">
              <a:avLst/>
            </a:prstGeom>
            <a:noFill/>
            <a:ln cap="flat" cmpd="sng" w="12700">
              <a:solidFill>
                <a:schemeClr val="dk1"/>
              </a:solidFill>
              <a:prstDash val="solid"/>
              <a:miter lim="800000"/>
              <a:headEnd len="med" w="med" type="none"/>
              <a:tailEnd len="med" w="med" type="none"/>
            </a:ln>
          </p:spPr>
        </p:cxnSp>
        <p:cxnSp>
          <p:nvCxnSpPr>
            <p:cNvPr id="693" name="Google Shape;693;p32"/>
            <p:cNvCxnSpPr/>
            <p:nvPr/>
          </p:nvCxnSpPr>
          <p:spPr>
            <a:xfrm>
              <a:off x="468" y="816"/>
              <a:ext cx="0" cy="642"/>
            </a:xfrm>
            <a:prstGeom prst="straightConnector1">
              <a:avLst/>
            </a:prstGeom>
            <a:noFill/>
            <a:ln cap="flat" cmpd="sng" w="28575">
              <a:solidFill>
                <a:schemeClr val="dk1"/>
              </a:solidFill>
              <a:prstDash val="solid"/>
              <a:miter lim="800000"/>
              <a:headEnd len="med" w="med" type="none"/>
              <a:tailEnd len="med" w="med" type="none"/>
            </a:ln>
          </p:spPr>
        </p:cxnSp>
        <p:cxnSp>
          <p:nvCxnSpPr>
            <p:cNvPr id="694" name="Google Shape;694;p32"/>
            <p:cNvCxnSpPr/>
            <p:nvPr/>
          </p:nvCxnSpPr>
          <p:spPr>
            <a:xfrm>
              <a:off x="5824" y="816"/>
              <a:ext cx="0" cy="642"/>
            </a:xfrm>
            <a:prstGeom prst="straightConnector1">
              <a:avLst/>
            </a:prstGeom>
            <a:noFill/>
            <a:ln cap="flat" cmpd="sng" w="28575">
              <a:solidFill>
                <a:schemeClr val="dk1"/>
              </a:solidFill>
              <a:prstDash val="solid"/>
              <a:miter lim="800000"/>
              <a:headEnd len="med" w="med" type="none"/>
              <a:tailEnd len="med" w="med" type="none"/>
            </a:ln>
          </p:spPr>
        </p:cxnSp>
        <p:cxnSp>
          <p:nvCxnSpPr>
            <p:cNvPr id="695" name="Google Shape;695;p32"/>
            <p:cNvCxnSpPr/>
            <p:nvPr/>
          </p:nvCxnSpPr>
          <p:spPr>
            <a:xfrm>
              <a:off x="468" y="816"/>
              <a:ext cx="5356" cy="0"/>
            </a:xfrm>
            <a:prstGeom prst="straightConnector1">
              <a:avLst/>
            </a:prstGeom>
            <a:noFill/>
            <a:ln cap="flat" cmpd="sng" w="28575">
              <a:solidFill>
                <a:schemeClr val="dk1"/>
              </a:solidFill>
              <a:prstDash val="solid"/>
              <a:miter lim="800000"/>
              <a:headEnd len="med" w="med" type="none"/>
              <a:tailEnd len="med" w="med" type="none"/>
            </a:ln>
          </p:spPr>
        </p:cxnSp>
        <p:cxnSp>
          <p:nvCxnSpPr>
            <p:cNvPr id="696" name="Google Shape;696;p32"/>
            <p:cNvCxnSpPr/>
            <p:nvPr/>
          </p:nvCxnSpPr>
          <p:spPr>
            <a:xfrm>
              <a:off x="468" y="1458"/>
              <a:ext cx="5356" cy="0"/>
            </a:xfrm>
            <a:prstGeom prst="straightConnector1">
              <a:avLst/>
            </a:prstGeom>
            <a:noFill/>
            <a:ln cap="flat" cmpd="sng" w="28575">
              <a:solidFill>
                <a:schemeClr val="dk1"/>
              </a:solidFill>
              <a:prstDash val="solid"/>
              <a:miter lim="800000"/>
              <a:headEnd len="med" w="med" type="none"/>
              <a:tailEnd len="med" w="med" type="none"/>
            </a:ln>
          </p:spPr>
        </p:cxnSp>
      </p:grpSp>
      <p:graphicFrame>
        <p:nvGraphicFramePr>
          <p:cNvPr id="697" name="Google Shape;697;p32"/>
          <p:cNvGraphicFramePr/>
          <p:nvPr/>
        </p:nvGraphicFramePr>
        <p:xfrm>
          <a:off x="742950" y="2743200"/>
          <a:ext cx="3000000" cy="3000000"/>
        </p:xfrm>
        <a:graphic>
          <a:graphicData uri="http://schemas.openxmlformats.org/drawingml/2006/table">
            <a:tbl>
              <a:tblPr>
                <a:noFill/>
                <a:tableStyleId>{3B524992-74AF-409C-ACDB-C8628D4C8684}</a:tableStyleId>
              </a:tblPr>
              <a:tblGrid>
                <a:gridCol w="2146300"/>
                <a:gridCol w="6356350"/>
              </a:tblGrid>
              <a:tr h="1836725">
                <a:tc>
                  <a:txBody>
                    <a:bodyPr/>
                    <a:lstStyle/>
                    <a:p>
                      <a:pPr indent="0" lvl="0" marL="0" marR="0" rtl="0" algn="l">
                        <a:lnSpc>
                          <a:spcPct val="100000"/>
                        </a:lnSpc>
                        <a:spcBef>
                          <a:spcPts val="0"/>
                        </a:spcBef>
                        <a:spcAft>
                          <a:spcPts val="0"/>
                        </a:spcAft>
                        <a:buClr>
                          <a:schemeClr val="dk1"/>
                        </a:buClr>
                        <a:buSzPts val="1400"/>
                        <a:buFont typeface="Arimo"/>
                        <a:buNone/>
                      </a:pPr>
                      <a:r>
                        <a:rPr b="1" i="0" lang="en-US" sz="1400" u="none" cap="none" strike="noStrike">
                          <a:solidFill>
                            <a:schemeClr val="dk1"/>
                          </a:solidFill>
                          <a:latin typeface="Arimo"/>
                          <a:ea typeface="Arimo"/>
                          <a:cs typeface="Arimo"/>
                          <a:sym typeface="Arimo"/>
                        </a:rPr>
                        <a:t>Course description &amp; Objective</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What is unit test</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Unit test terminologies</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Unit test process</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Unit test types</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Unit test frameworks</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Design and unit test considerations</a:t>
                      </a:r>
                      <a:endParaRPr/>
                    </a:p>
                    <a:p>
                      <a:pPr indent="0" lvl="0" marL="0" marR="0" rtl="0" algn="l">
                        <a:lnSpc>
                          <a:spcPct val="100000"/>
                        </a:lnSpc>
                        <a:spcBef>
                          <a:spcPts val="28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Coverage levels</a:t>
                      </a:r>
                      <a:r>
                        <a:rPr b="0" i="0" lang="en-US" sz="1000" u="none" cap="none" strike="noStrike">
                          <a:solidFill>
                            <a:schemeClr val="dk1"/>
                          </a:solidFill>
                          <a:latin typeface="Tahoma"/>
                          <a:ea typeface="Tahoma"/>
                          <a:cs typeface="Tahoma"/>
                          <a:sym typeface="Tahoma"/>
                        </a:rPr>
                        <a:t> </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419100">
                <a:tc>
                  <a:txBody>
                    <a:bodyPr/>
                    <a:lstStyle/>
                    <a:p>
                      <a:pPr indent="0" lvl="0" marL="0" marR="0" rtl="0" algn="l">
                        <a:lnSpc>
                          <a:spcPct val="100000"/>
                        </a:lnSpc>
                        <a:spcBef>
                          <a:spcPts val="0"/>
                        </a:spcBef>
                        <a:spcAft>
                          <a:spcPts val="0"/>
                        </a:spcAft>
                        <a:buClr>
                          <a:schemeClr val="dk1"/>
                        </a:buClr>
                        <a:buSzPts val="1400"/>
                        <a:buFont typeface="Arimo"/>
                        <a:buNone/>
                      </a:pPr>
                      <a:r>
                        <a:rPr b="1" i="0" lang="en-US" sz="1400" u="none" cap="none" strike="noStrike">
                          <a:solidFill>
                            <a:schemeClr val="dk1"/>
                          </a:solidFill>
                          <a:latin typeface="Arimo"/>
                          <a:ea typeface="Arimo"/>
                          <a:cs typeface="Arimo"/>
                          <a:sym typeface="Arimo"/>
                        </a:rPr>
                        <a:t>Examination</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l">
                        <a:lnSpc>
                          <a:spcPct val="100000"/>
                        </a:lnSpc>
                        <a:spcBef>
                          <a:spcPts val="0"/>
                        </a:spcBef>
                        <a:spcAft>
                          <a:spcPts val="0"/>
                        </a:spcAft>
                        <a:buClr>
                          <a:schemeClr val="dk1"/>
                        </a:buClr>
                        <a:buSzPts val="1400"/>
                        <a:buFont typeface="Arimo"/>
                        <a:buNone/>
                      </a:pPr>
                      <a:r>
                        <a:rPr b="0" i="0" lang="en-US" sz="1400" u="none" cap="none" strike="noStrike">
                          <a:solidFill>
                            <a:schemeClr val="dk1"/>
                          </a:solidFill>
                          <a:latin typeface="Arimo"/>
                          <a:ea typeface="Arimo"/>
                          <a:cs typeface="Arimo"/>
                          <a:sym typeface="Arimo"/>
                        </a:rPr>
                        <a:t>Required</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411150">
                <a:tc>
                  <a:txBody>
                    <a:bodyPr/>
                    <a:lstStyle/>
                    <a:p>
                      <a:pPr indent="0" lvl="0" marL="0" marR="0" rtl="0" algn="l">
                        <a:lnSpc>
                          <a:spcPct val="100000"/>
                        </a:lnSpc>
                        <a:spcBef>
                          <a:spcPts val="0"/>
                        </a:spcBef>
                        <a:spcAft>
                          <a:spcPts val="0"/>
                        </a:spcAft>
                        <a:buClr>
                          <a:schemeClr val="dk1"/>
                        </a:buClr>
                        <a:buSzPts val="1400"/>
                        <a:buFont typeface="Arimo"/>
                        <a:buNone/>
                      </a:pPr>
                      <a:r>
                        <a:rPr b="1" i="0" lang="en-US" sz="1400" u="none" cap="none" strike="noStrike">
                          <a:solidFill>
                            <a:schemeClr val="dk1"/>
                          </a:solidFill>
                          <a:latin typeface="Arimo"/>
                          <a:ea typeface="Arimo"/>
                          <a:cs typeface="Arimo"/>
                          <a:sym typeface="Arimo"/>
                        </a:rPr>
                        <a:t>Intended Audience</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Programmers, team leads, PMs </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381000">
                <a:tc>
                  <a:txBody>
                    <a:bodyPr/>
                    <a:lstStyle/>
                    <a:p>
                      <a:pPr indent="0" lvl="0" marL="0" marR="0" rtl="0" algn="l">
                        <a:lnSpc>
                          <a:spcPct val="100000"/>
                        </a:lnSpc>
                        <a:spcBef>
                          <a:spcPts val="0"/>
                        </a:spcBef>
                        <a:spcAft>
                          <a:spcPts val="0"/>
                        </a:spcAft>
                        <a:buClr>
                          <a:schemeClr val="dk1"/>
                        </a:buClr>
                        <a:buSzPts val="1400"/>
                        <a:buFont typeface="Arimo"/>
                        <a:buNone/>
                      </a:pPr>
                      <a:r>
                        <a:rPr b="1" i="0" lang="en-US" sz="1400" u="none" cap="none" strike="noStrike">
                          <a:solidFill>
                            <a:schemeClr val="dk1"/>
                          </a:solidFill>
                          <a:latin typeface="Arimo"/>
                          <a:ea typeface="Arimo"/>
                          <a:cs typeface="Arimo"/>
                          <a:sym typeface="Arimo"/>
                        </a:rPr>
                        <a:t>Pre-Requisite</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Basic programming knowledge.</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515925">
                <a:tc>
                  <a:txBody>
                    <a:bodyPr/>
                    <a:lstStyle/>
                    <a:p>
                      <a:pPr indent="0" lvl="0" marL="0" marR="0" rtl="0" algn="l">
                        <a:lnSpc>
                          <a:spcPct val="100000"/>
                        </a:lnSpc>
                        <a:spcBef>
                          <a:spcPts val="0"/>
                        </a:spcBef>
                        <a:spcAft>
                          <a:spcPts val="0"/>
                        </a:spcAft>
                        <a:buClr>
                          <a:schemeClr val="dk1"/>
                        </a:buClr>
                        <a:buSzPts val="1400"/>
                        <a:buFont typeface="Arimo"/>
                        <a:buNone/>
                      </a:pPr>
                      <a:r>
                        <a:rPr b="1" i="0" lang="en-US" sz="1400" u="none" cap="none" strike="noStrike">
                          <a:solidFill>
                            <a:schemeClr val="dk1"/>
                          </a:solidFill>
                          <a:latin typeface="Arimo"/>
                          <a:ea typeface="Arimo"/>
                          <a:cs typeface="Arimo"/>
                          <a:sym typeface="Arimo"/>
                        </a:rPr>
                        <a:t>Completion criteria for the course </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Pass the examination. </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gradFill>
                      <a:gsLst>
                        <a:gs pos="0">
                          <a:schemeClr val="accent1"/>
                        </a:gs>
                        <a:gs pos="100000">
                          <a:schemeClr val="hlink"/>
                        </a:gs>
                      </a:gsLst>
                      <a:lin ang="5400000" scaled="0"/>
                    </a:gra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30" name="Shape 430"/>
        <p:cNvGrpSpPr/>
        <p:nvPr/>
      </p:nvGrpSpPr>
      <p:grpSpPr>
        <a:xfrm>
          <a:off x="0" y="0"/>
          <a:ext cx="0" cy="0"/>
          <a:chOff x="0" y="0"/>
          <a:chExt cx="0" cy="0"/>
        </a:xfrm>
      </p:grpSpPr>
      <p:sp>
        <p:nvSpPr>
          <p:cNvPr id="431" name="Google Shape;431;p7"/>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32" name="Google Shape;432;p7"/>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33" name="Google Shape;433;p7"/>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4" name="Google Shape;434;p7"/>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1" i="0" lang="en-US" sz="2800" u="none">
                <a:solidFill>
                  <a:srgbClr val="800000"/>
                </a:solidFill>
                <a:latin typeface="Arial"/>
                <a:ea typeface="Arial"/>
                <a:cs typeface="Arial"/>
                <a:sym typeface="Arial"/>
              </a:rPr>
              <a:t>Course Outline</a:t>
            </a:r>
            <a:endParaRPr/>
          </a:p>
        </p:txBody>
      </p:sp>
      <p:sp>
        <p:nvSpPr>
          <p:cNvPr id="435" name="Google Shape;435;p7"/>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Introductions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Basic concepts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needs to be validated in unit testing</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Unit test process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Unit test types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Unit test frameworks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Design and unit test considerations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Coverage levels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References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39" name="Shape 439"/>
        <p:cNvGrpSpPr/>
        <p:nvPr/>
      </p:nvGrpSpPr>
      <p:grpSpPr>
        <a:xfrm>
          <a:off x="0" y="0"/>
          <a:ext cx="0" cy="0"/>
          <a:chOff x="0" y="0"/>
          <a:chExt cx="0" cy="0"/>
        </a:xfrm>
      </p:grpSpPr>
      <p:sp>
        <p:nvSpPr>
          <p:cNvPr id="440" name="Google Shape;440;p8"/>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41" name="Google Shape;441;p8"/>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42" name="Google Shape;442;p8"/>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43" name="Google Shape;443;p8"/>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Introductions</a:t>
            </a:r>
            <a:endParaRPr/>
          </a:p>
        </p:txBody>
      </p:sp>
      <p:sp>
        <p:nvSpPr>
          <p:cNvPr id="444" name="Google Shape;444;p8"/>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Unit testing is a procedure used to validate that individual units of source code are working properly. </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unit is the smallest testable part of an application. In procedural programming a unit may be an individual program, function, procedure, etc., while in object-oriented programming, the smallest unit is always a class.</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Effort (~Coding): 10%~16%</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Defect removal efficiency ranges: 15%~50%</a:t>
            </a:r>
            <a:endParaRPr/>
          </a:p>
        </p:txBody>
      </p:sp>
      <p:pic>
        <p:nvPicPr>
          <p:cNvPr id="445" name="Google Shape;445;p8"/>
          <p:cNvPicPr preferRelativeResize="0"/>
          <p:nvPr/>
        </p:nvPicPr>
        <p:blipFill rotWithShape="1">
          <a:blip r:embed="rId3">
            <a:alphaModFix/>
          </a:blip>
          <a:srcRect b="0" l="0" r="0" t="0"/>
          <a:stretch/>
        </p:blipFill>
        <p:spPr>
          <a:xfrm>
            <a:off x="2590800" y="2974975"/>
            <a:ext cx="4724400" cy="251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49" name="Shape 449"/>
        <p:cNvGrpSpPr/>
        <p:nvPr/>
      </p:nvGrpSpPr>
      <p:grpSpPr>
        <a:xfrm>
          <a:off x="0" y="0"/>
          <a:ext cx="0" cy="0"/>
          <a:chOff x="0" y="0"/>
          <a:chExt cx="0" cy="0"/>
        </a:xfrm>
      </p:grpSpPr>
      <p:sp>
        <p:nvSpPr>
          <p:cNvPr id="450" name="Google Shape;450;p9"/>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51" name="Google Shape;451;p9"/>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52" name="Google Shape;452;p9"/>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3" name="Google Shape;453;p9"/>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Introductions (cont)</a:t>
            </a:r>
            <a:endParaRPr/>
          </a:p>
        </p:txBody>
      </p:sp>
      <p:sp>
        <p:nvSpPr>
          <p:cNvPr id="454" name="Google Shape;454;p9"/>
          <p:cNvSpPr txBox="1"/>
          <p:nvPr>
            <p:ph idx="1" type="body"/>
          </p:nvPr>
        </p:nvSpPr>
        <p:spPr>
          <a:xfrm>
            <a:off x="742950" y="990600"/>
            <a:ext cx="8420100" cy="5272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Benefits: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By performing unit testing, we can catch errors as early as possible during development, when errors are easier to find and correct.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We are able to test parts of a project without waiting for the other parts to be available.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We will be able to test internal conditions that are not easily reached by external inputs in the larger integrated systems.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Facilitates change: The procedure is to write test cases for all functions and methods so that whenever a change causes a fault, it can be quickly identified and fixed.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Providing a sort of "living document". Clients and other developers looking to learn how to use the module can look at the unit tests to determine how to use the module to fit their needs and gain a basic understanding of the API.</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58" name="Shape 458"/>
        <p:cNvGrpSpPr/>
        <p:nvPr/>
      </p:nvGrpSpPr>
      <p:grpSpPr>
        <a:xfrm>
          <a:off x="0" y="0"/>
          <a:ext cx="0" cy="0"/>
          <a:chOff x="0" y="0"/>
          <a:chExt cx="0" cy="0"/>
        </a:xfrm>
      </p:grpSpPr>
      <p:sp>
        <p:nvSpPr>
          <p:cNvPr id="459" name="Google Shape;459;p10"/>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60" name="Google Shape;460;p10"/>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61" name="Google Shape;461;p10"/>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2" name="Google Shape;462;p10"/>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Introductions (cont)</a:t>
            </a:r>
            <a:endParaRPr/>
          </a:p>
        </p:txBody>
      </p:sp>
      <p:sp>
        <p:nvSpPr>
          <p:cNvPr id="463" name="Google Shape;463;p10"/>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Reasons to not perform unit test: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It takes too much time to write the tests</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How much time do you spend debugging code that you or others have written?</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How much time to you spend reworking code that you thought was working, but turned out to have major, crippling bugs?</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How much time do you spend isolating a reported bug to it’s source?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It takes too long to run the test.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It’s not my job to test my code.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 don’t really know how the code is supposed to behave so I can’t test it.</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But it compiles!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 feel guilty about putting testers and QA staff out of work.</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67" name="Shape 467"/>
        <p:cNvGrpSpPr/>
        <p:nvPr/>
      </p:nvGrpSpPr>
      <p:grpSpPr>
        <a:xfrm>
          <a:off x="0" y="0"/>
          <a:ext cx="0" cy="0"/>
          <a:chOff x="0" y="0"/>
          <a:chExt cx="0" cy="0"/>
        </a:xfrm>
      </p:grpSpPr>
      <p:sp>
        <p:nvSpPr>
          <p:cNvPr id="468" name="Google Shape;468;p11"/>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69" name="Google Shape;469;p11"/>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70" name="Google Shape;470;p11"/>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1" name="Google Shape;471;p11"/>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Basic concepts</a:t>
            </a:r>
            <a:endParaRPr/>
          </a:p>
        </p:txBody>
      </p:sp>
      <p:sp>
        <p:nvSpPr>
          <p:cNvPr id="472" name="Google Shape;472;p11"/>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Test case: a method that defines a set of inputs and expected outputs for a testing functions.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Test Fixtures: a set of preconditions or state needed for a test to run. Also known as a test context.</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Test harness: a collection of software and test data configured to test a program unit by running it under varying conditions and monitor its behavior and outputs. It has two main parts: the test execution engine and the test script repository.</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Test suites: a set of tests that all share the same fixture.</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Mock object: simulated object that mimics the behavior of real object in controlled ways.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setUp: a method to initialize test fixture.</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tearDown: a method to clean up test fixture.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76" name="Shape 476"/>
        <p:cNvGrpSpPr/>
        <p:nvPr/>
      </p:nvGrpSpPr>
      <p:grpSpPr>
        <a:xfrm>
          <a:off x="0" y="0"/>
          <a:ext cx="0" cy="0"/>
          <a:chOff x="0" y="0"/>
          <a:chExt cx="0" cy="0"/>
        </a:xfrm>
      </p:grpSpPr>
      <p:sp>
        <p:nvSpPr>
          <p:cNvPr id="477" name="Google Shape;477;p12"/>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78" name="Google Shape;478;p12"/>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79" name="Google Shape;479;p12"/>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0" name="Google Shape;480;p12"/>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What needs to be validated in unit testing</a:t>
            </a:r>
            <a:endParaRPr/>
          </a:p>
        </p:txBody>
      </p:sp>
      <p:sp>
        <p:nvSpPr>
          <p:cNvPr id="481" name="Google Shape;481;p12"/>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Inputs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Class variables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Input parameters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Outputs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Output parameters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Exceptions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Data flows forwarding to other methods.</a:t>
            </a:r>
            <a:endParaRPr/>
          </a:p>
        </p:txBody>
      </p:sp>
      <p:pic>
        <p:nvPicPr>
          <p:cNvPr id="482" name="Google Shape;482;p12"/>
          <p:cNvPicPr preferRelativeResize="0"/>
          <p:nvPr/>
        </p:nvPicPr>
        <p:blipFill rotWithShape="1">
          <a:blip r:embed="rId3">
            <a:alphaModFix/>
          </a:blip>
          <a:srcRect b="0" l="0" r="0" t="0"/>
          <a:stretch/>
        </p:blipFill>
        <p:spPr>
          <a:xfrm>
            <a:off x="2133600" y="3962400"/>
            <a:ext cx="5305425" cy="1724025"/>
          </a:xfrm>
          <a:prstGeom prst="rect">
            <a:avLst/>
          </a:prstGeom>
          <a:noFill/>
          <a:ln>
            <a:noFill/>
          </a:ln>
        </p:spPr>
      </p:pic>
      <p:cxnSp>
        <p:nvCxnSpPr>
          <p:cNvPr id="483" name="Google Shape;483;p12"/>
          <p:cNvCxnSpPr/>
          <p:nvPr/>
        </p:nvCxnSpPr>
        <p:spPr>
          <a:xfrm>
            <a:off x="4229100" y="4175125"/>
            <a:ext cx="0" cy="838200"/>
          </a:xfrm>
          <a:prstGeom prst="straightConnector1">
            <a:avLst/>
          </a:prstGeom>
          <a:noFill/>
          <a:ln cap="flat" cmpd="sng" w="38100">
            <a:solidFill>
              <a:srgbClr val="FF0000"/>
            </a:solidFill>
            <a:prstDash val="solid"/>
            <a:miter lim="800000"/>
            <a:headEnd len="med" w="med" type="none"/>
            <a:tailEnd len="med" w="med" type="none"/>
          </a:ln>
        </p:spPr>
      </p:cxnSp>
      <p:cxnSp>
        <p:nvCxnSpPr>
          <p:cNvPr id="484" name="Google Shape;484;p12"/>
          <p:cNvCxnSpPr/>
          <p:nvPr/>
        </p:nvCxnSpPr>
        <p:spPr>
          <a:xfrm>
            <a:off x="4213225" y="4191000"/>
            <a:ext cx="1143000" cy="0"/>
          </a:xfrm>
          <a:prstGeom prst="straightConnector1">
            <a:avLst/>
          </a:prstGeom>
          <a:noFill/>
          <a:ln cap="flat" cmpd="sng" w="38100">
            <a:solidFill>
              <a:srgbClr val="FF0000"/>
            </a:solidFill>
            <a:prstDash val="solid"/>
            <a:miter lim="800000"/>
            <a:headEnd len="med" w="med" type="none"/>
            <a:tailEnd len="med" w="med" type="none"/>
          </a:ln>
        </p:spPr>
      </p:cxnSp>
      <p:cxnSp>
        <p:nvCxnSpPr>
          <p:cNvPr id="485" name="Google Shape;485;p12"/>
          <p:cNvCxnSpPr/>
          <p:nvPr/>
        </p:nvCxnSpPr>
        <p:spPr>
          <a:xfrm>
            <a:off x="4216400" y="4994275"/>
            <a:ext cx="1143000" cy="0"/>
          </a:xfrm>
          <a:prstGeom prst="straightConnector1">
            <a:avLst/>
          </a:prstGeom>
          <a:noFill/>
          <a:ln cap="flat" cmpd="sng" w="38100">
            <a:solidFill>
              <a:srgbClr val="FF0000"/>
            </a:solidFill>
            <a:prstDash val="solid"/>
            <a:miter lim="800000"/>
            <a:headEnd len="med" w="med" type="none"/>
            <a:tailEnd len="med" w="med" type="none"/>
          </a:ln>
        </p:spPr>
      </p:cxnSp>
      <p:cxnSp>
        <p:nvCxnSpPr>
          <p:cNvPr id="486" name="Google Shape;486;p12"/>
          <p:cNvCxnSpPr/>
          <p:nvPr/>
        </p:nvCxnSpPr>
        <p:spPr>
          <a:xfrm>
            <a:off x="5359400" y="4171950"/>
            <a:ext cx="0" cy="838200"/>
          </a:xfrm>
          <a:prstGeom prst="straightConnector1">
            <a:avLst/>
          </a:prstGeom>
          <a:noFill/>
          <a:ln cap="flat" cmpd="sng" w="38100">
            <a:solidFill>
              <a:srgbClr val="FF0000"/>
            </a:solidFill>
            <a:prstDash val="solid"/>
            <a:miter lim="800000"/>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50000">
              <a:schemeClr val="lt1"/>
            </a:gs>
            <a:gs pos="100000">
              <a:schemeClr val="lt2"/>
            </a:gs>
          </a:gsLst>
          <a:lin ang="13500000" scaled="0"/>
        </a:gradFill>
      </p:bgPr>
    </p:bg>
    <p:spTree>
      <p:nvGrpSpPr>
        <p:cNvPr id="490" name="Shape 490"/>
        <p:cNvGrpSpPr/>
        <p:nvPr/>
      </p:nvGrpSpPr>
      <p:grpSpPr>
        <a:xfrm>
          <a:off x="0" y="0"/>
          <a:ext cx="0" cy="0"/>
          <a:chOff x="0" y="0"/>
          <a:chExt cx="0" cy="0"/>
        </a:xfrm>
      </p:grpSpPr>
      <p:sp>
        <p:nvSpPr>
          <p:cNvPr id="491" name="Google Shape;491;p13"/>
          <p:cNvSpPr txBox="1"/>
          <p:nvPr>
            <p:ph idx="10" type="dt"/>
          </p:nvPr>
        </p:nvSpPr>
        <p:spPr>
          <a:xfrm>
            <a:off x="74295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January 19, 2020</a:t>
            </a:r>
            <a:endParaRPr/>
          </a:p>
        </p:txBody>
      </p:sp>
      <p:sp>
        <p:nvSpPr>
          <p:cNvPr id="492" name="Google Shape;492;p13"/>
          <p:cNvSpPr txBox="1"/>
          <p:nvPr>
            <p:ph idx="11" type="ftr"/>
          </p:nvPr>
        </p:nvSpPr>
        <p:spPr>
          <a:xfrm>
            <a:off x="3384550" y="6324600"/>
            <a:ext cx="31369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Confidential</a:t>
            </a:r>
            <a:endParaRPr/>
          </a:p>
        </p:txBody>
      </p:sp>
      <p:sp>
        <p:nvSpPr>
          <p:cNvPr id="493" name="Google Shape;493;p13"/>
          <p:cNvSpPr txBox="1"/>
          <p:nvPr>
            <p:ph idx="12" type="sldNum"/>
          </p:nvPr>
        </p:nvSpPr>
        <p:spPr>
          <a:xfrm>
            <a:off x="7099300" y="6324600"/>
            <a:ext cx="206375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94" name="Google Shape;494;p13"/>
          <p:cNvSpPr txBox="1"/>
          <p:nvPr>
            <p:ph type="title"/>
          </p:nvPr>
        </p:nvSpPr>
        <p:spPr>
          <a:xfrm>
            <a:off x="1403350" y="228600"/>
            <a:ext cx="8007350" cy="593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Tahoma"/>
              <a:buNone/>
            </a:pPr>
            <a:r>
              <a:rPr b="1" i="0" lang="en-US" sz="2800" u="none">
                <a:solidFill>
                  <a:srgbClr val="800000"/>
                </a:solidFill>
                <a:latin typeface="Tahoma"/>
                <a:ea typeface="Tahoma"/>
                <a:cs typeface="Tahoma"/>
                <a:sym typeface="Tahoma"/>
              </a:rPr>
              <a:t>Unit test process</a:t>
            </a:r>
            <a:endParaRPr/>
          </a:p>
        </p:txBody>
      </p:sp>
      <p:sp>
        <p:nvSpPr>
          <p:cNvPr id="495" name="Google Shape;495;p13"/>
          <p:cNvSpPr txBox="1"/>
          <p:nvPr>
            <p:ph idx="1" type="body"/>
          </p:nvPr>
        </p:nvSpPr>
        <p:spPr>
          <a:xfrm>
            <a:off x="742950" y="1143000"/>
            <a:ext cx="8420100" cy="5119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Setup all conditions needed for testing</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Setup environments</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Prepare Mock objects</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New Mock objects</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Setup returned data for Mock objects</a:t>
            </a:r>
            <a:endParaRPr/>
          </a:p>
          <a:p>
            <a:pPr indent="-228600" lvl="2" marL="114300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Setup expectations for Mock objects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Call the method to be tested</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Validate outputs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Cleanup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L-QMS-005 - PowerPoint Template">
  <a:themeElements>
    <a:clrScheme name="default">
      <a:dk1>
        <a:srgbClr val="000000"/>
      </a:dk1>
      <a:lt1>
        <a:srgbClr val="FFFFFF"/>
      </a:lt1>
      <a:dk2>
        <a:srgbClr val="CC6600"/>
      </a:dk2>
      <a:lt2>
        <a:srgbClr val="FFFFFF"/>
      </a:lt2>
      <a:accent1>
        <a:srgbClr val="FFFFCC"/>
      </a:accent1>
      <a:accent2>
        <a:srgbClr val="B5E0E3"/>
      </a:accent2>
      <a:accent3>
        <a:srgbClr val="FFFFFF"/>
      </a:accent3>
      <a:accent4>
        <a:srgbClr val="FFFFCC"/>
      </a:accent4>
      <a:accent5>
        <a:srgbClr val="B5E0E3"/>
      </a:accent5>
      <a:accent6>
        <a:srgbClr val="FFFFFF"/>
      </a:accent6>
      <a:hlink>
        <a:srgbClr val="E5D093"/>
      </a:hlink>
      <a:folHlink>
        <a:srgbClr val="CCB3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