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2009/7/27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周会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2009 </a:t>
            </a:r>
            <a:r>
              <a:rPr lang="en-US" altLang="zh-CN" dirty="0" smtClean="0"/>
              <a:t>Week31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Live Chat Platform v0.2 </a:t>
            </a:r>
            <a:r>
              <a:rPr lang="zh-CN" altLang="en-US" dirty="0" smtClean="0"/>
              <a:t>开发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完成 </a:t>
            </a:r>
            <a:r>
              <a:rPr lang="en-US" altLang="zh-CN" dirty="0" smtClean="0"/>
              <a:t>AR_02_002 ,</a:t>
            </a:r>
            <a:r>
              <a:rPr lang="en-US" altLang="zh-CN" dirty="0" smtClean="0"/>
              <a:t> </a:t>
            </a:r>
            <a:r>
              <a:rPr lang="en-US" altLang="zh-CN" dirty="0" smtClean="0"/>
              <a:t>AR_02_003 </a:t>
            </a:r>
          </a:p>
          <a:p>
            <a:r>
              <a:rPr lang="zh-CN" altLang="en-US" dirty="0" smtClean="0"/>
              <a:t>华怡</a:t>
            </a:r>
            <a:r>
              <a:rPr lang="zh-CN" altLang="en-US" dirty="0" smtClean="0"/>
              <a:t>资讯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完成主要功能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包括支付</a:t>
            </a:r>
            <a:r>
              <a:rPr lang="en-US" altLang="zh-CN" dirty="0" smtClean="0"/>
              <a:t>) 7/29</a:t>
            </a:r>
          </a:p>
          <a:p>
            <a:pPr lvl="1"/>
            <a:r>
              <a:rPr lang="zh-CN" altLang="en-US" dirty="0" smtClean="0"/>
              <a:t>验收时间</a:t>
            </a:r>
            <a:r>
              <a:rPr lang="en-US" altLang="zh-CN" dirty="0" smtClean="0"/>
              <a:t>?</a:t>
            </a:r>
            <a:endParaRPr lang="zh-CN" altLang="en-US" dirty="0" smtClean="0"/>
          </a:p>
          <a:p>
            <a:r>
              <a:rPr lang="en-US" altLang="zh-CN" dirty="0" smtClean="0"/>
              <a:t>Live Chat </a:t>
            </a:r>
            <a:r>
              <a:rPr lang="zh-CN" altLang="en-US" dirty="0" smtClean="0"/>
              <a:t>产品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华怡资讯</a:t>
            </a:r>
            <a:r>
              <a:rPr lang="zh-CN" altLang="en-US" sz="2400" dirty="0" smtClean="0"/>
              <a:t>网站开发</a:t>
            </a:r>
            <a:endParaRPr lang="zh-CN" altLang="en-US" sz="2400" dirty="0" smtClean="0"/>
          </a:p>
          <a:p>
            <a:pPr>
              <a:lnSpc>
                <a:spcPct val="80000"/>
              </a:lnSpc>
            </a:pPr>
            <a:r>
              <a:rPr lang="en-US" altLang="zh-CN" sz="2400" dirty="0" smtClean="0"/>
              <a:t>Live </a:t>
            </a:r>
            <a:r>
              <a:rPr lang="en-US" altLang="zh-CN" sz="2400" dirty="0" smtClean="0"/>
              <a:t>Chat Platform v0.2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图片</a:t>
            </a:r>
            <a:r>
              <a:rPr lang="zh-CN" altLang="en-US" sz="2000" dirty="0" smtClean="0"/>
              <a:t>定制 </a:t>
            </a:r>
            <a:r>
              <a:rPr lang="en-US" altLang="zh-CN" sz="2000" dirty="0" smtClean="0"/>
              <a:t>AR_02_002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郑海涛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翁文君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80000"/>
              </a:lnSpc>
            </a:pP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en-US" altLang="zh-CN" dirty="0" smtClean="0"/>
              <a:t>Live Chat </a:t>
            </a:r>
            <a:r>
              <a:rPr lang="zh-CN" altLang="en-US" dirty="0" smtClean="0"/>
              <a:t>产品版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未定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</TotalTime>
  <Words>58</Words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顶峰</vt:lpstr>
      <vt:lpstr>周会</vt:lpstr>
      <vt:lpstr>工作计划</vt:lpstr>
      <vt:lpstr>任务分配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周会</dc:title>
  <dc:creator>lenovo</dc:creator>
  <cp:lastModifiedBy>lenovo</cp:lastModifiedBy>
  <cp:revision>13</cp:revision>
  <dcterms:created xsi:type="dcterms:W3CDTF">2009-07-27T01:59:17Z</dcterms:created>
  <dcterms:modified xsi:type="dcterms:W3CDTF">2009-07-27T02:23:30Z</dcterms:modified>
</cp:coreProperties>
</file>