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66" r:id="rId5"/>
    <p:sldId id="271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82A"/>
    <a:srgbClr val="4674C6"/>
    <a:srgbClr val="638ACF"/>
    <a:srgbClr val="971515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96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7EBD0-6F6C-4D54-88E4-0AACA03B507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843BB-8C30-45F0-8BF0-5C0DF48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24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843BB-8C30-45F0-8BF0-5C0DF484A27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453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843BB-8C30-45F0-8BF0-5C0DF484A27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91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8EEDA-0828-54D4-3169-7B19B09BF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C459BF-418E-A1EA-F876-32552B7F6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00034-9364-E08E-3360-412B3F5B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0F40-06B4-403C-B06B-9645D05BA53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EFFCC-C3B3-1771-1242-810AABBD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042FF-9759-2B6D-5AF0-A19D060B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8AD7-C350-4DB5-88FA-AC2B58041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7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00FF5-A3E0-B528-66A6-8435F21E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9BB1C0-B589-DBA7-D1AC-08E0BA50C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BB42D-5B50-1BB9-50EE-082E3B9C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0F40-06B4-403C-B06B-9645D05BA53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C0541-5D9C-8968-F4A4-DD17C3EC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BB575-E3EE-96EF-CBCD-C8C5D36B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8AD7-C350-4DB5-88FA-AC2B58041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84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C56738-5397-9517-8A94-C870004D9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80B11E-0334-EA6A-8F0F-543FC474A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4A8CA-F4B7-E4CA-76B8-4FAFE079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0F40-06B4-403C-B06B-9645D05BA53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6E732-2F2A-6078-08F1-3A16A448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CFBED-94AE-2DCB-C724-53495114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8AD7-C350-4DB5-88FA-AC2B58041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29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EAFEE-92B3-0A29-A637-FD827149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16F05-61E4-3C30-64A9-62539E99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B1B55-AC57-5684-0D03-F0946255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0F40-06B4-403C-B06B-9645D05BA53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8F5FE-23C6-8B4E-DB74-C4297C08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813A4C-6856-2725-65F7-E38706B0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8AD7-C350-4DB5-88FA-AC2B58041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88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8F0AE-0709-7AD3-7CFD-294AEADB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5FC56B-7E01-9EF1-7378-8A7D9B1C7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E785-8EDD-AE78-8C84-5FD6A96E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0F40-06B4-403C-B06B-9645D05BA53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EB7A6-1D7E-0579-907A-552CDCD4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C6512-09A1-DDCB-3837-04227700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8AD7-C350-4DB5-88FA-AC2B58041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49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71AD3-FEC5-1447-198D-9CD430A4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FAA6E-D69D-A5C1-7DCB-F76CE6FAD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14539-3869-C467-4445-FC6DA2A04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57A9B3-FB16-E9C1-D40B-FC67C5FB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0F40-06B4-403C-B06B-9645D05BA53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173CA0-6846-3354-B66E-CD4507DE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BB88A-5615-AEF1-94F0-4BA95CA3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8AD7-C350-4DB5-88FA-AC2B58041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95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104C3-F313-5687-39F0-89A1A0FB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9515B-59F4-4C7D-0DB5-6F63026D9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8BE2E-5D33-07FD-4A9B-F7F9249F0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259B23-B10B-FDB7-5B62-855BC9AA4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87B18B-399A-E613-DC9B-A8CEBC481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4D8E9E-1749-D969-5911-BE457F86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0F40-06B4-403C-B06B-9645D05BA53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661ADE-FEB0-665F-9BDB-B742A19C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93F1-51F8-2A42-06EB-62E0691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8AD7-C350-4DB5-88FA-AC2B58041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5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13D1B-782C-E9F2-EDF9-94D07515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655524-C75E-8133-47C5-D0C71F8F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0F40-06B4-403C-B06B-9645D05BA53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0D0180-40E9-5AE9-A52F-BC9DE913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15A604-653C-315B-7E12-636E3A57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8AD7-C350-4DB5-88FA-AC2B58041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6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4BD78B-4A51-C2A5-6A0B-D08041C7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0F40-06B4-403C-B06B-9645D05BA53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E51626-CB29-5B73-AB8A-DE995FA7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079845-2630-B7BB-A242-65E11FD9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8AD7-C350-4DB5-88FA-AC2B58041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3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B09E3-9C47-A7BE-A43D-928E61BF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039412-AC56-3E4E-AB9E-A278B19FC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940563-89AF-CA41-207F-6A73EFB2D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58DCB6-8149-FF63-B7C3-DFC21555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0F40-06B4-403C-B06B-9645D05BA53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BFF102-AFC2-8F1E-F315-FC836606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D87E43-F458-E6FC-195C-6B554E61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8AD7-C350-4DB5-88FA-AC2B58041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90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D1222-9300-359B-9169-59C013ED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0594E5-D1B7-BC86-9C63-4E243D492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CF5B2-F331-8B92-BB5E-A92D19542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DDD8DA-0803-BC3D-AAF0-FDA75E9E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0F40-06B4-403C-B06B-9645D05BA53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1C8FED-CB69-0FEC-6D1F-72698BFE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A288E-9174-1B9B-4F39-5DA0E26D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8AD7-C350-4DB5-88FA-AC2B58041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55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12D594-0A35-0E88-BAD0-4C6E3056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5682CA-966E-C9A6-318A-28570620B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ABC3E-B948-F974-5B65-6A0D23D5D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C0F40-06B4-403C-B06B-9645D05BA53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BCDD5-4B69-CA44-50DF-D7294D28F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485EC-47FC-948E-3071-AA2F7B843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18AD7-C350-4DB5-88FA-AC2B58041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78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E3764-9EC1-9FA2-122E-5FCAADA90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5133" y="2155698"/>
            <a:ext cx="9106707" cy="11753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ko-KR" altLang="en-US" sz="3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클라우드 기반의 문서 관리 및 전자결재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463ABB-AD7E-AE72-49CC-436022F90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73408" y="2809213"/>
            <a:ext cx="2696375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en-US" altLang="ko-KR" sz="1400" b="1" dirty="0">
                <a:solidFill>
                  <a:schemeClr val="tx2"/>
                </a:solidFill>
              </a:rPr>
              <a:t>Team </a:t>
            </a:r>
            <a:r>
              <a:rPr lang="en-US" altLang="ko-KR" sz="1400" b="1" dirty="0" err="1">
                <a:solidFill>
                  <a:schemeClr val="tx2"/>
                </a:solidFill>
              </a:rPr>
              <a:t>CloudOffice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/>
                </a:solidFill>
              </a:rPr>
              <a:t>91813236 </a:t>
            </a:r>
            <a:r>
              <a:rPr lang="ko-KR" altLang="en-US" sz="1400" dirty="0">
                <a:solidFill>
                  <a:schemeClr val="tx2"/>
                </a:solidFill>
              </a:rPr>
              <a:t>최준영</a:t>
            </a:r>
            <a:endParaRPr lang="en-US" altLang="ko-KR" sz="14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DD512E-C8A8-40B7-473D-7D2988DE10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48" y="3827299"/>
            <a:ext cx="2360141" cy="2360141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0A506CF8-5A2B-42E1-9EC3-BC60DCBBF1A4}"/>
              </a:ext>
            </a:extLst>
          </p:cNvPr>
          <p:cNvSpPr txBox="1">
            <a:spLocks/>
          </p:cNvSpPr>
          <p:nvPr/>
        </p:nvSpPr>
        <p:spPr>
          <a:xfrm>
            <a:off x="1855706" y="1846662"/>
            <a:ext cx="4373119" cy="684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en-US" altLang="ko-KR" sz="2000" b="1" dirty="0">
                <a:solidFill>
                  <a:schemeClr val="tx2"/>
                </a:solidFill>
              </a:rPr>
              <a:t>2023 </a:t>
            </a:r>
            <a:r>
              <a:rPr lang="ko-KR" altLang="en-US" sz="2000" b="1" dirty="0">
                <a:solidFill>
                  <a:schemeClr val="tx2"/>
                </a:solidFill>
              </a:rPr>
              <a:t>졸업작품 </a:t>
            </a:r>
            <a:r>
              <a:rPr lang="en-US" altLang="ko-KR" sz="2000" b="1" dirty="0">
                <a:solidFill>
                  <a:schemeClr val="tx2"/>
                </a:solidFill>
              </a:rPr>
              <a:t>Proposal(</a:t>
            </a:r>
            <a:r>
              <a:rPr lang="ko-KR" altLang="en-US" sz="2000" b="1" dirty="0">
                <a:solidFill>
                  <a:schemeClr val="tx2"/>
                </a:solidFill>
              </a:rPr>
              <a:t>개인별</a:t>
            </a:r>
            <a:r>
              <a:rPr lang="en-US" altLang="ko-KR" sz="2000" b="1" dirty="0">
                <a:solidFill>
                  <a:schemeClr val="tx2"/>
                </a:solidFill>
              </a:rPr>
              <a:t>)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39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D3F1B-0EF9-0447-09C5-CF0F0F09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930" y="2374145"/>
            <a:ext cx="2945235" cy="2890067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  프로젝트 목표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B17B1F-511E-D86F-6F73-1FCBA3EDC371}"/>
              </a:ext>
            </a:extLst>
          </p:cNvPr>
          <p:cNvSpPr txBox="1">
            <a:spLocks/>
          </p:cNvSpPr>
          <p:nvPr/>
        </p:nvSpPr>
        <p:spPr>
          <a:xfrm>
            <a:off x="4326861" y="2896660"/>
            <a:ext cx="2993572" cy="2890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  개발 수행계획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F8136B4-7214-D300-23B3-9E5BFB6F5F33}"/>
              </a:ext>
            </a:extLst>
          </p:cNvPr>
          <p:cNvSpPr txBox="1">
            <a:spLocks/>
          </p:cNvSpPr>
          <p:nvPr/>
        </p:nvSpPr>
        <p:spPr>
          <a:xfrm>
            <a:off x="7596132" y="3414559"/>
            <a:ext cx="2619103" cy="2890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  개발 진척도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310B95-1429-B8EE-DEFA-BC3AB9D04F35}"/>
              </a:ext>
            </a:extLst>
          </p:cNvPr>
          <p:cNvSpPr/>
          <p:nvPr/>
        </p:nvSpPr>
        <p:spPr>
          <a:xfrm>
            <a:off x="0" y="-1"/>
            <a:ext cx="12192000" cy="16819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A3A33-E339-B1DC-EEEE-351EFBBEC563}"/>
              </a:ext>
            </a:extLst>
          </p:cNvPr>
          <p:cNvSpPr txBox="1"/>
          <p:nvPr/>
        </p:nvSpPr>
        <p:spPr>
          <a:xfrm>
            <a:off x="731979" y="425496"/>
            <a:ext cx="14157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ko-KR" altLang="en-US" sz="48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  <a:endParaRPr lang="en-US" altLang="ko-KR" sz="4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70BCE-98DC-1FC4-6FA4-582D1C210D4B}"/>
              </a:ext>
            </a:extLst>
          </p:cNvPr>
          <p:cNvSpPr txBox="1"/>
          <p:nvPr/>
        </p:nvSpPr>
        <p:spPr>
          <a:xfrm>
            <a:off x="-24501" y="-1"/>
            <a:ext cx="89960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 err="1">
                <a:solidFill>
                  <a:schemeClr val="bg1"/>
                </a:solidFill>
                <a:latin typeface="Arial Nova Light"/>
              </a:rPr>
              <a:t>CloudOffice</a:t>
            </a:r>
            <a:endParaRPr lang="en-US" altLang="ko-KR" sz="1100" dirty="0">
              <a:solidFill>
                <a:schemeClr val="bg1"/>
              </a:solidFill>
              <a:latin typeface="Arial Nova 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263A68-35DB-C9B4-3A1E-556AC24B54FE}"/>
              </a:ext>
            </a:extLst>
          </p:cNvPr>
          <p:cNvSpPr/>
          <p:nvPr/>
        </p:nvSpPr>
        <p:spPr>
          <a:xfrm>
            <a:off x="1728122" y="2374145"/>
            <a:ext cx="78197" cy="4073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6DA94A-D4E8-D58A-96E1-330F455214EA}"/>
              </a:ext>
            </a:extLst>
          </p:cNvPr>
          <p:cNvSpPr/>
          <p:nvPr/>
        </p:nvSpPr>
        <p:spPr>
          <a:xfrm>
            <a:off x="4521656" y="2896660"/>
            <a:ext cx="78197" cy="4073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A55304-EF28-87BF-C9E5-6952934B9BDF}"/>
              </a:ext>
            </a:extLst>
          </p:cNvPr>
          <p:cNvSpPr/>
          <p:nvPr/>
        </p:nvSpPr>
        <p:spPr>
          <a:xfrm>
            <a:off x="7822724" y="3414559"/>
            <a:ext cx="78197" cy="4073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432C0FF9-1A4F-3889-F538-3C83B8EFEA0A}"/>
              </a:ext>
            </a:extLst>
          </p:cNvPr>
          <p:cNvGrpSpPr/>
          <p:nvPr/>
        </p:nvGrpSpPr>
        <p:grpSpPr>
          <a:xfrm>
            <a:off x="32963" y="3473644"/>
            <a:ext cx="5046943" cy="3103656"/>
            <a:chOff x="1622677" y="3503789"/>
            <a:chExt cx="5046943" cy="310365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3CA0E8-2124-D510-AE9E-81B0B43B9830}"/>
                </a:ext>
              </a:extLst>
            </p:cNvPr>
            <p:cNvSpPr/>
            <p:nvPr/>
          </p:nvSpPr>
          <p:spPr>
            <a:xfrm>
              <a:off x="1908013" y="4487572"/>
              <a:ext cx="2142476" cy="1406754"/>
            </a:xfrm>
            <a:prstGeom prst="roundRect">
              <a:avLst/>
            </a:prstGeom>
            <a:noFill/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594A0DE-9B48-C0BB-A007-84635C6C56E9}"/>
                </a:ext>
              </a:extLst>
            </p:cNvPr>
            <p:cNvSpPr/>
            <p:nvPr/>
          </p:nvSpPr>
          <p:spPr>
            <a:xfrm>
              <a:off x="3965414" y="4613434"/>
              <a:ext cx="145679" cy="2635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E253F8E-7486-7FBA-59AF-D180872AAD94}"/>
                </a:ext>
              </a:extLst>
            </p:cNvPr>
            <p:cNvGrpSpPr/>
            <p:nvPr/>
          </p:nvGrpSpPr>
          <p:grpSpPr>
            <a:xfrm>
              <a:off x="4568800" y="4499506"/>
              <a:ext cx="396505" cy="767035"/>
              <a:chOff x="4641868" y="1409690"/>
              <a:chExt cx="1943069" cy="3758847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2358E71-E52E-C585-48CB-C5D349256097}"/>
                  </a:ext>
                </a:extLst>
              </p:cNvPr>
              <p:cNvSpPr/>
              <p:nvPr/>
            </p:nvSpPr>
            <p:spPr>
              <a:xfrm>
                <a:off x="4641868" y="1409690"/>
                <a:ext cx="1943069" cy="375884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533393C9-880E-1AD5-E6FF-857952CED2EF}"/>
                  </a:ext>
                </a:extLst>
              </p:cNvPr>
              <p:cNvGrpSpPr/>
              <p:nvPr/>
            </p:nvGrpSpPr>
            <p:grpSpPr>
              <a:xfrm>
                <a:off x="4715533" y="1474406"/>
                <a:ext cx="1795561" cy="345898"/>
                <a:chOff x="3496491" y="1628503"/>
                <a:chExt cx="2011680" cy="38753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21BC9CC3-4165-59F4-B885-F0131FD0A117}"/>
                    </a:ext>
                  </a:extLst>
                </p:cNvPr>
                <p:cNvSpPr/>
                <p:nvPr/>
              </p:nvSpPr>
              <p:spPr>
                <a:xfrm>
                  <a:off x="3496491" y="1628503"/>
                  <a:ext cx="2011680" cy="387531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58557ABB-835F-B856-BD4E-CDAC5091AEEE}"/>
                    </a:ext>
                  </a:extLst>
                </p:cNvPr>
                <p:cNvSpPr/>
                <p:nvPr/>
              </p:nvSpPr>
              <p:spPr>
                <a:xfrm>
                  <a:off x="3557451" y="1689463"/>
                  <a:ext cx="457200" cy="11321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CE191783-685B-FD1C-7C0F-4F84CB89D305}"/>
                    </a:ext>
                  </a:extLst>
                </p:cNvPr>
                <p:cNvSpPr/>
                <p:nvPr/>
              </p:nvSpPr>
              <p:spPr>
                <a:xfrm>
                  <a:off x="4097182" y="1689463"/>
                  <a:ext cx="457200" cy="11321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1CED5B5C-577F-CD0F-4C09-1C05C2CCDB1F}"/>
                    </a:ext>
                  </a:extLst>
                </p:cNvPr>
                <p:cNvSpPr/>
                <p:nvPr/>
              </p:nvSpPr>
              <p:spPr>
                <a:xfrm>
                  <a:off x="4636913" y="1689463"/>
                  <a:ext cx="457200" cy="11321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8B0E7AEE-72D8-63C0-7C29-FD2F269319E9}"/>
                    </a:ext>
                  </a:extLst>
                </p:cNvPr>
                <p:cNvSpPr/>
                <p:nvPr/>
              </p:nvSpPr>
              <p:spPr>
                <a:xfrm>
                  <a:off x="4794069" y="1872343"/>
                  <a:ext cx="91440" cy="9144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908696DD-476F-2C5A-BFF5-2526637DC64C}"/>
                    </a:ext>
                  </a:extLst>
                </p:cNvPr>
                <p:cNvSpPr/>
                <p:nvPr/>
              </p:nvSpPr>
              <p:spPr>
                <a:xfrm>
                  <a:off x="4968040" y="1872343"/>
                  <a:ext cx="91440" cy="9144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>
                  <a:extLst>
                    <a:ext uri="{FF2B5EF4-FFF2-40B4-BE49-F238E27FC236}">
                      <a16:creationId xmlns:a16="http://schemas.microsoft.com/office/drawing/2014/main" id="{8EA56372-C483-DD1F-797A-024B231F531B}"/>
                    </a:ext>
                  </a:extLst>
                </p:cNvPr>
                <p:cNvSpPr/>
                <p:nvPr/>
              </p:nvSpPr>
              <p:spPr>
                <a:xfrm>
                  <a:off x="5146665" y="1872343"/>
                  <a:ext cx="91440" cy="9144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18174FE0-A364-C2B7-2E84-8670FC6C4F4C}"/>
                    </a:ext>
                  </a:extLst>
                </p:cNvPr>
                <p:cNvSpPr/>
                <p:nvPr/>
              </p:nvSpPr>
              <p:spPr>
                <a:xfrm>
                  <a:off x="5327418" y="1872343"/>
                  <a:ext cx="91440" cy="9144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9A4BBA29-E80E-60D3-A009-B1F9410DF98C}"/>
                  </a:ext>
                </a:extLst>
              </p:cNvPr>
              <p:cNvGrpSpPr/>
              <p:nvPr/>
            </p:nvGrpSpPr>
            <p:grpSpPr>
              <a:xfrm>
                <a:off x="4715533" y="1913580"/>
                <a:ext cx="1795561" cy="345898"/>
                <a:chOff x="3496491" y="1628503"/>
                <a:chExt cx="2011680" cy="387531"/>
              </a:xfrm>
            </p:grpSpPr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48634DB6-F425-6C7B-B531-4DF5235A1A99}"/>
                    </a:ext>
                  </a:extLst>
                </p:cNvPr>
                <p:cNvSpPr/>
                <p:nvPr/>
              </p:nvSpPr>
              <p:spPr>
                <a:xfrm>
                  <a:off x="3496491" y="1628503"/>
                  <a:ext cx="2011680" cy="387531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CA8F553C-80A9-6E8E-159B-C903EC52313B}"/>
                    </a:ext>
                  </a:extLst>
                </p:cNvPr>
                <p:cNvSpPr/>
                <p:nvPr/>
              </p:nvSpPr>
              <p:spPr>
                <a:xfrm>
                  <a:off x="3557451" y="1689463"/>
                  <a:ext cx="457200" cy="11321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C9B0423A-8392-F9B9-2F90-1E43005A8FB5}"/>
                    </a:ext>
                  </a:extLst>
                </p:cNvPr>
                <p:cNvSpPr/>
                <p:nvPr/>
              </p:nvSpPr>
              <p:spPr>
                <a:xfrm>
                  <a:off x="4097182" y="1689463"/>
                  <a:ext cx="457200" cy="11321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AF0FC164-7230-1A11-695C-9D7A19F3B2D3}"/>
                    </a:ext>
                  </a:extLst>
                </p:cNvPr>
                <p:cNvSpPr/>
                <p:nvPr/>
              </p:nvSpPr>
              <p:spPr>
                <a:xfrm>
                  <a:off x="4636913" y="1689463"/>
                  <a:ext cx="457200" cy="11321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B3382F60-C87C-D291-7645-20A6D4B667CA}"/>
                    </a:ext>
                  </a:extLst>
                </p:cNvPr>
                <p:cNvSpPr/>
                <p:nvPr/>
              </p:nvSpPr>
              <p:spPr>
                <a:xfrm>
                  <a:off x="4794069" y="1872343"/>
                  <a:ext cx="91440" cy="9144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9AF4997D-5EF5-4F91-E09B-EB70B80E25C0}"/>
                    </a:ext>
                  </a:extLst>
                </p:cNvPr>
                <p:cNvSpPr/>
                <p:nvPr/>
              </p:nvSpPr>
              <p:spPr>
                <a:xfrm>
                  <a:off x="4968040" y="1872343"/>
                  <a:ext cx="91440" cy="9144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BFDFC183-8E11-CC6F-E081-B5B397D13938}"/>
                    </a:ext>
                  </a:extLst>
                </p:cNvPr>
                <p:cNvSpPr/>
                <p:nvPr/>
              </p:nvSpPr>
              <p:spPr>
                <a:xfrm>
                  <a:off x="5146665" y="1872343"/>
                  <a:ext cx="91440" cy="9144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3A3A0208-A0A8-B33C-4F03-90FAA127E6C0}"/>
                    </a:ext>
                  </a:extLst>
                </p:cNvPr>
                <p:cNvSpPr/>
                <p:nvPr/>
              </p:nvSpPr>
              <p:spPr>
                <a:xfrm>
                  <a:off x="5327418" y="1872343"/>
                  <a:ext cx="91440" cy="9144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ECE72A4D-AEE9-7F24-CD15-B10036D140E0}"/>
                  </a:ext>
                </a:extLst>
              </p:cNvPr>
              <p:cNvGrpSpPr/>
              <p:nvPr/>
            </p:nvGrpSpPr>
            <p:grpSpPr>
              <a:xfrm>
                <a:off x="4715533" y="2360526"/>
                <a:ext cx="1795561" cy="345898"/>
                <a:chOff x="3496491" y="1628503"/>
                <a:chExt cx="2011680" cy="387531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1B98513B-2324-1467-2883-C2521AC29851}"/>
                    </a:ext>
                  </a:extLst>
                </p:cNvPr>
                <p:cNvSpPr/>
                <p:nvPr/>
              </p:nvSpPr>
              <p:spPr>
                <a:xfrm>
                  <a:off x="3496491" y="1628503"/>
                  <a:ext cx="2011680" cy="387531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915E6A21-89F7-7606-B720-08CE8990BDE6}"/>
                    </a:ext>
                  </a:extLst>
                </p:cNvPr>
                <p:cNvSpPr/>
                <p:nvPr/>
              </p:nvSpPr>
              <p:spPr>
                <a:xfrm>
                  <a:off x="3557451" y="1689463"/>
                  <a:ext cx="457200" cy="11321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D57DD2ED-0334-87A8-AEB6-319E8C0AED2F}"/>
                    </a:ext>
                  </a:extLst>
                </p:cNvPr>
                <p:cNvSpPr/>
                <p:nvPr/>
              </p:nvSpPr>
              <p:spPr>
                <a:xfrm>
                  <a:off x="4097182" y="1689463"/>
                  <a:ext cx="457200" cy="11321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111D1F0B-7576-6C73-52CF-81FF005EFF89}"/>
                    </a:ext>
                  </a:extLst>
                </p:cNvPr>
                <p:cNvSpPr/>
                <p:nvPr/>
              </p:nvSpPr>
              <p:spPr>
                <a:xfrm>
                  <a:off x="4636913" y="1689463"/>
                  <a:ext cx="457200" cy="11321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B6D864AE-EF3F-46EC-B562-3692EEC45E7C}"/>
                    </a:ext>
                  </a:extLst>
                </p:cNvPr>
                <p:cNvSpPr/>
                <p:nvPr/>
              </p:nvSpPr>
              <p:spPr>
                <a:xfrm>
                  <a:off x="4794069" y="1872343"/>
                  <a:ext cx="91440" cy="9144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E1B8D9EA-8D49-632C-606A-DC9B016A0920}"/>
                    </a:ext>
                  </a:extLst>
                </p:cNvPr>
                <p:cNvSpPr/>
                <p:nvPr/>
              </p:nvSpPr>
              <p:spPr>
                <a:xfrm>
                  <a:off x="4968040" y="1872343"/>
                  <a:ext cx="91440" cy="9144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282268E4-EB4B-8B73-94A9-E837D2D1343A}"/>
                    </a:ext>
                  </a:extLst>
                </p:cNvPr>
                <p:cNvSpPr/>
                <p:nvPr/>
              </p:nvSpPr>
              <p:spPr>
                <a:xfrm>
                  <a:off x="5146665" y="1872343"/>
                  <a:ext cx="91440" cy="9144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36686C9E-D5A7-BB3D-16DC-30F22537E4E3}"/>
                    </a:ext>
                  </a:extLst>
                </p:cNvPr>
                <p:cNvSpPr/>
                <p:nvPr/>
              </p:nvSpPr>
              <p:spPr>
                <a:xfrm>
                  <a:off x="5327418" y="1872343"/>
                  <a:ext cx="91440" cy="9144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0FC33467-E1BC-BE5D-D1B1-4CBE9C822487}"/>
                  </a:ext>
                </a:extLst>
              </p:cNvPr>
              <p:cNvGrpSpPr/>
              <p:nvPr/>
            </p:nvGrpSpPr>
            <p:grpSpPr>
              <a:xfrm>
                <a:off x="4715533" y="2807474"/>
                <a:ext cx="1795561" cy="345898"/>
                <a:chOff x="3496491" y="1628503"/>
                <a:chExt cx="2011680" cy="387531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9065C104-0445-533E-F6B4-71294F411B7D}"/>
                    </a:ext>
                  </a:extLst>
                </p:cNvPr>
                <p:cNvSpPr/>
                <p:nvPr/>
              </p:nvSpPr>
              <p:spPr>
                <a:xfrm>
                  <a:off x="3496491" y="1628503"/>
                  <a:ext cx="2011680" cy="387531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3B4E2CBD-E6D6-F86A-A41D-E12DA45FB798}"/>
                    </a:ext>
                  </a:extLst>
                </p:cNvPr>
                <p:cNvSpPr/>
                <p:nvPr/>
              </p:nvSpPr>
              <p:spPr>
                <a:xfrm>
                  <a:off x="3557451" y="1689463"/>
                  <a:ext cx="457200" cy="11321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569BE7F0-C253-5ED9-03E2-2F093E95CB5F}"/>
                    </a:ext>
                  </a:extLst>
                </p:cNvPr>
                <p:cNvSpPr/>
                <p:nvPr/>
              </p:nvSpPr>
              <p:spPr>
                <a:xfrm>
                  <a:off x="4097182" y="1689463"/>
                  <a:ext cx="457200" cy="11321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A3E517AE-C363-DACC-608C-B4A6F4BAD775}"/>
                    </a:ext>
                  </a:extLst>
                </p:cNvPr>
                <p:cNvSpPr/>
                <p:nvPr/>
              </p:nvSpPr>
              <p:spPr>
                <a:xfrm>
                  <a:off x="4636913" y="1689463"/>
                  <a:ext cx="457200" cy="11321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ADC424DD-0061-82A4-8C30-895CF24B4EF2}"/>
                    </a:ext>
                  </a:extLst>
                </p:cNvPr>
                <p:cNvSpPr/>
                <p:nvPr/>
              </p:nvSpPr>
              <p:spPr>
                <a:xfrm>
                  <a:off x="4794069" y="1872343"/>
                  <a:ext cx="91440" cy="9144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992B4392-D4B4-034E-9F6E-358B325326B3}"/>
                    </a:ext>
                  </a:extLst>
                </p:cNvPr>
                <p:cNvSpPr/>
                <p:nvPr/>
              </p:nvSpPr>
              <p:spPr>
                <a:xfrm>
                  <a:off x="4968040" y="1872343"/>
                  <a:ext cx="91440" cy="9144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17F2CDE8-C916-2294-AF0D-C48D62961B5B}"/>
                    </a:ext>
                  </a:extLst>
                </p:cNvPr>
                <p:cNvSpPr/>
                <p:nvPr/>
              </p:nvSpPr>
              <p:spPr>
                <a:xfrm>
                  <a:off x="5146665" y="1872343"/>
                  <a:ext cx="91440" cy="9144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B11B90D8-12CF-C96F-2577-AD620447D7B3}"/>
                    </a:ext>
                  </a:extLst>
                </p:cNvPr>
                <p:cNvSpPr/>
                <p:nvPr/>
              </p:nvSpPr>
              <p:spPr>
                <a:xfrm>
                  <a:off x="5327418" y="1872343"/>
                  <a:ext cx="91440" cy="9144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C99B7799-B438-5832-0DBD-F6CDEB474D4E}"/>
                  </a:ext>
                </a:extLst>
              </p:cNvPr>
              <p:cNvGrpSpPr/>
              <p:nvPr/>
            </p:nvGrpSpPr>
            <p:grpSpPr>
              <a:xfrm>
                <a:off x="4715533" y="3259288"/>
                <a:ext cx="1795561" cy="345898"/>
                <a:chOff x="3496491" y="1628503"/>
                <a:chExt cx="2011680" cy="387531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8323B872-6AEC-919C-9219-B1B35D852152}"/>
                    </a:ext>
                  </a:extLst>
                </p:cNvPr>
                <p:cNvSpPr/>
                <p:nvPr/>
              </p:nvSpPr>
              <p:spPr>
                <a:xfrm>
                  <a:off x="3496491" y="1628503"/>
                  <a:ext cx="2011680" cy="387531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FAD22DFC-A246-3177-5333-2AFA5C84439B}"/>
                    </a:ext>
                  </a:extLst>
                </p:cNvPr>
                <p:cNvSpPr/>
                <p:nvPr/>
              </p:nvSpPr>
              <p:spPr>
                <a:xfrm>
                  <a:off x="3557451" y="1689463"/>
                  <a:ext cx="457200" cy="11321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E883B237-8457-399B-825F-F69E21F24751}"/>
                    </a:ext>
                  </a:extLst>
                </p:cNvPr>
                <p:cNvSpPr/>
                <p:nvPr/>
              </p:nvSpPr>
              <p:spPr>
                <a:xfrm>
                  <a:off x="4097182" y="1689463"/>
                  <a:ext cx="457200" cy="11321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42DA29AE-2B5F-4719-7ECD-F8C2021B5DEF}"/>
                    </a:ext>
                  </a:extLst>
                </p:cNvPr>
                <p:cNvSpPr/>
                <p:nvPr/>
              </p:nvSpPr>
              <p:spPr>
                <a:xfrm>
                  <a:off x="4636913" y="1689463"/>
                  <a:ext cx="457200" cy="11321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E714B548-A32D-84AD-BC71-C6007F2C18CE}"/>
                    </a:ext>
                  </a:extLst>
                </p:cNvPr>
                <p:cNvSpPr/>
                <p:nvPr/>
              </p:nvSpPr>
              <p:spPr>
                <a:xfrm>
                  <a:off x="4794069" y="1872343"/>
                  <a:ext cx="91440" cy="9144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46933A0F-163E-42FE-C638-42F3DEF84A1A}"/>
                    </a:ext>
                  </a:extLst>
                </p:cNvPr>
                <p:cNvSpPr/>
                <p:nvPr/>
              </p:nvSpPr>
              <p:spPr>
                <a:xfrm>
                  <a:off x="4968040" y="1872343"/>
                  <a:ext cx="91440" cy="9144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FCD68866-B422-B81B-7B5B-ED12272991B6}"/>
                    </a:ext>
                  </a:extLst>
                </p:cNvPr>
                <p:cNvSpPr/>
                <p:nvPr/>
              </p:nvSpPr>
              <p:spPr>
                <a:xfrm>
                  <a:off x="5146665" y="1872343"/>
                  <a:ext cx="91440" cy="9144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6FE926C9-1678-1256-E05C-53E2833FE164}"/>
                    </a:ext>
                  </a:extLst>
                </p:cNvPr>
                <p:cNvSpPr/>
                <p:nvPr/>
              </p:nvSpPr>
              <p:spPr>
                <a:xfrm>
                  <a:off x="5327418" y="1872343"/>
                  <a:ext cx="91440" cy="9144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2C32CE1-6B4C-DB6D-1F2D-EB0D521D748C}"/>
                  </a:ext>
                </a:extLst>
              </p:cNvPr>
              <p:cNvSpPr/>
              <p:nvPr/>
            </p:nvSpPr>
            <p:spPr>
              <a:xfrm>
                <a:off x="4764334" y="4149971"/>
                <a:ext cx="217646" cy="93159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96756CAF-E5A5-7CF5-58B0-1652F70E6052}"/>
                  </a:ext>
                </a:extLst>
              </p:cNvPr>
              <p:cNvSpPr/>
              <p:nvPr/>
            </p:nvSpPr>
            <p:spPr>
              <a:xfrm>
                <a:off x="5057223" y="4149971"/>
                <a:ext cx="217646" cy="93159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B4A5D277-7FA7-ACB2-1BB9-5F15FD7BA58F}"/>
                  </a:ext>
                </a:extLst>
              </p:cNvPr>
              <p:cNvSpPr/>
              <p:nvPr/>
            </p:nvSpPr>
            <p:spPr>
              <a:xfrm>
                <a:off x="5350112" y="4149971"/>
                <a:ext cx="217646" cy="93159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4482859B-1954-CC43-F4C5-A70A86FC1B52}"/>
                  </a:ext>
                </a:extLst>
              </p:cNvPr>
              <p:cNvSpPr/>
              <p:nvPr/>
            </p:nvSpPr>
            <p:spPr>
              <a:xfrm>
                <a:off x="5643001" y="4149971"/>
                <a:ext cx="217646" cy="93159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88634BCF-35A8-0444-4B33-4D896109612C}"/>
                  </a:ext>
                </a:extLst>
              </p:cNvPr>
              <p:cNvSpPr/>
              <p:nvPr/>
            </p:nvSpPr>
            <p:spPr>
              <a:xfrm>
                <a:off x="5939777" y="4149971"/>
                <a:ext cx="217646" cy="93159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D795988-7604-FD81-17D4-AD78CB904569}"/>
                  </a:ext>
                </a:extLst>
              </p:cNvPr>
              <p:cNvSpPr/>
              <p:nvPr/>
            </p:nvSpPr>
            <p:spPr>
              <a:xfrm>
                <a:off x="6238496" y="4149971"/>
                <a:ext cx="217646" cy="93159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239DE54A-294E-905C-3F23-BA48C25B2A72}"/>
                  </a:ext>
                </a:extLst>
              </p:cNvPr>
              <p:cNvGrpSpPr/>
              <p:nvPr/>
            </p:nvGrpSpPr>
            <p:grpSpPr>
              <a:xfrm>
                <a:off x="4715533" y="3704629"/>
                <a:ext cx="1795561" cy="345898"/>
                <a:chOff x="3496491" y="1628503"/>
                <a:chExt cx="2011680" cy="387531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AE21C2B1-B93B-B8CE-3290-3EB0DCAEE5F0}"/>
                    </a:ext>
                  </a:extLst>
                </p:cNvPr>
                <p:cNvSpPr/>
                <p:nvPr/>
              </p:nvSpPr>
              <p:spPr>
                <a:xfrm>
                  <a:off x="3496491" y="1628503"/>
                  <a:ext cx="2011680" cy="387531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E2CCB3BF-74E4-8CA7-D977-790F780E0CBD}"/>
                    </a:ext>
                  </a:extLst>
                </p:cNvPr>
                <p:cNvSpPr/>
                <p:nvPr/>
              </p:nvSpPr>
              <p:spPr>
                <a:xfrm>
                  <a:off x="3557451" y="1689463"/>
                  <a:ext cx="457200" cy="11321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1F2C913A-124B-2701-D153-EC68BE8C96D1}"/>
                    </a:ext>
                  </a:extLst>
                </p:cNvPr>
                <p:cNvSpPr/>
                <p:nvPr/>
              </p:nvSpPr>
              <p:spPr>
                <a:xfrm>
                  <a:off x="4097182" y="1689463"/>
                  <a:ext cx="457200" cy="11321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5AAA8260-A443-CEAC-DAD7-379458570236}"/>
                    </a:ext>
                  </a:extLst>
                </p:cNvPr>
                <p:cNvSpPr/>
                <p:nvPr/>
              </p:nvSpPr>
              <p:spPr>
                <a:xfrm>
                  <a:off x="4636913" y="1689463"/>
                  <a:ext cx="457200" cy="11321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35378C48-BBA7-897E-0CEC-2BBD39D6D53E}"/>
                    </a:ext>
                  </a:extLst>
                </p:cNvPr>
                <p:cNvSpPr/>
                <p:nvPr/>
              </p:nvSpPr>
              <p:spPr>
                <a:xfrm>
                  <a:off x="4794069" y="1872343"/>
                  <a:ext cx="91440" cy="9144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C7DE4671-4CBA-F2D3-C9F6-EB5AC7E0CD0B}"/>
                    </a:ext>
                  </a:extLst>
                </p:cNvPr>
                <p:cNvSpPr/>
                <p:nvPr/>
              </p:nvSpPr>
              <p:spPr>
                <a:xfrm>
                  <a:off x="4968040" y="1872343"/>
                  <a:ext cx="91440" cy="9144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291B6A28-84D0-F0E4-AD6C-B25164279E6B}"/>
                    </a:ext>
                  </a:extLst>
                </p:cNvPr>
                <p:cNvSpPr/>
                <p:nvPr/>
              </p:nvSpPr>
              <p:spPr>
                <a:xfrm>
                  <a:off x="5146665" y="1872343"/>
                  <a:ext cx="91440" cy="9144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3153A0BE-F8FF-DE59-E23B-4694FB4B38E4}"/>
                    </a:ext>
                  </a:extLst>
                </p:cNvPr>
                <p:cNvSpPr/>
                <p:nvPr/>
              </p:nvSpPr>
              <p:spPr>
                <a:xfrm>
                  <a:off x="5327418" y="1872343"/>
                  <a:ext cx="91440" cy="9144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05919C3-1BCF-2E4E-38F6-763D83EE3EF9}"/>
                </a:ext>
              </a:extLst>
            </p:cNvPr>
            <p:cNvGrpSpPr/>
            <p:nvPr/>
          </p:nvGrpSpPr>
          <p:grpSpPr>
            <a:xfrm>
              <a:off x="4425824" y="5961419"/>
              <a:ext cx="539481" cy="360507"/>
              <a:chOff x="1149533" y="1871441"/>
              <a:chExt cx="4306388" cy="3449497"/>
            </a:xfrm>
          </p:grpSpPr>
          <p:sp>
            <p:nvSpPr>
              <p:cNvPr id="59" name="화살표: 왼쪽/오른쪽/위쪽 58">
                <a:extLst>
                  <a:ext uri="{FF2B5EF4-FFF2-40B4-BE49-F238E27FC236}">
                    <a16:creationId xmlns:a16="http://schemas.microsoft.com/office/drawing/2014/main" id="{F7BBFF0B-2255-0A88-3BC0-EE5DAFF4187A}"/>
                  </a:ext>
                </a:extLst>
              </p:cNvPr>
              <p:cNvSpPr/>
              <p:nvPr/>
            </p:nvSpPr>
            <p:spPr>
              <a:xfrm>
                <a:off x="1149533" y="3614058"/>
                <a:ext cx="4306388" cy="1706880"/>
              </a:xfrm>
              <a:prstGeom prst="leftRightUpArrow">
                <a:avLst>
                  <a:gd name="adj1" fmla="val 52850"/>
                  <a:gd name="adj2" fmla="val 22830"/>
                  <a:gd name="adj3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7EC282A-300F-A849-8C3C-12633C5699B6}"/>
                  </a:ext>
                </a:extLst>
              </p:cNvPr>
              <p:cNvSpPr/>
              <p:nvPr/>
            </p:nvSpPr>
            <p:spPr>
              <a:xfrm>
                <a:off x="1593669" y="1871441"/>
                <a:ext cx="3400697" cy="210402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ED824704-63D0-FD5A-251C-052F0A14659C}"/>
                  </a:ext>
                </a:extLst>
              </p:cNvPr>
              <p:cNvSpPr/>
              <p:nvPr/>
            </p:nvSpPr>
            <p:spPr>
              <a:xfrm>
                <a:off x="1706880" y="1992483"/>
                <a:ext cx="3174274" cy="18654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62EDF7B-0F5F-9A08-D324-51553BDF9AA4}"/>
                </a:ext>
              </a:extLst>
            </p:cNvPr>
            <p:cNvGrpSpPr/>
            <p:nvPr/>
          </p:nvGrpSpPr>
          <p:grpSpPr>
            <a:xfrm>
              <a:off x="5216296" y="5961419"/>
              <a:ext cx="539481" cy="360507"/>
              <a:chOff x="1149533" y="1871441"/>
              <a:chExt cx="4306388" cy="3449497"/>
            </a:xfrm>
          </p:grpSpPr>
          <p:sp>
            <p:nvSpPr>
              <p:cNvPr id="56" name="화살표: 왼쪽/오른쪽/위쪽 55">
                <a:extLst>
                  <a:ext uri="{FF2B5EF4-FFF2-40B4-BE49-F238E27FC236}">
                    <a16:creationId xmlns:a16="http://schemas.microsoft.com/office/drawing/2014/main" id="{2381675C-23C3-D5C3-9D08-5C17038E65A6}"/>
                  </a:ext>
                </a:extLst>
              </p:cNvPr>
              <p:cNvSpPr/>
              <p:nvPr/>
            </p:nvSpPr>
            <p:spPr>
              <a:xfrm>
                <a:off x="1149533" y="3614058"/>
                <a:ext cx="4306388" cy="1706880"/>
              </a:xfrm>
              <a:prstGeom prst="leftRightUpArrow">
                <a:avLst>
                  <a:gd name="adj1" fmla="val 52850"/>
                  <a:gd name="adj2" fmla="val 22830"/>
                  <a:gd name="adj3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2AB2CE3-C1A4-253C-13FC-7DE50AF4A217}"/>
                  </a:ext>
                </a:extLst>
              </p:cNvPr>
              <p:cNvSpPr/>
              <p:nvPr/>
            </p:nvSpPr>
            <p:spPr>
              <a:xfrm>
                <a:off x="1593669" y="1871441"/>
                <a:ext cx="3400697" cy="210402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F6034B7E-C7E1-274F-53A3-F1E030D45846}"/>
                  </a:ext>
                </a:extLst>
              </p:cNvPr>
              <p:cNvSpPr/>
              <p:nvPr/>
            </p:nvSpPr>
            <p:spPr>
              <a:xfrm>
                <a:off x="1706880" y="1992483"/>
                <a:ext cx="3174274" cy="18654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B540B57-98F7-4025-FF0E-908D5DFF396C}"/>
                </a:ext>
              </a:extLst>
            </p:cNvPr>
            <p:cNvGrpSpPr/>
            <p:nvPr/>
          </p:nvGrpSpPr>
          <p:grpSpPr>
            <a:xfrm>
              <a:off x="3303396" y="5214543"/>
              <a:ext cx="539481" cy="360507"/>
              <a:chOff x="1149533" y="1871441"/>
              <a:chExt cx="4306388" cy="3449497"/>
            </a:xfrm>
          </p:grpSpPr>
          <p:sp>
            <p:nvSpPr>
              <p:cNvPr id="53" name="화살표: 왼쪽/오른쪽/위쪽 52">
                <a:extLst>
                  <a:ext uri="{FF2B5EF4-FFF2-40B4-BE49-F238E27FC236}">
                    <a16:creationId xmlns:a16="http://schemas.microsoft.com/office/drawing/2014/main" id="{F03187A3-F38D-A432-50C3-7B4BED084CA1}"/>
                  </a:ext>
                </a:extLst>
              </p:cNvPr>
              <p:cNvSpPr/>
              <p:nvPr/>
            </p:nvSpPr>
            <p:spPr>
              <a:xfrm>
                <a:off x="1149533" y="3614058"/>
                <a:ext cx="4306388" cy="1706880"/>
              </a:xfrm>
              <a:prstGeom prst="leftRightUpArrow">
                <a:avLst>
                  <a:gd name="adj1" fmla="val 52850"/>
                  <a:gd name="adj2" fmla="val 22830"/>
                  <a:gd name="adj3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F25EA66-CAE2-F2CE-4365-8166E86D81AE}"/>
                  </a:ext>
                </a:extLst>
              </p:cNvPr>
              <p:cNvSpPr/>
              <p:nvPr/>
            </p:nvSpPr>
            <p:spPr>
              <a:xfrm>
                <a:off x="1593669" y="1871441"/>
                <a:ext cx="3400697" cy="210402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01808D8B-2B9B-C3B3-1556-C9CC244D3256}"/>
                  </a:ext>
                </a:extLst>
              </p:cNvPr>
              <p:cNvSpPr/>
              <p:nvPr/>
            </p:nvSpPr>
            <p:spPr>
              <a:xfrm>
                <a:off x="1706880" y="1992483"/>
                <a:ext cx="3174274" cy="18654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93CE4FA-BB9F-DA1A-1574-06E65D13A0D3}"/>
                </a:ext>
              </a:extLst>
            </p:cNvPr>
            <p:cNvGrpSpPr/>
            <p:nvPr/>
          </p:nvGrpSpPr>
          <p:grpSpPr>
            <a:xfrm>
              <a:off x="2104264" y="4569708"/>
              <a:ext cx="539481" cy="360507"/>
              <a:chOff x="1149533" y="1871441"/>
              <a:chExt cx="4306388" cy="3449497"/>
            </a:xfrm>
          </p:grpSpPr>
          <p:sp>
            <p:nvSpPr>
              <p:cNvPr id="50" name="화살표: 왼쪽/오른쪽/위쪽 49">
                <a:extLst>
                  <a:ext uri="{FF2B5EF4-FFF2-40B4-BE49-F238E27FC236}">
                    <a16:creationId xmlns:a16="http://schemas.microsoft.com/office/drawing/2014/main" id="{D709A0FE-202D-80A3-6F81-C9B18505F7E7}"/>
                  </a:ext>
                </a:extLst>
              </p:cNvPr>
              <p:cNvSpPr/>
              <p:nvPr/>
            </p:nvSpPr>
            <p:spPr>
              <a:xfrm>
                <a:off x="1149533" y="3614058"/>
                <a:ext cx="4306388" cy="1706880"/>
              </a:xfrm>
              <a:prstGeom prst="leftRightUpArrow">
                <a:avLst>
                  <a:gd name="adj1" fmla="val 52850"/>
                  <a:gd name="adj2" fmla="val 22830"/>
                  <a:gd name="adj3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309B0297-9559-FEC8-A61E-16DD67036210}"/>
                  </a:ext>
                </a:extLst>
              </p:cNvPr>
              <p:cNvSpPr/>
              <p:nvPr/>
            </p:nvSpPr>
            <p:spPr>
              <a:xfrm>
                <a:off x="1593669" y="1871441"/>
                <a:ext cx="3400697" cy="210402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7F1F0C01-8F88-61FA-93B6-0B5B6E26D49A}"/>
                  </a:ext>
                </a:extLst>
              </p:cNvPr>
              <p:cNvSpPr/>
              <p:nvPr/>
            </p:nvSpPr>
            <p:spPr>
              <a:xfrm>
                <a:off x="1706880" y="1992483"/>
                <a:ext cx="3174274" cy="18654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5C6A33B-FE33-1B34-16A4-6A1837B9C570}"/>
                </a:ext>
              </a:extLst>
            </p:cNvPr>
            <p:cNvGrpSpPr/>
            <p:nvPr/>
          </p:nvGrpSpPr>
          <p:grpSpPr>
            <a:xfrm>
              <a:off x="2487083" y="5214543"/>
              <a:ext cx="539481" cy="360507"/>
              <a:chOff x="1149533" y="1871441"/>
              <a:chExt cx="4306388" cy="3449497"/>
            </a:xfrm>
          </p:grpSpPr>
          <p:sp>
            <p:nvSpPr>
              <p:cNvPr id="47" name="화살표: 왼쪽/오른쪽/위쪽 46">
                <a:extLst>
                  <a:ext uri="{FF2B5EF4-FFF2-40B4-BE49-F238E27FC236}">
                    <a16:creationId xmlns:a16="http://schemas.microsoft.com/office/drawing/2014/main" id="{0A727600-55FD-3D50-D138-5B8D203EAF2A}"/>
                  </a:ext>
                </a:extLst>
              </p:cNvPr>
              <p:cNvSpPr/>
              <p:nvPr/>
            </p:nvSpPr>
            <p:spPr>
              <a:xfrm>
                <a:off x="1149533" y="3614058"/>
                <a:ext cx="4306388" cy="1706880"/>
              </a:xfrm>
              <a:prstGeom prst="leftRightUpArrow">
                <a:avLst>
                  <a:gd name="adj1" fmla="val 52850"/>
                  <a:gd name="adj2" fmla="val 22830"/>
                  <a:gd name="adj3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85F3621-A1E7-DE2A-D11C-EE7AC0EF7AF9}"/>
                  </a:ext>
                </a:extLst>
              </p:cNvPr>
              <p:cNvSpPr/>
              <p:nvPr/>
            </p:nvSpPr>
            <p:spPr>
              <a:xfrm>
                <a:off x="1593669" y="1871441"/>
                <a:ext cx="3400697" cy="210402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811EEA0-DEF5-310F-D7CD-27320D8C4E4C}"/>
                  </a:ext>
                </a:extLst>
              </p:cNvPr>
              <p:cNvSpPr/>
              <p:nvPr/>
            </p:nvSpPr>
            <p:spPr>
              <a:xfrm>
                <a:off x="1706880" y="1992483"/>
                <a:ext cx="3174274" cy="18654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FBE00E1-FEE2-0C46-9AB4-DAF2F956ADB8}"/>
                </a:ext>
              </a:extLst>
            </p:cNvPr>
            <p:cNvGrpSpPr/>
            <p:nvPr/>
          </p:nvGrpSpPr>
          <p:grpSpPr>
            <a:xfrm>
              <a:off x="5975236" y="3982174"/>
              <a:ext cx="539481" cy="360507"/>
              <a:chOff x="1149533" y="1871441"/>
              <a:chExt cx="4306388" cy="3449497"/>
            </a:xfrm>
          </p:grpSpPr>
          <p:sp>
            <p:nvSpPr>
              <p:cNvPr id="44" name="화살표: 왼쪽/오른쪽/위쪽 43">
                <a:extLst>
                  <a:ext uri="{FF2B5EF4-FFF2-40B4-BE49-F238E27FC236}">
                    <a16:creationId xmlns:a16="http://schemas.microsoft.com/office/drawing/2014/main" id="{FFA77396-9D38-8345-DF1E-F5982767AEA3}"/>
                  </a:ext>
                </a:extLst>
              </p:cNvPr>
              <p:cNvSpPr/>
              <p:nvPr/>
            </p:nvSpPr>
            <p:spPr>
              <a:xfrm>
                <a:off x="1149533" y="3614058"/>
                <a:ext cx="4306388" cy="1706880"/>
              </a:xfrm>
              <a:prstGeom prst="leftRightUpArrow">
                <a:avLst>
                  <a:gd name="adj1" fmla="val 52850"/>
                  <a:gd name="adj2" fmla="val 22830"/>
                  <a:gd name="adj3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794E5C0-8B1A-9FF6-8ABB-6C23ABDEBA3B}"/>
                  </a:ext>
                </a:extLst>
              </p:cNvPr>
              <p:cNvSpPr/>
              <p:nvPr/>
            </p:nvSpPr>
            <p:spPr>
              <a:xfrm>
                <a:off x="1593669" y="1871441"/>
                <a:ext cx="3400697" cy="210402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837FD51-B6D1-D43E-E320-5E1047DC0433}"/>
                  </a:ext>
                </a:extLst>
              </p:cNvPr>
              <p:cNvSpPr/>
              <p:nvPr/>
            </p:nvSpPr>
            <p:spPr>
              <a:xfrm>
                <a:off x="1706880" y="1992483"/>
                <a:ext cx="3174274" cy="18654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F192EE4-1738-3448-350B-20331C671E5A}"/>
                </a:ext>
              </a:extLst>
            </p:cNvPr>
            <p:cNvGrpSpPr/>
            <p:nvPr/>
          </p:nvGrpSpPr>
          <p:grpSpPr>
            <a:xfrm>
              <a:off x="4542287" y="3699227"/>
              <a:ext cx="430902" cy="511225"/>
              <a:chOff x="6626427" y="998268"/>
              <a:chExt cx="1001486" cy="982708"/>
            </a:xfrm>
          </p:grpSpPr>
          <p:sp>
            <p:nvSpPr>
              <p:cNvPr id="41" name="순서도: 자기 디스크 40">
                <a:extLst>
                  <a:ext uri="{FF2B5EF4-FFF2-40B4-BE49-F238E27FC236}">
                    <a16:creationId xmlns:a16="http://schemas.microsoft.com/office/drawing/2014/main" id="{5FC14BAD-1193-71ED-E249-78BDF8E90B1F}"/>
                  </a:ext>
                </a:extLst>
              </p:cNvPr>
              <p:cNvSpPr/>
              <p:nvPr/>
            </p:nvSpPr>
            <p:spPr>
              <a:xfrm>
                <a:off x="6626427" y="1606494"/>
                <a:ext cx="1001486" cy="374482"/>
              </a:xfrm>
              <a:prstGeom prst="flowChartMagneticDisk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순서도: 자기 디스크 41">
                <a:extLst>
                  <a:ext uri="{FF2B5EF4-FFF2-40B4-BE49-F238E27FC236}">
                    <a16:creationId xmlns:a16="http://schemas.microsoft.com/office/drawing/2014/main" id="{BB4C520E-4AA7-5E6C-90F8-04719E1479F5}"/>
                  </a:ext>
                </a:extLst>
              </p:cNvPr>
              <p:cNvSpPr/>
              <p:nvPr/>
            </p:nvSpPr>
            <p:spPr>
              <a:xfrm>
                <a:off x="6626427" y="1302381"/>
                <a:ext cx="1001486" cy="374482"/>
              </a:xfrm>
              <a:prstGeom prst="flowChartMagneticDisk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순서도: 자기 디스크 42">
                <a:extLst>
                  <a:ext uri="{FF2B5EF4-FFF2-40B4-BE49-F238E27FC236}">
                    <a16:creationId xmlns:a16="http://schemas.microsoft.com/office/drawing/2014/main" id="{C3877DAA-7223-AD4F-F1E8-04D01AF5E419}"/>
                  </a:ext>
                </a:extLst>
              </p:cNvPr>
              <p:cNvSpPr/>
              <p:nvPr/>
            </p:nvSpPr>
            <p:spPr>
              <a:xfrm>
                <a:off x="6626427" y="998268"/>
                <a:ext cx="1001486" cy="374482"/>
              </a:xfrm>
              <a:prstGeom prst="flowChartMagneticDisk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B48523A2-8A00-7171-573F-AA8FD3A4E4C3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rot="5400000" flipH="1" flipV="1">
              <a:off x="3427745" y="4075112"/>
              <a:ext cx="467420" cy="1811444"/>
            </a:xfrm>
            <a:prstGeom prst="bentConnector2">
              <a:avLst/>
            </a:prstGeom>
            <a:ln w="9525"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176DC048-3256-54C1-F8F1-172D3E98038C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rot="5400000" flipH="1" flipV="1">
              <a:off x="3860016" y="4507382"/>
              <a:ext cx="419190" cy="995133"/>
            </a:xfrm>
            <a:prstGeom prst="bentConnector2">
              <a:avLst/>
            </a:prstGeom>
            <a:ln w="9525"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69E83873-1FE9-6588-830C-54CD4EF748CC}"/>
                </a:ext>
              </a:extLst>
            </p:cNvPr>
            <p:cNvCxnSpPr>
              <a:stCxn id="51" idx="3"/>
            </p:cNvCxnSpPr>
            <p:nvPr/>
          </p:nvCxnSpPr>
          <p:spPr>
            <a:xfrm>
              <a:off x="2585924" y="4679653"/>
              <a:ext cx="1982875" cy="5754"/>
            </a:xfrm>
            <a:prstGeom prst="straightConnector1">
              <a:avLst/>
            </a:prstGeom>
            <a:ln w="9525"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4B3FE3A7-16A3-1694-32ED-250D39F8CA26}"/>
                </a:ext>
              </a:extLst>
            </p:cNvPr>
            <p:cNvCxnSpPr>
              <a:cxnSpLocks/>
              <a:stCxn id="57" idx="0"/>
              <a:endCxn id="62" idx="2"/>
            </p:cNvCxnSpPr>
            <p:nvPr/>
          </p:nvCxnSpPr>
          <p:spPr>
            <a:xfrm rot="16200000" flipV="1">
              <a:off x="4778561" y="5255033"/>
              <a:ext cx="694877" cy="717893"/>
            </a:xfrm>
            <a:prstGeom prst="bentConnector3">
              <a:avLst/>
            </a:prstGeom>
            <a:ln w="9525"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99BBF26-68DA-3569-3CC8-A35041ED9D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5149" y="5266541"/>
              <a:ext cx="3497" cy="694878"/>
            </a:xfrm>
            <a:prstGeom prst="straightConnector1">
              <a:avLst/>
            </a:prstGeom>
            <a:ln w="9525"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E91137F-A46E-8400-B6A6-1A39502AF8B7}"/>
                </a:ext>
              </a:extLst>
            </p:cNvPr>
            <p:cNvCxnSpPr>
              <a:stCxn id="41" idx="3"/>
            </p:cNvCxnSpPr>
            <p:nvPr/>
          </p:nvCxnSpPr>
          <p:spPr>
            <a:xfrm>
              <a:off x="4757738" y="4210453"/>
              <a:ext cx="0" cy="278725"/>
            </a:xfrm>
            <a:prstGeom prst="straightConnector1">
              <a:avLst/>
            </a:prstGeom>
            <a:ln w="9525"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AB3B1F60-8FE4-6B86-4197-BB5B6421CD16}"/>
                </a:ext>
              </a:extLst>
            </p:cNvPr>
            <p:cNvCxnSpPr>
              <a:cxnSpLocks/>
              <a:stCxn id="45" idx="1"/>
              <a:endCxn id="62" idx="3"/>
            </p:cNvCxnSpPr>
            <p:nvPr/>
          </p:nvCxnSpPr>
          <p:spPr>
            <a:xfrm rot="10800000" flipV="1">
              <a:off x="4965305" y="4092120"/>
              <a:ext cx="1065570" cy="790904"/>
            </a:xfrm>
            <a:prstGeom prst="bentConnector3">
              <a:avLst/>
            </a:prstGeom>
            <a:ln w="9525"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300F02-3DD6-D086-B6D4-2537769FA81A}"/>
                </a:ext>
              </a:extLst>
            </p:cNvPr>
            <p:cNvSpPr txBox="1"/>
            <p:nvPr/>
          </p:nvSpPr>
          <p:spPr>
            <a:xfrm>
              <a:off x="5904667" y="4333958"/>
              <a:ext cx="76495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1" dirty="0">
                  <a:solidFill>
                    <a:schemeClr val="accent2">
                      <a:lumMod val="75000"/>
                    </a:schemeClr>
                  </a:solidFill>
                </a:rPr>
                <a:t>Server Manager</a:t>
              </a:r>
              <a:endParaRPr lang="ko-KR" altLang="en-US" sz="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487F83A-6C05-3AE2-CE3D-D7E8FE52CC7D}"/>
                </a:ext>
              </a:extLst>
            </p:cNvPr>
            <p:cNvSpPr txBox="1"/>
            <p:nvPr/>
          </p:nvSpPr>
          <p:spPr>
            <a:xfrm>
              <a:off x="4520916" y="3503789"/>
              <a:ext cx="52129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1" dirty="0">
                  <a:solidFill>
                    <a:schemeClr val="accent2">
                      <a:lumMod val="75000"/>
                    </a:schemeClr>
                  </a:solidFill>
                </a:rPr>
                <a:t>Database</a:t>
              </a:r>
              <a:endParaRPr lang="ko-KR" altLang="en-US" sz="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A206612-F15C-4609-9209-C73D3A46BAFE}"/>
                </a:ext>
              </a:extLst>
            </p:cNvPr>
            <p:cNvSpPr/>
            <p:nvPr/>
          </p:nvSpPr>
          <p:spPr>
            <a:xfrm>
              <a:off x="1817716" y="4401623"/>
              <a:ext cx="783241" cy="15361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1ABBB98-3525-A71E-4FC2-0B994B4F0730}"/>
                </a:ext>
              </a:extLst>
            </p:cNvPr>
            <p:cNvSpPr txBox="1"/>
            <p:nvPr/>
          </p:nvSpPr>
          <p:spPr>
            <a:xfrm>
              <a:off x="1622677" y="4411839"/>
              <a:ext cx="10655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>
                  <a:solidFill>
                    <a:schemeClr val="accent2">
                      <a:lumMod val="75000"/>
                    </a:schemeClr>
                  </a:solidFill>
                </a:rPr>
                <a:t>Pertinent Dept Group</a:t>
              </a:r>
              <a:endParaRPr lang="ko-KR" altLang="en-US" sz="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12F9D988-FFEE-7BD6-62B9-C994C638CD9A}"/>
                </a:ext>
              </a:extLst>
            </p:cNvPr>
            <p:cNvSpPr/>
            <p:nvPr/>
          </p:nvSpPr>
          <p:spPr>
            <a:xfrm>
              <a:off x="4263546" y="5492125"/>
              <a:ext cx="1811444" cy="1115320"/>
            </a:xfrm>
            <a:prstGeom prst="roundRect">
              <a:avLst/>
            </a:prstGeom>
            <a:noFill/>
            <a:ln w="222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682DA3EF-2E25-0A10-0E50-454E5EC6BBB2}"/>
                </a:ext>
              </a:extLst>
            </p:cNvPr>
            <p:cNvSpPr/>
            <p:nvPr/>
          </p:nvSpPr>
          <p:spPr>
            <a:xfrm>
              <a:off x="5413351" y="5434434"/>
              <a:ext cx="783241" cy="15361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EE13E9-EE6E-7643-4598-6CDE34375798}"/>
                </a:ext>
              </a:extLst>
            </p:cNvPr>
            <p:cNvSpPr txBox="1"/>
            <p:nvPr/>
          </p:nvSpPr>
          <p:spPr>
            <a:xfrm>
              <a:off x="5403306" y="5409050"/>
              <a:ext cx="10655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>
                  <a:solidFill>
                    <a:schemeClr val="accent2">
                      <a:lumMod val="75000"/>
                    </a:schemeClr>
                  </a:solidFill>
                </a:rPr>
                <a:t>Employee Group</a:t>
              </a:r>
              <a:endParaRPr lang="ko-KR" altLang="en-US" sz="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485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39BB2E6-375F-A916-E2B9-7F2FC2BE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6" y="1256681"/>
            <a:ext cx="2277471" cy="46969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개발 목표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6DBDF8A-87BA-C44B-DFD1-2AFADAD287E6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2BEBBC-CA6C-8701-923C-2A41346F11C3}"/>
              </a:ext>
            </a:extLst>
          </p:cNvPr>
          <p:cNvSpPr txBox="1"/>
          <p:nvPr/>
        </p:nvSpPr>
        <p:spPr>
          <a:xfrm>
            <a:off x="875104" y="101916"/>
            <a:ext cx="311655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ko-KR" altLang="en-US" sz="3600" dirty="0">
                <a:solidFill>
                  <a:schemeClr val="bg1"/>
                </a:solidFill>
                <a:latin typeface="+mj-ea"/>
                <a:ea typeface="+mj-ea"/>
              </a:rPr>
              <a:t>프로젝트 목표</a:t>
            </a:r>
            <a:endParaRPr lang="en-US" altLang="ko-KR" sz="36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B43385-BA14-7648-B9F9-AD5BD2C07754}"/>
              </a:ext>
            </a:extLst>
          </p:cNvPr>
          <p:cNvSpPr txBox="1"/>
          <p:nvPr/>
        </p:nvSpPr>
        <p:spPr>
          <a:xfrm>
            <a:off x="132080" y="117305"/>
            <a:ext cx="77136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Part. 1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FF5510-FE74-3001-0668-B8DBA091C9A0}"/>
              </a:ext>
            </a:extLst>
          </p:cNvPr>
          <p:cNvSpPr txBox="1"/>
          <p:nvPr/>
        </p:nvSpPr>
        <p:spPr>
          <a:xfrm>
            <a:off x="875103" y="676096"/>
            <a:ext cx="89960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 err="1">
                <a:solidFill>
                  <a:schemeClr val="bg1"/>
                </a:solidFill>
                <a:latin typeface="Arial Nova Light"/>
              </a:rPr>
              <a:t>CloudOffice</a:t>
            </a:r>
            <a:endParaRPr lang="en-US" altLang="ko-KR" sz="1100" dirty="0">
              <a:solidFill>
                <a:schemeClr val="bg1"/>
              </a:solidFill>
              <a:latin typeface="Arial Nova Light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33538CE-0294-25F0-3C4E-200B8D4283DD}"/>
              </a:ext>
            </a:extLst>
          </p:cNvPr>
          <p:cNvSpPr/>
          <p:nvPr/>
        </p:nvSpPr>
        <p:spPr>
          <a:xfrm>
            <a:off x="687887" y="1256681"/>
            <a:ext cx="78197" cy="4073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DC1189-A483-04B6-C0B4-28E3CC37A0DD}"/>
              </a:ext>
            </a:extLst>
          </p:cNvPr>
          <p:cNvSpPr txBox="1"/>
          <p:nvPr/>
        </p:nvSpPr>
        <p:spPr>
          <a:xfrm>
            <a:off x="1132514" y="1836486"/>
            <a:ext cx="8414158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신뢰성 높은 보안연결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간편하고 안정적인 문서 저장 및 열람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안전한 데이터 저장 및 관리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사용자 친화적인 인터페이스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985B92-7184-B168-FDB3-B046C76E133D}"/>
              </a:ext>
            </a:extLst>
          </p:cNvPr>
          <p:cNvSpPr txBox="1"/>
          <p:nvPr/>
        </p:nvSpPr>
        <p:spPr>
          <a:xfrm>
            <a:off x="1543574" y="2441196"/>
            <a:ext cx="75962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클라이언트 인증서 인증을 통한 개별 사용자 계정의 도용 방지 및 허가되지 않은 이용자의 접근 차단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96FEC4C-CEED-ADB4-FA05-5FE6EF40FFB0}"/>
              </a:ext>
            </a:extLst>
          </p:cNvPr>
          <p:cNvSpPr txBox="1"/>
          <p:nvPr/>
        </p:nvSpPr>
        <p:spPr>
          <a:xfrm>
            <a:off x="1541477" y="3523646"/>
            <a:ext cx="75962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웹 사이트에 </a:t>
            </a:r>
            <a:r>
              <a:rPr lang="en-US" altLang="ko-KR" sz="1050" dirty="0"/>
              <a:t>API</a:t>
            </a:r>
            <a:r>
              <a:rPr lang="ko-KR" altLang="en-US" sz="1050" dirty="0"/>
              <a:t>를 적용하여 다수의 문서를 웹 페이지에서 다운로드할 필요 없이 확인하고 관리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D98EBC-FC89-EBBB-0DDB-566B47B348CE}"/>
              </a:ext>
            </a:extLst>
          </p:cNvPr>
          <p:cNvSpPr txBox="1"/>
          <p:nvPr/>
        </p:nvSpPr>
        <p:spPr>
          <a:xfrm>
            <a:off x="1541477" y="4606096"/>
            <a:ext cx="75962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데이터 </a:t>
            </a:r>
            <a:r>
              <a:rPr lang="ko-KR" altLang="en-US" sz="1050" dirty="0" err="1"/>
              <a:t>해싱을</a:t>
            </a:r>
            <a:r>
              <a:rPr lang="ko-KR" altLang="en-US" sz="1050" dirty="0"/>
              <a:t> 통한 무결성 관리와 이원화를 통한 데이터 손상 방지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0CBA02-1B1F-61BE-4410-1ACA903CE5B4}"/>
              </a:ext>
            </a:extLst>
          </p:cNvPr>
          <p:cNvSpPr txBox="1"/>
          <p:nvPr/>
        </p:nvSpPr>
        <p:spPr>
          <a:xfrm>
            <a:off x="1496736" y="5718639"/>
            <a:ext cx="75962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사용자가 이용하기 편리한 인터페이스 구성과 핵심 구현 요소 외 불필요한 기능 노출을 최소화</a:t>
            </a:r>
          </a:p>
        </p:txBody>
      </p:sp>
    </p:spTree>
    <p:extLst>
      <p:ext uri="{BB962C8B-B14F-4D97-AF65-F5344CB8AC3E}">
        <p14:creationId xmlns:p14="http://schemas.microsoft.com/office/powerpoint/2010/main" val="201707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558EF38-33DF-1C2E-CEED-B4D1F8B88B93}"/>
              </a:ext>
            </a:extLst>
          </p:cNvPr>
          <p:cNvSpPr/>
          <p:nvPr/>
        </p:nvSpPr>
        <p:spPr>
          <a:xfrm rot="5400000">
            <a:off x="6033741" y="2566507"/>
            <a:ext cx="3246271" cy="27478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F42A820-A8CA-8449-3A6E-6C47C6AAF245}"/>
              </a:ext>
            </a:extLst>
          </p:cNvPr>
          <p:cNvSpPr/>
          <p:nvPr/>
        </p:nvSpPr>
        <p:spPr>
          <a:xfrm>
            <a:off x="526600" y="3291840"/>
            <a:ext cx="3662199" cy="20599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A60221F-E386-4E02-19A6-DB865CC0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6" y="1256681"/>
            <a:ext cx="3418294" cy="46969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문서 열람 페이지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BC2D7A-5CF3-7FC5-3916-85A7872A9CA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E71DD9-AA5A-ACB6-C0B9-63F8A20F42B0}"/>
              </a:ext>
            </a:extLst>
          </p:cNvPr>
          <p:cNvSpPr txBox="1"/>
          <p:nvPr/>
        </p:nvSpPr>
        <p:spPr>
          <a:xfrm>
            <a:off x="875104" y="101916"/>
            <a:ext cx="311655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ko-KR" altLang="en-US" sz="36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개별 수행계획</a:t>
            </a:r>
            <a:endParaRPr lang="en-US" altLang="ko-KR" sz="36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3B5674-EA3B-9A6E-452C-4AAE9BE8DB36}"/>
              </a:ext>
            </a:extLst>
          </p:cNvPr>
          <p:cNvSpPr txBox="1"/>
          <p:nvPr/>
        </p:nvSpPr>
        <p:spPr>
          <a:xfrm>
            <a:off x="132080" y="117305"/>
            <a:ext cx="70884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Part.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1EBD9-6799-A76E-57F1-4148F9D000BB}"/>
              </a:ext>
            </a:extLst>
          </p:cNvPr>
          <p:cNvSpPr txBox="1"/>
          <p:nvPr/>
        </p:nvSpPr>
        <p:spPr>
          <a:xfrm>
            <a:off x="875103" y="676096"/>
            <a:ext cx="127310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Arial Nova Light"/>
              </a:rPr>
              <a:t>91813236 </a:t>
            </a:r>
            <a:r>
              <a:rPr lang="ko-KR" altLang="en-US" sz="1100" dirty="0">
                <a:solidFill>
                  <a:schemeClr val="bg1"/>
                </a:solidFill>
                <a:latin typeface="Arial Nova Light"/>
              </a:rPr>
              <a:t>최준영</a:t>
            </a:r>
            <a:endParaRPr lang="en-US" altLang="ko-KR" sz="1100" dirty="0">
              <a:solidFill>
                <a:schemeClr val="bg1"/>
              </a:solidFill>
              <a:latin typeface="Arial Nova Ligh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D2BAFA-EB38-4EC4-F0D1-D481D766290B}"/>
              </a:ext>
            </a:extLst>
          </p:cNvPr>
          <p:cNvSpPr/>
          <p:nvPr/>
        </p:nvSpPr>
        <p:spPr>
          <a:xfrm>
            <a:off x="687887" y="1256681"/>
            <a:ext cx="78197" cy="4073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4FD138F-049F-9E9E-79F7-8F1DA10D4998}"/>
              </a:ext>
            </a:extLst>
          </p:cNvPr>
          <p:cNvSpPr/>
          <p:nvPr/>
        </p:nvSpPr>
        <p:spPr>
          <a:xfrm>
            <a:off x="147777" y="2317282"/>
            <a:ext cx="5774053" cy="3247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09EF982B-4F39-DFC2-48C6-1464F1661289}"/>
              </a:ext>
            </a:extLst>
          </p:cNvPr>
          <p:cNvSpPr/>
          <p:nvPr/>
        </p:nvSpPr>
        <p:spPr>
          <a:xfrm>
            <a:off x="6282966" y="2317282"/>
            <a:ext cx="5774054" cy="3247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2784C79-BA3A-8593-44F6-E0480C9E90CB}"/>
              </a:ext>
            </a:extLst>
          </p:cNvPr>
          <p:cNvGrpSpPr/>
          <p:nvPr/>
        </p:nvGrpSpPr>
        <p:grpSpPr>
          <a:xfrm>
            <a:off x="610487" y="3941234"/>
            <a:ext cx="1257889" cy="1129032"/>
            <a:chOff x="726986" y="3693706"/>
            <a:chExt cx="1785258" cy="1602377"/>
          </a:xfrm>
        </p:grpSpPr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AF413994-6897-E76E-9D48-08025C9CFA5D}"/>
                </a:ext>
              </a:extLst>
            </p:cNvPr>
            <p:cNvSpPr/>
            <p:nvPr/>
          </p:nvSpPr>
          <p:spPr>
            <a:xfrm>
              <a:off x="909867" y="3693706"/>
              <a:ext cx="1602377" cy="160237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부분 원형 129">
              <a:extLst>
                <a:ext uri="{FF2B5EF4-FFF2-40B4-BE49-F238E27FC236}">
                  <a16:creationId xmlns:a16="http://schemas.microsoft.com/office/drawing/2014/main" id="{88119CFC-81C4-4C76-C7D1-70DD3FBB2260}"/>
                </a:ext>
              </a:extLst>
            </p:cNvPr>
            <p:cNvSpPr/>
            <p:nvPr/>
          </p:nvSpPr>
          <p:spPr>
            <a:xfrm>
              <a:off x="909866" y="3693706"/>
              <a:ext cx="1602377" cy="1602377"/>
            </a:xfrm>
            <a:prstGeom prst="pie">
              <a:avLst>
                <a:gd name="adj1" fmla="val 0"/>
                <a:gd name="adj2" fmla="val 1623446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8BC83B3-40AF-EF0E-F491-9512B0F27A5F}"/>
                </a:ext>
              </a:extLst>
            </p:cNvPr>
            <p:cNvSpPr/>
            <p:nvPr/>
          </p:nvSpPr>
          <p:spPr>
            <a:xfrm>
              <a:off x="726986" y="3907971"/>
              <a:ext cx="984068" cy="984068"/>
            </a:xfrm>
            <a:prstGeom prst="rect">
              <a:avLst/>
            </a:prstGeom>
            <a:solidFill>
              <a:srgbClr val="9715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/>
                <a:t>P</a:t>
              </a:r>
              <a:endParaRPr lang="ko-KR" altLang="en-US" sz="4400" b="1" dirty="0"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304DAB10-0A7B-FCB1-DFF1-C6648DF300C2}"/>
              </a:ext>
            </a:extLst>
          </p:cNvPr>
          <p:cNvSpPr txBox="1"/>
          <p:nvPr/>
        </p:nvSpPr>
        <p:spPr>
          <a:xfrm>
            <a:off x="1930490" y="4667671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PowerPoiont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5" name="사각형: 둥근 대각선 방향 모서리 134">
            <a:extLst>
              <a:ext uri="{FF2B5EF4-FFF2-40B4-BE49-F238E27FC236}">
                <a16:creationId xmlns:a16="http://schemas.microsoft.com/office/drawing/2014/main" id="{B4FDB83D-C06A-1602-3F0E-115812F9646C}"/>
              </a:ext>
            </a:extLst>
          </p:cNvPr>
          <p:cNvSpPr/>
          <p:nvPr/>
        </p:nvSpPr>
        <p:spPr>
          <a:xfrm>
            <a:off x="6603139" y="2834640"/>
            <a:ext cx="914400" cy="914400"/>
          </a:xfrm>
          <a:prstGeom prst="round2DiagRect">
            <a:avLst>
              <a:gd name="adj1" fmla="val 41429"/>
              <a:gd name="adj2" fmla="val 0"/>
            </a:avLst>
          </a:prstGeom>
          <a:solidFill>
            <a:srgbClr val="467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414A1482-716D-C432-98AA-733AED743728}"/>
              </a:ext>
            </a:extLst>
          </p:cNvPr>
          <p:cNvGrpSpPr/>
          <p:nvPr/>
        </p:nvGrpSpPr>
        <p:grpSpPr>
          <a:xfrm>
            <a:off x="6851711" y="2977567"/>
            <a:ext cx="417256" cy="628545"/>
            <a:chOff x="2432295" y="3642274"/>
            <a:chExt cx="763750" cy="1150496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A0D35D4-AD31-F9FF-4B6C-4648A87930FC}"/>
                </a:ext>
              </a:extLst>
            </p:cNvPr>
            <p:cNvSpPr/>
            <p:nvPr/>
          </p:nvSpPr>
          <p:spPr>
            <a:xfrm>
              <a:off x="2433382" y="3809940"/>
              <a:ext cx="762663" cy="131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E284F1E2-3CE5-1DE7-8BE2-3133A07B36F4}"/>
                </a:ext>
              </a:extLst>
            </p:cNvPr>
            <p:cNvSpPr/>
            <p:nvPr/>
          </p:nvSpPr>
          <p:spPr>
            <a:xfrm rot="5400000">
              <a:off x="2680516" y="3720620"/>
              <a:ext cx="268392" cy="111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원형: 비어 있음 138">
              <a:extLst>
                <a:ext uri="{FF2B5EF4-FFF2-40B4-BE49-F238E27FC236}">
                  <a16:creationId xmlns:a16="http://schemas.microsoft.com/office/drawing/2014/main" id="{F6EF7A7A-B5C2-52FC-05D7-CA2B17247123}"/>
                </a:ext>
              </a:extLst>
            </p:cNvPr>
            <p:cNvSpPr/>
            <p:nvPr/>
          </p:nvSpPr>
          <p:spPr>
            <a:xfrm>
              <a:off x="2577489" y="3982488"/>
              <a:ext cx="478971" cy="478971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77F4FC8A-02FA-65D6-B11A-258217FB6013}"/>
                </a:ext>
              </a:extLst>
            </p:cNvPr>
            <p:cNvSpPr/>
            <p:nvPr/>
          </p:nvSpPr>
          <p:spPr>
            <a:xfrm>
              <a:off x="2750635" y="4500727"/>
              <a:ext cx="128154" cy="1281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BE6013FB-67BD-56F9-3A74-0CF3EFBB3A20}"/>
                </a:ext>
              </a:extLst>
            </p:cNvPr>
            <p:cNvSpPr/>
            <p:nvPr/>
          </p:nvSpPr>
          <p:spPr>
            <a:xfrm>
              <a:off x="2433381" y="4661477"/>
              <a:ext cx="762663" cy="131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792D28A1-FFEC-9D0A-D054-117C1CEBC23A}"/>
                </a:ext>
              </a:extLst>
            </p:cNvPr>
            <p:cNvSpPr/>
            <p:nvPr/>
          </p:nvSpPr>
          <p:spPr>
            <a:xfrm rot="5400000">
              <a:off x="2353949" y="4585219"/>
              <a:ext cx="268392" cy="111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58634E9B-68DD-27F0-E86B-4D7CFE7CCA90}"/>
              </a:ext>
            </a:extLst>
          </p:cNvPr>
          <p:cNvSpPr txBox="1"/>
          <p:nvPr/>
        </p:nvSpPr>
        <p:spPr>
          <a:xfrm>
            <a:off x="7268966" y="37228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한컴오피스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944ADBE-1967-E457-F274-3E50B28AEC94}"/>
              </a:ext>
            </a:extLst>
          </p:cNvPr>
          <p:cNvSpPr/>
          <p:nvPr/>
        </p:nvSpPr>
        <p:spPr>
          <a:xfrm>
            <a:off x="526600" y="2542903"/>
            <a:ext cx="5073011" cy="52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수요 명단 </a:t>
            </a:r>
            <a:r>
              <a:rPr lang="en-US" altLang="ko-KR" dirty="0"/>
              <a:t>&amp; </a:t>
            </a:r>
            <a:r>
              <a:rPr lang="ko-KR" altLang="en-US" dirty="0"/>
              <a:t>문서 처리 현황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CC19E56-0774-112F-90C3-18051DD5B5A4}"/>
              </a:ext>
            </a:extLst>
          </p:cNvPr>
          <p:cNvSpPr/>
          <p:nvPr/>
        </p:nvSpPr>
        <p:spPr>
          <a:xfrm>
            <a:off x="9169992" y="2449381"/>
            <a:ext cx="2747823" cy="146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수요 명단 </a:t>
            </a:r>
            <a:r>
              <a:rPr lang="en-US" altLang="ko-KR" dirty="0"/>
              <a:t>&amp; </a:t>
            </a:r>
            <a:r>
              <a:rPr lang="ko-KR" altLang="en-US" dirty="0"/>
              <a:t>문서 처리 현황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04A6CF4-7516-784F-6B77-C6A774B88C88}"/>
              </a:ext>
            </a:extLst>
          </p:cNvPr>
          <p:cNvSpPr/>
          <p:nvPr/>
        </p:nvSpPr>
        <p:spPr>
          <a:xfrm>
            <a:off x="4319451" y="3291840"/>
            <a:ext cx="1280160" cy="2059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코멘트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0842045-0FC7-A71B-9B03-B93BC737F5DB}"/>
              </a:ext>
            </a:extLst>
          </p:cNvPr>
          <p:cNvSpPr/>
          <p:nvPr/>
        </p:nvSpPr>
        <p:spPr>
          <a:xfrm>
            <a:off x="9169991" y="4046393"/>
            <a:ext cx="2747823" cy="1352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코멘트</a:t>
            </a:r>
          </a:p>
        </p:txBody>
      </p:sp>
    </p:spTree>
    <p:extLst>
      <p:ext uri="{BB962C8B-B14F-4D97-AF65-F5344CB8AC3E}">
        <p14:creationId xmlns:p14="http://schemas.microsoft.com/office/powerpoint/2010/main" val="91767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6A60221F-E386-4E02-19A6-DB865CC0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202" y="1592465"/>
            <a:ext cx="3418294" cy="46969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문서 열람 페이지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BC2D7A-5CF3-7FC5-3916-85A7872A9CA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E71DD9-AA5A-ACB6-C0B9-63F8A20F42B0}"/>
              </a:ext>
            </a:extLst>
          </p:cNvPr>
          <p:cNvSpPr txBox="1"/>
          <p:nvPr/>
        </p:nvSpPr>
        <p:spPr>
          <a:xfrm>
            <a:off x="875104" y="101916"/>
            <a:ext cx="311655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ko-KR" altLang="en-US" sz="36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수요 기반지식</a:t>
            </a:r>
            <a:endParaRPr lang="en-US" altLang="ko-KR" sz="36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3B5674-EA3B-9A6E-452C-4AAE9BE8DB36}"/>
              </a:ext>
            </a:extLst>
          </p:cNvPr>
          <p:cNvSpPr txBox="1"/>
          <p:nvPr/>
        </p:nvSpPr>
        <p:spPr>
          <a:xfrm>
            <a:off x="132080" y="117305"/>
            <a:ext cx="70884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Part.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1EBD9-6799-A76E-57F1-4148F9D000BB}"/>
              </a:ext>
            </a:extLst>
          </p:cNvPr>
          <p:cNvSpPr txBox="1"/>
          <p:nvPr/>
        </p:nvSpPr>
        <p:spPr>
          <a:xfrm>
            <a:off x="875103" y="676096"/>
            <a:ext cx="127310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Arial Nova Light"/>
              </a:rPr>
              <a:t>91813236 </a:t>
            </a:r>
            <a:r>
              <a:rPr lang="ko-KR" altLang="en-US" sz="1100" dirty="0">
                <a:solidFill>
                  <a:schemeClr val="bg1"/>
                </a:solidFill>
                <a:latin typeface="Arial Nova Light"/>
              </a:rPr>
              <a:t>최준영</a:t>
            </a:r>
            <a:endParaRPr lang="en-US" altLang="ko-KR" sz="1100" dirty="0">
              <a:solidFill>
                <a:schemeClr val="bg1"/>
              </a:solidFill>
              <a:latin typeface="Arial Nova Ligh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D2BAFA-EB38-4EC4-F0D1-D481D766290B}"/>
              </a:ext>
            </a:extLst>
          </p:cNvPr>
          <p:cNvSpPr/>
          <p:nvPr/>
        </p:nvSpPr>
        <p:spPr>
          <a:xfrm>
            <a:off x="875103" y="1592465"/>
            <a:ext cx="78197" cy="4073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656644-F956-7400-07A3-55D60BC1A988}"/>
              </a:ext>
            </a:extLst>
          </p:cNvPr>
          <p:cNvGrpSpPr/>
          <p:nvPr/>
        </p:nvGrpSpPr>
        <p:grpSpPr>
          <a:xfrm>
            <a:off x="840928" y="2465327"/>
            <a:ext cx="1807029" cy="1927345"/>
            <a:chOff x="840928" y="2465327"/>
            <a:chExt cx="1807029" cy="192734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16CB948-5B4D-282F-B80D-D20BA0BB65B9}"/>
                </a:ext>
              </a:extLst>
            </p:cNvPr>
            <p:cNvSpPr/>
            <p:nvPr/>
          </p:nvSpPr>
          <p:spPr>
            <a:xfrm>
              <a:off x="840928" y="2465327"/>
              <a:ext cx="1807029" cy="192734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다른 페이지 연결선 3">
              <a:extLst>
                <a:ext uri="{FF2B5EF4-FFF2-40B4-BE49-F238E27FC236}">
                  <a16:creationId xmlns:a16="http://schemas.microsoft.com/office/drawing/2014/main" id="{D7E7E101-B3AA-3B98-C9FA-0256911160CA}"/>
                </a:ext>
              </a:extLst>
            </p:cNvPr>
            <p:cNvSpPr/>
            <p:nvPr/>
          </p:nvSpPr>
          <p:spPr>
            <a:xfrm>
              <a:off x="1150082" y="2801982"/>
              <a:ext cx="1188720" cy="1254034"/>
            </a:xfrm>
            <a:prstGeom prst="flowChartOffpageConnector">
              <a:avLst/>
            </a:prstGeom>
            <a:solidFill>
              <a:schemeClr val="accent6">
                <a:lumMod val="75000"/>
              </a:schemeClr>
            </a:solidFill>
            <a:ln w="1905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수동 입력 4">
              <a:extLst>
                <a:ext uri="{FF2B5EF4-FFF2-40B4-BE49-F238E27FC236}">
                  <a16:creationId xmlns:a16="http://schemas.microsoft.com/office/drawing/2014/main" id="{87BF187D-9781-3371-5BA2-78181E436B00}"/>
                </a:ext>
              </a:extLst>
            </p:cNvPr>
            <p:cNvSpPr/>
            <p:nvPr/>
          </p:nvSpPr>
          <p:spPr>
            <a:xfrm flipV="1">
              <a:off x="1223555" y="2895598"/>
              <a:ext cx="526868" cy="1062447"/>
            </a:xfrm>
            <a:prstGeom prst="flowChartManualInput">
              <a:avLst/>
            </a:prstGeom>
            <a:solidFill>
              <a:srgbClr val="4368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CA54E9-CF00-E46D-695D-2BBAE0554F30}"/>
                </a:ext>
              </a:extLst>
            </p:cNvPr>
            <p:cNvSpPr txBox="1"/>
            <p:nvPr/>
          </p:nvSpPr>
          <p:spPr>
            <a:xfrm>
              <a:off x="1280085" y="2858506"/>
              <a:ext cx="61747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bg1"/>
                  </a:solidFill>
                </a:rPr>
                <a:t>d</a:t>
              </a:r>
              <a:endParaRPr lang="ko-KR" altLang="en-US" sz="5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BBDB38-6F11-7F49-BB4A-3982B0E71802}"/>
                </a:ext>
              </a:extLst>
            </p:cNvPr>
            <p:cNvSpPr txBox="1"/>
            <p:nvPr/>
          </p:nvSpPr>
          <p:spPr>
            <a:xfrm>
              <a:off x="1680947" y="2946611"/>
              <a:ext cx="37863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bg1"/>
                  </a:solidFill>
                </a:rPr>
                <a:t>j</a:t>
              </a:r>
              <a:endParaRPr lang="ko-KR" altLang="en-US" sz="5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그림 9" descr="로고이(가) 표시된 사진&#10;&#10;자동 생성된 설명">
            <a:extLst>
              <a:ext uri="{FF2B5EF4-FFF2-40B4-BE49-F238E27FC236}">
                <a16:creationId xmlns:a16="http://schemas.microsoft.com/office/drawing/2014/main" id="{682F3E12-B5BD-24D0-933E-7F9F0E302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439" y="2359234"/>
            <a:ext cx="3074997" cy="1921873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F9A067C-9BE6-D60D-7B5F-DE949D3C3C0C}"/>
              </a:ext>
            </a:extLst>
          </p:cNvPr>
          <p:cNvSpPr/>
          <p:nvPr/>
        </p:nvSpPr>
        <p:spPr>
          <a:xfrm>
            <a:off x="5347918" y="2465327"/>
            <a:ext cx="1807029" cy="192734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HTML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&amp;CSS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B27053-BD24-B9D2-5EB1-B94A7A04CF82}"/>
              </a:ext>
            </a:extLst>
          </p:cNvPr>
          <p:cNvGrpSpPr/>
          <p:nvPr/>
        </p:nvGrpSpPr>
        <p:grpSpPr>
          <a:xfrm>
            <a:off x="9815112" y="4684030"/>
            <a:ext cx="2346405" cy="1927345"/>
            <a:chOff x="3784426" y="4705801"/>
            <a:chExt cx="2346405" cy="1927345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43B3741-461A-38C5-AE3F-CA94B1DC749F}"/>
                </a:ext>
              </a:extLst>
            </p:cNvPr>
            <p:cNvSpPr/>
            <p:nvPr/>
          </p:nvSpPr>
          <p:spPr>
            <a:xfrm>
              <a:off x="3784426" y="4705801"/>
              <a:ext cx="1807029" cy="192734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다른 페이지 연결선 24">
              <a:extLst>
                <a:ext uri="{FF2B5EF4-FFF2-40B4-BE49-F238E27FC236}">
                  <a16:creationId xmlns:a16="http://schemas.microsoft.com/office/drawing/2014/main" id="{F4847FFD-F080-4F19-0507-D4C950AA3926}"/>
                </a:ext>
              </a:extLst>
            </p:cNvPr>
            <p:cNvSpPr/>
            <p:nvPr/>
          </p:nvSpPr>
          <p:spPr>
            <a:xfrm>
              <a:off x="4093580" y="5042456"/>
              <a:ext cx="1188720" cy="1254034"/>
            </a:xfrm>
            <a:prstGeom prst="flowChartOffpage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수동 입력 25">
              <a:extLst>
                <a:ext uri="{FF2B5EF4-FFF2-40B4-BE49-F238E27FC236}">
                  <a16:creationId xmlns:a16="http://schemas.microsoft.com/office/drawing/2014/main" id="{D8A8BE4D-38C6-5866-F09B-2CC1588F36FA}"/>
                </a:ext>
              </a:extLst>
            </p:cNvPr>
            <p:cNvSpPr/>
            <p:nvPr/>
          </p:nvSpPr>
          <p:spPr>
            <a:xfrm flipV="1">
              <a:off x="4167053" y="5136072"/>
              <a:ext cx="526868" cy="1062447"/>
            </a:xfrm>
            <a:prstGeom prst="flowChartManualInpu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7A2FDE-CA08-7A62-0E3E-1119954EEBDD}"/>
                </a:ext>
              </a:extLst>
            </p:cNvPr>
            <p:cNvSpPr txBox="1"/>
            <p:nvPr/>
          </p:nvSpPr>
          <p:spPr>
            <a:xfrm>
              <a:off x="4201810" y="4980950"/>
              <a:ext cx="19290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JS</a:t>
              </a:r>
              <a:endParaRPr lang="ko-KR" altLang="en-US" sz="72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0" name="제목 1">
            <a:extLst>
              <a:ext uri="{FF2B5EF4-FFF2-40B4-BE49-F238E27FC236}">
                <a16:creationId xmlns:a16="http://schemas.microsoft.com/office/drawing/2014/main" id="{1CE47E45-2218-7606-D44A-79FD36674FB4}"/>
              </a:ext>
            </a:extLst>
          </p:cNvPr>
          <p:cNvSpPr txBox="1">
            <a:spLocks/>
          </p:cNvSpPr>
          <p:nvPr/>
        </p:nvSpPr>
        <p:spPr>
          <a:xfrm>
            <a:off x="6777274" y="5114301"/>
            <a:ext cx="3418294" cy="469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추가 기능 구현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A1BCEA8-83AD-00E1-4CCF-D7DB8381E43A}"/>
              </a:ext>
            </a:extLst>
          </p:cNvPr>
          <p:cNvSpPr/>
          <p:nvPr/>
        </p:nvSpPr>
        <p:spPr>
          <a:xfrm>
            <a:off x="6738175" y="5114301"/>
            <a:ext cx="78197" cy="4073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1335F09-D706-F9B5-D38F-7EC707763314}"/>
              </a:ext>
            </a:extLst>
          </p:cNvPr>
          <p:cNvSpPr/>
          <p:nvPr/>
        </p:nvSpPr>
        <p:spPr>
          <a:xfrm>
            <a:off x="3368191" y="1647046"/>
            <a:ext cx="248194" cy="248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D0ACE1F-E8B8-F0E5-811D-6C78B62D33BA}"/>
              </a:ext>
            </a:extLst>
          </p:cNvPr>
          <p:cNvSpPr/>
          <p:nvPr/>
        </p:nvSpPr>
        <p:spPr>
          <a:xfrm>
            <a:off x="8951196" y="5157395"/>
            <a:ext cx="248194" cy="2481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0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9A7D757-EBB3-8018-2443-D3EE29FC6AD2}"/>
              </a:ext>
            </a:extLst>
          </p:cNvPr>
          <p:cNvCxnSpPr/>
          <p:nvPr/>
        </p:nvCxnSpPr>
        <p:spPr>
          <a:xfrm>
            <a:off x="0" y="4169397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C217087-DA5D-1CF1-45BF-A28EAC4810C4}"/>
              </a:ext>
            </a:extLst>
          </p:cNvPr>
          <p:cNvCxnSpPr/>
          <p:nvPr/>
        </p:nvCxnSpPr>
        <p:spPr>
          <a:xfrm flipV="1">
            <a:off x="1860351" y="4164545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3A485F-8DD8-F921-8785-9611E3841B2E}"/>
              </a:ext>
            </a:extLst>
          </p:cNvPr>
          <p:cNvCxnSpPr/>
          <p:nvPr/>
        </p:nvCxnSpPr>
        <p:spPr>
          <a:xfrm flipV="1">
            <a:off x="3326350" y="2695181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F46529B-7D21-34DE-1F6A-A07578121549}"/>
              </a:ext>
            </a:extLst>
          </p:cNvPr>
          <p:cNvCxnSpPr/>
          <p:nvPr/>
        </p:nvCxnSpPr>
        <p:spPr>
          <a:xfrm flipV="1">
            <a:off x="4657835" y="4172446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6A7BF5-961D-C736-3D2A-380CE7C9BECC}"/>
              </a:ext>
            </a:extLst>
          </p:cNvPr>
          <p:cNvCxnSpPr/>
          <p:nvPr/>
        </p:nvCxnSpPr>
        <p:spPr>
          <a:xfrm flipV="1">
            <a:off x="5865281" y="2695181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C155F978-78AD-ED4C-B95E-55F7CDA75F63}"/>
              </a:ext>
            </a:extLst>
          </p:cNvPr>
          <p:cNvGrpSpPr/>
          <p:nvPr/>
        </p:nvGrpSpPr>
        <p:grpSpPr>
          <a:xfrm>
            <a:off x="1982336" y="4491070"/>
            <a:ext cx="1711171" cy="731979"/>
            <a:chOff x="1982336" y="3726861"/>
            <a:chExt cx="1711171" cy="7319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E6C747-A457-AE85-A4F9-165F1F077A34}"/>
                </a:ext>
              </a:extLst>
            </p:cNvPr>
            <p:cNvSpPr txBox="1"/>
            <p:nvPr/>
          </p:nvSpPr>
          <p:spPr>
            <a:xfrm>
              <a:off x="1982336" y="3726861"/>
              <a:ext cx="1234639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3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월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(~5</a:t>
              </a:r>
              <a:r>
                <a: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주차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B7B605-772E-34B9-BC1B-5705A4E88BFB}"/>
                </a:ext>
              </a:extLst>
            </p:cNvPr>
            <p:cNvSpPr txBox="1"/>
            <p:nvPr/>
          </p:nvSpPr>
          <p:spPr>
            <a:xfrm>
              <a:off x="2101404" y="4120286"/>
              <a:ext cx="159210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웹 페이지 디자인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F1DCA7-804C-BD79-4560-5D030E762C19}"/>
              </a:ext>
            </a:extLst>
          </p:cNvPr>
          <p:cNvCxnSpPr/>
          <p:nvPr/>
        </p:nvCxnSpPr>
        <p:spPr>
          <a:xfrm flipV="1">
            <a:off x="7381758" y="4172445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3E2CA3-4CC5-9C76-964C-5D4B1F5E4AC6}"/>
              </a:ext>
            </a:extLst>
          </p:cNvPr>
          <p:cNvCxnSpPr/>
          <p:nvPr/>
        </p:nvCxnSpPr>
        <p:spPr>
          <a:xfrm flipV="1">
            <a:off x="8491753" y="2695181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735D6EB-7B73-0BE6-0532-4019E0CED2E4}"/>
              </a:ext>
            </a:extLst>
          </p:cNvPr>
          <p:cNvCxnSpPr/>
          <p:nvPr/>
        </p:nvCxnSpPr>
        <p:spPr>
          <a:xfrm>
            <a:off x="609969" y="2695181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D88E446-58C4-78CF-662E-B93C6D5358B2}"/>
              </a:ext>
            </a:extLst>
          </p:cNvPr>
          <p:cNvCxnSpPr/>
          <p:nvPr/>
        </p:nvCxnSpPr>
        <p:spPr>
          <a:xfrm flipV="1">
            <a:off x="9408693" y="4166015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B68006F-A81C-2E36-3DDC-9C5DAF72D36B}"/>
              </a:ext>
            </a:extLst>
          </p:cNvPr>
          <p:cNvGrpSpPr/>
          <p:nvPr/>
        </p:nvGrpSpPr>
        <p:grpSpPr>
          <a:xfrm>
            <a:off x="7500649" y="4509475"/>
            <a:ext cx="1945738" cy="726394"/>
            <a:chOff x="7500649" y="3745266"/>
            <a:chExt cx="1945738" cy="72639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372CC7-88AB-072D-79BC-8F9B771B6584}"/>
                </a:ext>
              </a:extLst>
            </p:cNvPr>
            <p:cNvSpPr txBox="1"/>
            <p:nvPr/>
          </p:nvSpPr>
          <p:spPr>
            <a:xfrm>
              <a:off x="7500649" y="3745266"/>
              <a:ext cx="1237732" cy="3869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pPr lvl="0">
                <a:defRPr/>
              </a:pP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월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(~5</a:t>
              </a:r>
              <a:r>
                <a: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주차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DA8DDD-A8CB-BBB9-9533-335539854324}"/>
                </a:ext>
              </a:extLst>
            </p:cNvPr>
            <p:cNvSpPr txBox="1"/>
            <p:nvPr/>
          </p:nvSpPr>
          <p:spPr>
            <a:xfrm>
              <a:off x="7500649" y="4133313"/>
              <a:ext cx="1945738" cy="3383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타 모듈 통합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61CBA62-9D96-F154-1FAF-8E59C311DB81}"/>
              </a:ext>
            </a:extLst>
          </p:cNvPr>
          <p:cNvGrpSpPr/>
          <p:nvPr/>
        </p:nvGrpSpPr>
        <p:grpSpPr>
          <a:xfrm>
            <a:off x="4782310" y="4546218"/>
            <a:ext cx="1769841" cy="676831"/>
            <a:chOff x="4782310" y="3782009"/>
            <a:chExt cx="1769841" cy="6768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DF07CD-5C72-A9A4-084C-E16A91589D69}"/>
                </a:ext>
              </a:extLst>
            </p:cNvPr>
            <p:cNvSpPr txBox="1"/>
            <p:nvPr/>
          </p:nvSpPr>
          <p:spPr>
            <a:xfrm>
              <a:off x="4782310" y="3782009"/>
              <a:ext cx="580280" cy="3900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pPr lvl="0">
                <a:defRPr/>
              </a:pP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월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ECF826-791B-25A4-1F68-F3483F7DC398}"/>
                </a:ext>
              </a:extLst>
            </p:cNvPr>
            <p:cNvSpPr txBox="1"/>
            <p:nvPr/>
          </p:nvSpPr>
          <p:spPr>
            <a:xfrm>
              <a:off x="4895928" y="4120286"/>
              <a:ext cx="165622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문서처리 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API 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적용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2BD6D4F-93B4-9A94-EEEE-AE0951509B4B}"/>
              </a:ext>
            </a:extLst>
          </p:cNvPr>
          <p:cNvGrpSpPr/>
          <p:nvPr/>
        </p:nvGrpSpPr>
        <p:grpSpPr>
          <a:xfrm>
            <a:off x="9538820" y="4493492"/>
            <a:ext cx="1970955" cy="736242"/>
            <a:chOff x="9538820" y="3729283"/>
            <a:chExt cx="1970955" cy="73624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2A4375B-B47F-B108-D259-39A3C8B22EAF}"/>
                </a:ext>
              </a:extLst>
            </p:cNvPr>
            <p:cNvSpPr txBox="1"/>
            <p:nvPr/>
          </p:nvSpPr>
          <p:spPr>
            <a:xfrm>
              <a:off x="9538820" y="3729283"/>
              <a:ext cx="123962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pPr lvl="0">
                <a:defRPr/>
              </a:pP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월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(~5</a:t>
              </a:r>
              <a:r>
                <a: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주차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DAC6CB-765E-00A7-6A23-FF2ACF18374F}"/>
                </a:ext>
              </a:extLst>
            </p:cNvPr>
            <p:cNvSpPr txBox="1"/>
            <p:nvPr/>
          </p:nvSpPr>
          <p:spPr>
            <a:xfrm>
              <a:off x="9571118" y="4126971"/>
              <a:ext cx="193865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6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시연  및 발표자료 준비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31E472-E484-CAC8-9858-DC120F18E483}"/>
              </a:ext>
            </a:extLst>
          </p:cNvPr>
          <p:cNvGrpSpPr/>
          <p:nvPr/>
        </p:nvGrpSpPr>
        <p:grpSpPr>
          <a:xfrm>
            <a:off x="724269" y="2656920"/>
            <a:ext cx="1977038" cy="743068"/>
            <a:chOff x="724269" y="1892711"/>
            <a:chExt cx="1977038" cy="74306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72CDA3-A56A-C221-A07E-937C276EAD6B}"/>
                </a:ext>
              </a:extLst>
            </p:cNvPr>
            <p:cNvSpPr txBox="1"/>
            <p:nvPr/>
          </p:nvSpPr>
          <p:spPr>
            <a:xfrm>
              <a:off x="724269" y="1892711"/>
              <a:ext cx="1234071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pPr lvl="0">
                <a:defRPr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월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(~2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주차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7313D42-A1C5-43D0-1FFC-9454E31A8A5A}"/>
                </a:ext>
              </a:extLst>
            </p:cNvPr>
            <p:cNvSpPr txBox="1"/>
            <p:nvPr/>
          </p:nvSpPr>
          <p:spPr>
            <a:xfrm>
              <a:off x="840688" y="2297225"/>
              <a:ext cx="186061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소프트웨어 구조 기획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CC07287-7D57-60A2-9867-B9AC969050FA}"/>
              </a:ext>
            </a:extLst>
          </p:cNvPr>
          <p:cNvGrpSpPr/>
          <p:nvPr/>
        </p:nvGrpSpPr>
        <p:grpSpPr>
          <a:xfrm>
            <a:off x="8555253" y="2656920"/>
            <a:ext cx="1232637" cy="734055"/>
            <a:chOff x="8555253" y="1892711"/>
            <a:chExt cx="1232637" cy="73405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55CAB2-46C5-0273-A314-9CB40C0F1242}"/>
                </a:ext>
              </a:extLst>
            </p:cNvPr>
            <p:cNvSpPr txBox="1"/>
            <p:nvPr/>
          </p:nvSpPr>
          <p:spPr>
            <a:xfrm>
              <a:off x="8555253" y="1892711"/>
              <a:ext cx="1232637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pPr lvl="0">
                <a:defRPr/>
              </a:pP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월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(~3</a:t>
              </a:r>
              <a:r>
                <a: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주차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F167675-7300-13DF-41BF-4CCF321F8073}"/>
                </a:ext>
              </a:extLst>
            </p:cNvPr>
            <p:cNvSpPr txBox="1"/>
            <p:nvPr/>
          </p:nvSpPr>
          <p:spPr>
            <a:xfrm>
              <a:off x="8665173" y="2288212"/>
              <a:ext cx="111138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보안성 검토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6FA7EBB-873A-7A64-BAE8-FD159166DE3A}"/>
              </a:ext>
            </a:extLst>
          </p:cNvPr>
          <p:cNvGrpSpPr/>
          <p:nvPr/>
        </p:nvGrpSpPr>
        <p:grpSpPr>
          <a:xfrm>
            <a:off x="3415251" y="2656920"/>
            <a:ext cx="2270111" cy="743682"/>
            <a:chOff x="3415251" y="1892711"/>
            <a:chExt cx="2270111" cy="74368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1C5D5D-2264-FD3B-223A-948F537A5F10}"/>
                </a:ext>
              </a:extLst>
            </p:cNvPr>
            <p:cNvSpPr txBox="1"/>
            <p:nvPr/>
          </p:nvSpPr>
          <p:spPr>
            <a:xfrm>
              <a:off x="3415251" y="1892711"/>
              <a:ext cx="581439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pPr lvl="0">
                <a:defRPr/>
              </a:pP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월</a:t>
              </a:r>
              <a:endPara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C54DB9-A409-4527-F590-1A956DECADC9}"/>
                </a:ext>
              </a:extLst>
            </p:cNvPr>
            <p:cNvSpPr txBox="1"/>
            <p:nvPr/>
          </p:nvSpPr>
          <p:spPr>
            <a:xfrm>
              <a:off x="3535414" y="2297839"/>
              <a:ext cx="2149948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사용자 인터페이스 구현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B69A335-CBA6-97EB-D18E-88B3E03AE475}"/>
              </a:ext>
            </a:extLst>
          </p:cNvPr>
          <p:cNvGrpSpPr/>
          <p:nvPr/>
        </p:nvGrpSpPr>
        <p:grpSpPr>
          <a:xfrm>
            <a:off x="5954181" y="2656920"/>
            <a:ext cx="2579350" cy="734055"/>
            <a:chOff x="5954181" y="1892711"/>
            <a:chExt cx="2579350" cy="73405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FCADC3C-FB21-C23E-9342-6D7CAEF6E9C6}"/>
                </a:ext>
              </a:extLst>
            </p:cNvPr>
            <p:cNvSpPr txBox="1"/>
            <p:nvPr/>
          </p:nvSpPr>
          <p:spPr>
            <a:xfrm>
              <a:off x="5954181" y="1892711"/>
              <a:ext cx="123338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pPr lvl="0">
                <a:defRPr/>
              </a:pP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월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(~3</a:t>
              </a:r>
              <a:r>
                <a: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주차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1AE26B8-CE60-74F0-EAF9-BF15BE7E1901}"/>
                </a:ext>
              </a:extLst>
            </p:cNvPr>
            <p:cNvSpPr txBox="1"/>
            <p:nvPr/>
          </p:nvSpPr>
          <p:spPr>
            <a:xfrm>
              <a:off x="6075807" y="2288212"/>
              <a:ext cx="2457724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문서 저장 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&amp;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로드 기능  통합</a:t>
              </a:r>
            </a:p>
          </p:txBody>
        </p:sp>
      </p:grpSp>
      <p:sp>
        <p:nvSpPr>
          <p:cNvPr id="52" name="제목 1">
            <a:extLst>
              <a:ext uri="{FF2B5EF4-FFF2-40B4-BE49-F238E27FC236}">
                <a16:creationId xmlns:a16="http://schemas.microsoft.com/office/drawing/2014/main" id="{BFF28B9F-0CD6-6AB4-86FC-2B8A9BF66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6" y="1256681"/>
            <a:ext cx="3418294" cy="46969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타임라인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DBA71B2-5C0C-A79F-324A-A9B4DF131F71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B81988-7B27-1F08-8876-A93448B0362D}"/>
              </a:ext>
            </a:extLst>
          </p:cNvPr>
          <p:cNvSpPr txBox="1"/>
          <p:nvPr/>
        </p:nvSpPr>
        <p:spPr>
          <a:xfrm>
            <a:off x="875104" y="101916"/>
            <a:ext cx="402866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bg1"/>
                </a:solidFill>
                <a:latin typeface="+mj-ea"/>
                <a:ea typeface="+mj-ea"/>
              </a:rPr>
              <a:t>Development</a:t>
            </a:r>
            <a:r>
              <a:rPr lang="ko-KR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+mj-ea"/>
                <a:ea typeface="+mj-ea"/>
              </a:rPr>
              <a:t>Plan</a:t>
            </a:r>
            <a:endParaRPr lang="en-US" altLang="ko-KR" sz="36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543486-66EE-6346-C6FD-91CF5965222A}"/>
              </a:ext>
            </a:extLst>
          </p:cNvPr>
          <p:cNvSpPr txBox="1"/>
          <p:nvPr/>
        </p:nvSpPr>
        <p:spPr>
          <a:xfrm>
            <a:off x="132080" y="117305"/>
            <a:ext cx="70884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Part.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EBBD36-F087-8D6C-1AE6-2C8B9AA45EDF}"/>
              </a:ext>
            </a:extLst>
          </p:cNvPr>
          <p:cNvSpPr txBox="1"/>
          <p:nvPr/>
        </p:nvSpPr>
        <p:spPr>
          <a:xfrm>
            <a:off x="875103" y="676096"/>
            <a:ext cx="89960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 err="1">
                <a:solidFill>
                  <a:schemeClr val="bg1"/>
                </a:solidFill>
                <a:latin typeface="Arial Nova Light"/>
              </a:rPr>
              <a:t>CloudOffice</a:t>
            </a:r>
            <a:endParaRPr lang="en-US" altLang="ko-KR" sz="1100" dirty="0">
              <a:solidFill>
                <a:schemeClr val="bg1"/>
              </a:solidFill>
              <a:latin typeface="Arial Nova Light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FDC3E75-9838-6E33-4580-2D43131B5F7D}"/>
              </a:ext>
            </a:extLst>
          </p:cNvPr>
          <p:cNvSpPr/>
          <p:nvPr/>
        </p:nvSpPr>
        <p:spPr>
          <a:xfrm>
            <a:off x="687887" y="1256681"/>
            <a:ext cx="78197" cy="4073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6E66D7C-91DE-63C5-D97F-286AFB7CF559}"/>
              </a:ext>
            </a:extLst>
          </p:cNvPr>
          <p:cNvSpPr/>
          <p:nvPr/>
        </p:nvSpPr>
        <p:spPr>
          <a:xfrm>
            <a:off x="1932788" y="2726176"/>
            <a:ext cx="248194" cy="248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E399BD3-65E4-4D52-A318-2CF9707939D1}"/>
              </a:ext>
            </a:extLst>
          </p:cNvPr>
          <p:cNvSpPr/>
          <p:nvPr/>
        </p:nvSpPr>
        <p:spPr>
          <a:xfrm>
            <a:off x="3185311" y="4550639"/>
            <a:ext cx="248194" cy="248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E46197B-F51A-30F9-CB6F-5A08B648FB7A}"/>
              </a:ext>
            </a:extLst>
          </p:cNvPr>
          <p:cNvSpPr/>
          <p:nvPr/>
        </p:nvSpPr>
        <p:spPr>
          <a:xfrm>
            <a:off x="3936092" y="2714641"/>
            <a:ext cx="248194" cy="2481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64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348</TotalTime>
  <Words>237</Words>
  <Application>Microsoft Office PowerPoint</Application>
  <PresentationFormat>와이드스크린</PresentationFormat>
  <Paragraphs>71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Agency FB</vt:lpstr>
      <vt:lpstr>Arial</vt:lpstr>
      <vt:lpstr>Arial Nova Light</vt:lpstr>
      <vt:lpstr>Office 테마</vt:lpstr>
      <vt:lpstr>클라우드 기반의 문서 관리 및 전자결재 시스템</vt:lpstr>
      <vt:lpstr>PowerPoint 프레젠테이션</vt:lpstr>
      <vt:lpstr>개발 목표</vt:lpstr>
      <vt:lpstr>문서 열람 페이지</vt:lpstr>
      <vt:lpstr>문서 열람 페이지</vt:lpstr>
      <vt:lpstr>타임라인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CroudOffice_Proposal</dc:title>
  <dc:creator>준영 최</dc:creator>
  <cp:keywords>Proposal</cp:keywords>
  <cp:lastModifiedBy>준영 최</cp:lastModifiedBy>
  <cp:revision>8</cp:revision>
  <dcterms:created xsi:type="dcterms:W3CDTF">2023-03-17T18:18:44Z</dcterms:created>
  <dcterms:modified xsi:type="dcterms:W3CDTF">2023-04-03T12:27:41Z</dcterms:modified>
</cp:coreProperties>
</file>