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8072" y="3081862"/>
            <a:ext cx="9130595" cy="17388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3733" y="6354082"/>
            <a:ext cx="2433034" cy="528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4349" y="5142857"/>
            <a:ext cx="4688670" cy="3516502"/>
            <a:chOff x="824349" y="5142857"/>
            <a:chExt cx="4688670" cy="35165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349" y="5142857"/>
              <a:ext cx="4688670" cy="3516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606815" cy="10285714"/>
            <a:chOff x="0" y="0"/>
            <a:chExt cx="360681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0681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7459" y="1636555"/>
            <a:ext cx="1445019" cy="1057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04" y="5326306"/>
            <a:ext cx="1760709" cy="5516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2496" y="3995946"/>
            <a:ext cx="1300072" cy="146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2529" y="4728742"/>
            <a:ext cx="283847" cy="47619"/>
            <a:chOff x="4752529" y="4728742"/>
            <a:chExt cx="283847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4752529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03144" y="5326306"/>
            <a:ext cx="1466957" cy="666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9324" y="3995946"/>
            <a:ext cx="1538167" cy="14690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49345" y="4728742"/>
            <a:ext cx="283847" cy="47619"/>
            <a:chOff x="12949345" y="4728742"/>
            <a:chExt cx="283847" cy="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5000000">
              <a:off x="12949345" y="4728742"/>
              <a:ext cx="283847" cy="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1233" y="9267906"/>
            <a:ext cx="1584472" cy="426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3903" y="4088255"/>
            <a:ext cx="5741812" cy="238729"/>
            <a:chOff x="2343903" y="4088255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903" y="4088255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7021" y="2694612"/>
            <a:ext cx="4214210" cy="10103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325" y="6706963"/>
            <a:ext cx="9050273" cy="1197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8848" y="5130239"/>
            <a:ext cx="9042902" cy="15440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1556" y="330785"/>
            <a:ext cx="2063643" cy="6144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5638" y="728895"/>
            <a:ext cx="6171429" cy="4114286"/>
            <a:chOff x="10285638" y="728895"/>
            <a:chExt cx="6171429" cy="4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5638" y="728895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02246" y="5688768"/>
            <a:ext cx="5253653" cy="3940239"/>
            <a:chOff x="11102246" y="5688768"/>
            <a:chExt cx="5253653" cy="39402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102246" y="5688768"/>
              <a:ext cx="5253653" cy="394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0676" y="4246390"/>
            <a:ext cx="10321429" cy="1828648"/>
            <a:chOff x="12210676" y="4246390"/>
            <a:chExt cx="10321429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2210676" y="4246390"/>
              <a:ext cx="10321429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3903" y="4088255"/>
            <a:ext cx="5741812" cy="238729"/>
            <a:chOff x="2343903" y="4088255"/>
            <a:chExt cx="5741812" cy="238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903" y="4088255"/>
              <a:ext cx="5741812" cy="238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899" y="1769880"/>
            <a:ext cx="659494" cy="578299"/>
            <a:chOff x="1207899" y="1769880"/>
            <a:chExt cx="659494" cy="578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899" y="1769880"/>
              <a:ext cx="659494" cy="5782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7021" y="2694612"/>
            <a:ext cx="4893876" cy="19523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848" y="6706963"/>
            <a:ext cx="9090711" cy="9726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9325" y="5130239"/>
            <a:ext cx="9080025" cy="15108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1556" y="330785"/>
            <a:ext cx="1808101" cy="630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5638" y="376498"/>
            <a:ext cx="6171429" cy="4281429"/>
            <a:chOff x="10285638" y="376498"/>
            <a:chExt cx="6171429" cy="428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5638" y="376498"/>
              <a:ext cx="6171429" cy="428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29652" y="5515486"/>
            <a:ext cx="5527264" cy="4145448"/>
            <a:chOff x="10929652" y="5515486"/>
            <a:chExt cx="5527264" cy="41454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929652" y="5515486"/>
              <a:ext cx="5527264" cy="4145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9440" y="4365714"/>
            <a:ext cx="6230095" cy="1690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2023-05-15T15:19:51Z</dcterms:created>
  <dcterms:modified xsi:type="dcterms:W3CDTF">2023-05-15T15:19:51Z</dcterms:modified>
</cp:coreProperties>
</file>