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3" r:id="rId5"/>
    <p:sldId id="264" r:id="rId6"/>
    <p:sldId id="273" r:id="rId7"/>
    <p:sldId id="265" r:id="rId8"/>
    <p:sldId id="274" r:id="rId9"/>
    <p:sldId id="266" r:id="rId10"/>
    <p:sldId id="267" r:id="rId11"/>
    <p:sldId id="268" r:id="rId12"/>
    <p:sldId id="269" r:id="rId13"/>
    <p:sldId id="272" r:id="rId14"/>
    <p:sldId id="271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F1B94B8F-5D42-4421-9AC8-0C6D8B14153B}">
          <p14:sldIdLst>
            <p14:sldId id="258"/>
            <p14:sldId id="260"/>
            <p14:sldId id="261"/>
            <p14:sldId id="263"/>
            <p14:sldId id="264"/>
            <p14:sldId id="273"/>
            <p14:sldId id="265"/>
            <p14:sldId id="274"/>
            <p14:sldId id="266"/>
            <p14:sldId id="267"/>
            <p14:sldId id="268"/>
            <p14:sldId id="269"/>
            <p14:sldId id="272"/>
            <p14:sldId id="271"/>
            <p14:sldId id="275"/>
          </p14:sldIdLst>
        </p14:section>
        <p14:section name="02" id="{A075BB78-B1D2-45E6-AE7F-5DCCFE921E0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dweb1.netlify.app/" TargetMode="External"/><Relationship Id="rId7" Type="http://schemas.openxmlformats.org/officeDocument/2006/relationships/hyperlink" Target="https://stoic-wing-3fbd4e.netlify.app/" TargetMode="External"/><Relationship Id="rId2" Type="http://schemas.openxmlformats.org/officeDocument/2006/relationships/hyperlink" Target="https://team-docat.netlify.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op-into-the-bar.netlify.app/" TargetMode="External"/><Relationship Id="rId5" Type="http://schemas.openxmlformats.org/officeDocument/2006/relationships/hyperlink" Target="https://kimandboys.netlify.app/" TargetMode="External"/><Relationship Id="rId4" Type="http://schemas.openxmlformats.org/officeDocument/2006/relationships/hyperlink" Target="https://jb21.netlify.app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24.com/Product/Goods/96674934?OzSrank=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XdFWx0lO5B4&amp;list=PLG7te9eYUi7tS_nx58Z1Zi9Iqt0JEQ1I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01106" y="1556937"/>
            <a:ext cx="537390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 smtClean="0"/>
              <a:t>웹프로그래밍</a:t>
            </a:r>
            <a:endParaRPr lang="en-US" altLang="ko-KR" sz="5400" dirty="0" smtClean="0"/>
          </a:p>
          <a:p>
            <a:pPr algn="ctr"/>
            <a:r>
              <a:rPr lang="en-US" altLang="ko-KR" sz="4000" dirty="0" smtClean="0"/>
              <a:t>- Web Programming -</a:t>
            </a:r>
          </a:p>
          <a:p>
            <a:pPr algn="ctr"/>
            <a:endParaRPr lang="en-US" altLang="ko-KR" sz="4000" dirty="0"/>
          </a:p>
          <a:p>
            <a:pPr algn="ctr"/>
            <a:r>
              <a:rPr lang="ko-KR" altLang="en-US" sz="3200" dirty="0" smtClean="0"/>
              <a:t>강의 소개</a:t>
            </a:r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 smtClean="0"/>
              <a:t>정보보호학과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이병천 교수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PBL </a:t>
            </a:r>
            <a:r>
              <a:rPr lang="ko-KR" altLang="en-US" dirty="0"/>
              <a:t>팀 프로젝트 진행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PBL (Problem/Project Based Learning)</a:t>
            </a:r>
          </a:p>
          <a:p>
            <a:pPr lvl="1"/>
            <a:r>
              <a:rPr lang="ko-KR" altLang="en-US" dirty="0" smtClean="0"/>
              <a:t>프로젝트</a:t>
            </a:r>
            <a:r>
              <a:rPr lang="en-US" altLang="ko-KR" dirty="0" smtClean="0"/>
              <a:t>(Project)</a:t>
            </a:r>
            <a:r>
              <a:rPr lang="ko-KR" altLang="en-US" dirty="0" smtClean="0"/>
              <a:t> 기반 교육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fontAlgn="base"/>
            <a:r>
              <a:rPr lang="ko-KR" altLang="en-US" dirty="0" smtClean="0"/>
              <a:t>교과목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웹개발자의</a:t>
            </a:r>
            <a:r>
              <a:rPr lang="ko-KR" altLang="en-US" dirty="0" smtClean="0"/>
              <a:t> </a:t>
            </a:r>
            <a:r>
              <a:rPr lang="ko-KR" altLang="en-US" dirty="0"/>
              <a:t>기본지식으로서 </a:t>
            </a:r>
            <a:r>
              <a:rPr lang="en-US" altLang="ko-KR" dirty="0"/>
              <a:t>HTML5+CSS3+Javascript</a:t>
            </a:r>
            <a:r>
              <a:rPr lang="ko-KR" altLang="en-US" dirty="0"/>
              <a:t>에 대한 실무개발능력을 배양 </a:t>
            </a:r>
          </a:p>
          <a:p>
            <a:pPr lvl="1" fontAlgn="base"/>
            <a:r>
              <a:rPr lang="ko-KR" altLang="en-US" dirty="0" smtClean="0"/>
              <a:t>개인별 포트폴리오 홈페이지 개발 및 운영 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팀별</a:t>
            </a:r>
            <a:r>
              <a:rPr lang="ko-KR" altLang="en-US" dirty="0" smtClean="0"/>
              <a:t> </a:t>
            </a:r>
            <a:r>
              <a:rPr lang="ko-KR" altLang="en-US" dirty="0"/>
              <a:t>프로젝트 </a:t>
            </a:r>
            <a:r>
              <a:rPr lang="ko-KR" altLang="en-US" dirty="0" smtClean="0"/>
              <a:t>진행 및 문제해결 경험을 </a:t>
            </a:r>
            <a:r>
              <a:rPr lang="ko-KR" altLang="en-US" dirty="0"/>
              <a:t>통해 </a:t>
            </a:r>
            <a:r>
              <a:rPr lang="ko-KR" altLang="en-US" dirty="0" smtClean="0"/>
              <a:t>실무능력 배양 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Git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협업 능력 </a:t>
            </a:r>
            <a:r>
              <a:rPr lang="ko-KR" altLang="en-US" dirty="0"/>
              <a:t>배양 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PBL </a:t>
            </a:r>
            <a:r>
              <a:rPr lang="ko-KR" altLang="en-US" dirty="0" smtClean="0"/>
              <a:t>교과목으로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개인별 포트폴리오 홈페이지 제작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 소스 관리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Netlify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온라인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운영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 평가 </a:t>
            </a:r>
            <a:endParaRPr lang="en-US" altLang="ko-KR" dirty="0" smtClean="0"/>
          </a:p>
          <a:p>
            <a:r>
              <a:rPr lang="ko-KR" altLang="en-US" dirty="0" err="1" smtClean="0"/>
              <a:t>팀프로젝트</a:t>
            </a:r>
            <a:r>
              <a:rPr lang="ko-KR" altLang="en-US" dirty="0" smtClean="0"/>
              <a:t> 운영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자율적 </a:t>
            </a:r>
            <a:r>
              <a:rPr lang="ko-KR" altLang="en-US" dirty="0" smtClean="0"/>
              <a:t>팀 구성 또는 교수가 지정 </a:t>
            </a:r>
            <a:r>
              <a:rPr lang="en-US" altLang="ko-KR" dirty="0" smtClean="0"/>
              <a:t>(4</a:t>
            </a:r>
            <a:r>
              <a:rPr lang="ko-KR" altLang="en-US" dirty="0" smtClean="0"/>
              <a:t>인 </a:t>
            </a:r>
            <a:r>
              <a:rPr lang="ko-KR" altLang="en-US" dirty="0"/>
              <a:t>이내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/>
            <a:r>
              <a:rPr lang="ko-KR" altLang="en-US" dirty="0"/>
              <a:t>팀의 주제 </a:t>
            </a:r>
            <a:r>
              <a:rPr lang="ko-KR" altLang="en-US" dirty="0" smtClean="0"/>
              <a:t>선정 및 역할분담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팀프로젝트</a:t>
            </a:r>
            <a:r>
              <a:rPr lang="ko-KR" altLang="en-US" dirty="0" smtClean="0"/>
              <a:t> 홈페이지에 개인별 홈페이지 링크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팀프로젝트</a:t>
            </a:r>
            <a:r>
              <a:rPr lang="ko-KR" altLang="en-US" dirty="0" smtClean="0"/>
              <a:t> 홈페이지도 개인별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netlify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계정에서 운영 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프로젝트로 진행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중간고사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팀 구성 및 목표 수립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HTML, CSS </a:t>
            </a:r>
            <a:r>
              <a:rPr lang="ko-KR" altLang="en-US" dirty="0" smtClean="0"/>
              <a:t>기술을 이용한 </a:t>
            </a:r>
            <a:r>
              <a:rPr lang="ko-KR" altLang="en-US" dirty="0" err="1" smtClean="0"/>
              <a:t>프런트엔드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개발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클라우드</a:t>
            </a:r>
            <a:r>
              <a:rPr lang="ko-KR" altLang="en-US" dirty="0" smtClean="0"/>
              <a:t> 서비스에 </a:t>
            </a:r>
            <a:r>
              <a:rPr lang="ko-KR" altLang="en-US" dirty="0" err="1" smtClean="0"/>
              <a:t>포팅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기말고사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자바스크립트를 적용하여 목표하는 기능을 동작시킬 수 있는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완성</a:t>
            </a:r>
            <a:endParaRPr lang="en-US" altLang="ko-KR" dirty="0" smtClean="0"/>
          </a:p>
          <a:p>
            <a:pPr lvl="1"/>
            <a:r>
              <a:rPr lang="ko-KR" altLang="en-US" dirty="0"/>
              <a:t>최종 완성도를 </a:t>
            </a:r>
            <a:r>
              <a:rPr lang="ko-KR" altLang="en-US" dirty="0" smtClean="0"/>
              <a:t>높이기 위한 노력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4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 </a:t>
            </a:r>
            <a:r>
              <a:rPr lang="ko-KR" altLang="en-US" dirty="0" smtClean="0"/>
              <a:t>웹프로그래밍 </a:t>
            </a:r>
            <a:r>
              <a:rPr lang="ko-KR" altLang="en-US" dirty="0" err="1" smtClean="0"/>
              <a:t>팀홈페이지</a:t>
            </a:r>
            <a:r>
              <a:rPr lang="ko-KR" altLang="en-US" dirty="0" smtClean="0"/>
              <a:t> 소개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DOCAT 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2"/>
              </a:rPr>
              <a:t>https</a:t>
            </a:r>
            <a:r>
              <a:rPr lang="en-US" altLang="ko-KR" u="sng" dirty="0">
                <a:hlinkClick r:id="rId2"/>
              </a:rPr>
              <a:t>://team-docat.netlify.app/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Good Web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3"/>
              </a:rPr>
              <a:t>https</a:t>
            </a:r>
            <a:r>
              <a:rPr lang="en-US" altLang="ko-KR" u="sng" dirty="0">
                <a:hlinkClick r:id="rId3"/>
              </a:rPr>
              <a:t>://goodweb1.netlify.app/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JB21 		</a:t>
            </a:r>
            <a:r>
              <a:rPr lang="en-US" altLang="ko-KR" u="sng" dirty="0">
                <a:hlinkClick r:id="rId4"/>
              </a:rPr>
              <a:t>https://jb21.netlify.app/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KAB 	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5"/>
              </a:rPr>
              <a:t>https</a:t>
            </a:r>
            <a:r>
              <a:rPr lang="en-US" altLang="ko-KR" u="sng" dirty="0">
                <a:hlinkClick r:id="rId5"/>
              </a:rPr>
              <a:t>://kimandboys.netlify.app/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ko-KR" altLang="en-US" dirty="0" err="1"/>
              <a:t>힘쓰게하지마</a:t>
            </a:r>
            <a:r>
              <a:rPr lang="ko-KR" altLang="en-US" dirty="0"/>
              <a:t>	</a:t>
            </a:r>
            <a:r>
              <a:rPr lang="en-US" altLang="ko-KR" u="sng" dirty="0">
                <a:hlinkClick r:id="rId6"/>
              </a:rPr>
              <a:t>https://drop-into-the-bar.netlify.app/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ko-KR" altLang="en-US" dirty="0"/>
              <a:t>모두의 중부	</a:t>
            </a:r>
            <a:r>
              <a:rPr lang="en-US" altLang="ko-KR" u="sng" dirty="0">
                <a:hlinkClick r:id="rId7"/>
              </a:rPr>
              <a:t>https://stoic-wing-3fbd4e.netlify.app/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3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학기는 웹 커리어 개발의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개발자의 기초 체력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Html5, Css3,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는 </a:t>
            </a:r>
            <a:r>
              <a:rPr lang="ko-KR" altLang="en-US" dirty="0"/>
              <a:t>웹 </a:t>
            </a:r>
            <a:r>
              <a:rPr lang="ko-KR" altLang="en-US" dirty="0" smtClean="0"/>
              <a:t>개발자의 </a:t>
            </a:r>
            <a:r>
              <a:rPr lang="ko-KR" altLang="en-US" dirty="0"/>
              <a:t>기초 </a:t>
            </a:r>
            <a:r>
              <a:rPr lang="ko-KR" altLang="en-US" dirty="0" smtClean="0"/>
              <a:t>체력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이어지는 웹 관련 교과목들을 공부하기 위한 준비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멋진 졸업작품을 위한 준비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세상의 빠른 기술발전을 </a:t>
            </a:r>
            <a:r>
              <a:rPr lang="ko-KR" altLang="en-US" dirty="0"/>
              <a:t>따라갈 </a:t>
            </a:r>
            <a:r>
              <a:rPr lang="ko-KR" altLang="en-US" dirty="0" smtClean="0"/>
              <a:t>능력 </a:t>
            </a:r>
            <a:endParaRPr lang="ko-KR" altLang="en-US" dirty="0"/>
          </a:p>
          <a:p>
            <a:r>
              <a:rPr lang="ko-KR" altLang="en-US" dirty="0" smtClean="0"/>
              <a:t>편리한 개발 프레임워크의 활용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Bootstrap, Tailwind  </a:t>
            </a:r>
          </a:p>
          <a:p>
            <a:pPr lvl="1"/>
            <a:r>
              <a:rPr lang="en-US" altLang="ko-KR" dirty="0" smtClean="0"/>
              <a:t>React,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, </a:t>
            </a:r>
            <a:r>
              <a:rPr lang="en-US" altLang="ko-KR" dirty="0" smtClean="0"/>
              <a:t>Next.js </a:t>
            </a:r>
            <a:endParaRPr lang="en-US" altLang="ko-KR" dirty="0" smtClean="0"/>
          </a:p>
          <a:p>
            <a:r>
              <a:rPr lang="ko-KR" altLang="en-US" dirty="0" smtClean="0"/>
              <a:t>실무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수행으로 개발능력 향상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 및 팀 홈페이지 구축 및 서비스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포트폴리오 활용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5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공부에 대한 마음가짐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두마리</a:t>
            </a:r>
            <a:r>
              <a:rPr lang="ko-KR" altLang="en-US" dirty="0" smtClean="0"/>
              <a:t> </a:t>
            </a:r>
            <a:r>
              <a:rPr lang="ko-KR" altLang="en-US" dirty="0" smtClean="0"/>
              <a:t>토끼 잡기 </a:t>
            </a:r>
            <a:r>
              <a:rPr lang="en-US" altLang="ko-KR" dirty="0" smtClean="0"/>
              <a:t>- </a:t>
            </a:r>
            <a:r>
              <a:rPr lang="ko-KR" altLang="en-US" dirty="0"/>
              <a:t>보안 </a:t>
            </a:r>
            <a:r>
              <a:rPr lang="en-US" altLang="ko-KR" dirty="0"/>
              <a:t>&amp; </a:t>
            </a:r>
            <a:r>
              <a:rPr lang="ko-KR" altLang="en-US" dirty="0" smtClean="0"/>
              <a:t>개발 </a:t>
            </a:r>
            <a:endParaRPr lang="en-US" altLang="ko-KR" dirty="0" smtClean="0"/>
          </a:p>
          <a:p>
            <a:r>
              <a:rPr lang="ko-KR" altLang="en-US" dirty="0" err="1" smtClean="0"/>
              <a:t>시간투자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전문가로 발전하기 위한 문턱 넘기 </a:t>
            </a:r>
            <a:endParaRPr lang="en-US" altLang="ko-KR" dirty="0" smtClean="0"/>
          </a:p>
          <a:p>
            <a:r>
              <a:rPr lang="ko-KR" altLang="en-US" dirty="0" smtClean="0"/>
              <a:t>공부는 끊임없는 내공 </a:t>
            </a:r>
            <a:r>
              <a:rPr lang="ko-KR" altLang="en-US" dirty="0" smtClean="0"/>
              <a:t>쌓기  </a:t>
            </a:r>
            <a:endParaRPr lang="en-US" altLang="ko-KR" dirty="0" smtClean="0"/>
          </a:p>
          <a:p>
            <a:r>
              <a:rPr lang="ko-KR" altLang="en-US" dirty="0" smtClean="0"/>
              <a:t>공부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전문가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과정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성과 </a:t>
            </a:r>
            <a:endParaRPr lang="en-US" altLang="ko-KR" dirty="0" smtClean="0"/>
          </a:p>
          <a:p>
            <a:r>
              <a:rPr lang="en-US" altLang="ko-KR" dirty="0" smtClean="0"/>
              <a:t>Leader &amp; Follower </a:t>
            </a:r>
          </a:p>
          <a:p>
            <a:r>
              <a:rPr lang="ko-KR" altLang="en-US" dirty="0" smtClean="0"/>
              <a:t>배워서 남주는 공부의 효과 </a:t>
            </a:r>
            <a:endParaRPr lang="en-US" altLang="ko-KR" dirty="0" smtClean="0"/>
          </a:p>
          <a:p>
            <a:r>
              <a:rPr lang="ko-KR" altLang="en-US" dirty="0" smtClean="0"/>
              <a:t>단편 아이디어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종합 능력 </a:t>
            </a:r>
          </a:p>
          <a:p>
            <a:r>
              <a:rPr lang="ko-KR" altLang="en-US" dirty="0" smtClean="0"/>
              <a:t>교수와 학생의 대화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기술의 중요성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강의교재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정보보호학과 웹 관련 교과과정 </a:t>
            </a:r>
            <a:endParaRPr lang="en-US" altLang="ko-KR" dirty="0" smtClean="0"/>
          </a:p>
          <a:p>
            <a:r>
              <a:rPr lang="en-US" altLang="ko-KR" dirty="0" smtClean="0"/>
              <a:t>4. PBL </a:t>
            </a:r>
            <a:r>
              <a:rPr lang="ko-KR" altLang="en-US" dirty="0" smtClean="0"/>
              <a:t>팀 프로젝트 진행 계획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9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기술의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2437" y="1014196"/>
            <a:ext cx="11240193" cy="532696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 세상 절반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거의 대부분이 웹으로 만들어져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다양한 업무 서비스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학사정보시스템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배달앱</a:t>
            </a:r>
            <a:r>
              <a:rPr lang="en-US" altLang="ko-KR" dirty="0" smtClean="0"/>
              <a:t>, SNS 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웹브라우저를</a:t>
            </a:r>
            <a:r>
              <a:rPr lang="ko-KR" altLang="en-US" dirty="0" smtClean="0"/>
              <a:t> 통해 원격지의 서비스를 연결하여 활용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개인자료들이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환경에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저장되고 언제 어디서나 활용 가능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기술도 웹으로 구현 </a:t>
            </a:r>
            <a:endParaRPr lang="en-US" altLang="ko-KR" dirty="0" smtClean="0"/>
          </a:p>
          <a:p>
            <a:r>
              <a:rPr lang="ko-KR" altLang="en-US" dirty="0"/>
              <a:t>웹 정보서비스</a:t>
            </a:r>
            <a:r>
              <a:rPr lang="en-US" altLang="ko-KR" dirty="0"/>
              <a:t> </a:t>
            </a:r>
            <a:r>
              <a:rPr lang="ko-KR" altLang="en-US" dirty="0"/>
              <a:t>관련 회사들의 패권  </a:t>
            </a:r>
            <a:endParaRPr lang="en-US" altLang="ko-KR" dirty="0"/>
          </a:p>
          <a:p>
            <a:pPr lvl="1"/>
            <a:r>
              <a:rPr lang="ko-KR" altLang="en-US" dirty="0"/>
              <a:t>애플</a:t>
            </a:r>
            <a:r>
              <a:rPr lang="en-US" altLang="ko-KR" dirty="0"/>
              <a:t>, </a:t>
            </a:r>
            <a:r>
              <a:rPr lang="ko-KR" altLang="en-US" dirty="0" err="1"/>
              <a:t>구글</a:t>
            </a:r>
            <a:r>
              <a:rPr lang="en-US" altLang="ko-KR" dirty="0"/>
              <a:t>, </a:t>
            </a:r>
            <a:r>
              <a:rPr lang="ko-KR" altLang="en-US" dirty="0" err="1"/>
              <a:t>페이스북</a:t>
            </a:r>
            <a:r>
              <a:rPr lang="en-US" altLang="ko-KR" dirty="0"/>
              <a:t>, </a:t>
            </a:r>
            <a:r>
              <a:rPr lang="ko-KR" altLang="en-US" dirty="0" smtClean="0"/>
              <a:t>아마존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쿠팡</a:t>
            </a:r>
            <a:r>
              <a:rPr lang="en-US" altLang="ko-KR" dirty="0"/>
              <a:t>, </a:t>
            </a:r>
            <a:r>
              <a:rPr lang="ko-KR" altLang="en-US" dirty="0"/>
              <a:t>카카오</a:t>
            </a:r>
            <a:r>
              <a:rPr lang="en-US" altLang="ko-KR" dirty="0"/>
              <a:t>, </a:t>
            </a:r>
            <a:r>
              <a:rPr lang="ko-KR" altLang="en-US" dirty="0" err="1"/>
              <a:t>네이버</a:t>
            </a:r>
            <a:r>
              <a:rPr lang="ko-KR" altLang="en-US" dirty="0"/>
              <a:t>  </a:t>
            </a:r>
            <a:endParaRPr lang="en-US" altLang="ko-KR" dirty="0"/>
          </a:p>
          <a:p>
            <a:pPr lvl="1"/>
            <a:r>
              <a:rPr lang="ko-KR" altLang="en-US" dirty="0"/>
              <a:t>플랫폼 경쟁 </a:t>
            </a:r>
            <a:endParaRPr lang="en-US" altLang="ko-KR" dirty="0" smtClean="0"/>
          </a:p>
          <a:p>
            <a:r>
              <a:rPr lang="ko-KR" altLang="en-US" dirty="0" smtClean="0"/>
              <a:t>기술인력에</a:t>
            </a:r>
            <a:r>
              <a:rPr lang="en-US" altLang="ko-KR" dirty="0" smtClean="0"/>
              <a:t> </a:t>
            </a:r>
            <a:r>
              <a:rPr lang="ko-KR" altLang="en-US" dirty="0"/>
              <a:t>대한 수요가 많음  </a:t>
            </a:r>
            <a:endParaRPr lang="en-US" altLang="ko-KR" dirty="0"/>
          </a:p>
          <a:p>
            <a:pPr lvl="1"/>
            <a:r>
              <a:rPr lang="ko-KR" altLang="en-US" dirty="0"/>
              <a:t>개발자</a:t>
            </a:r>
            <a:r>
              <a:rPr lang="en-US" altLang="ko-KR" dirty="0"/>
              <a:t>, </a:t>
            </a:r>
            <a:r>
              <a:rPr lang="ko-KR" altLang="en-US" dirty="0"/>
              <a:t>운영자</a:t>
            </a:r>
            <a:r>
              <a:rPr lang="en-US" altLang="ko-KR" dirty="0"/>
              <a:t>, </a:t>
            </a:r>
            <a:r>
              <a:rPr lang="ko-KR" altLang="en-US" dirty="0"/>
              <a:t>보안관리자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지속적인 연구개발이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우수 인력은 경력에 상관없이 채용</a:t>
            </a:r>
            <a:endParaRPr lang="en-US" altLang="ko-KR" dirty="0" smtClean="0"/>
          </a:p>
          <a:p>
            <a:r>
              <a:rPr lang="en-US" altLang="ko-KR" dirty="0" smtClean="0"/>
              <a:t>Web3.0 </a:t>
            </a:r>
            <a:r>
              <a:rPr lang="ko-KR" altLang="en-US" dirty="0" smtClean="0"/>
              <a:t>블록체인으로 발전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122" name="Picture 2" descr="Difference between Internet and Web - WWW and its services | Websites Management | The Internet is a network of connected devices that covers the entire world. The Web is a service that supports it, such as browsers, emails, FTP, e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09" y="3479975"/>
            <a:ext cx="487504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7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기술의 발전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웹은 하나의 기술이 아니라 다양한 기술들이 결합되어 사용됨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Frontend - html5, css3,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web framework </a:t>
            </a:r>
          </a:p>
          <a:p>
            <a:pPr lvl="1"/>
            <a:r>
              <a:rPr lang="en-US" altLang="ko-KR" dirty="0" smtClean="0"/>
              <a:t>Backend - server programming, database</a:t>
            </a:r>
          </a:p>
          <a:p>
            <a:pPr lvl="1"/>
            <a:r>
              <a:rPr lang="ko-KR" altLang="en-US" dirty="0" smtClean="0"/>
              <a:t>암호기술을 이용한 정보보안이 중요  </a:t>
            </a:r>
            <a:endParaRPr lang="en-US" altLang="ko-KR" dirty="0" smtClean="0"/>
          </a:p>
          <a:p>
            <a:r>
              <a:rPr lang="ko-KR" altLang="en-US" dirty="0" smtClean="0"/>
              <a:t>더 빠르고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편리한 서비스를 개발하기 위한 기술 경쟁이 치열한 분야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PWA (progressive web app)</a:t>
            </a:r>
          </a:p>
          <a:p>
            <a:pPr lvl="1"/>
            <a:r>
              <a:rPr lang="en-US" altLang="ko-KR" dirty="0" smtClean="0"/>
              <a:t>SPA (single page application) </a:t>
            </a:r>
          </a:p>
          <a:p>
            <a:pPr lvl="1"/>
            <a:r>
              <a:rPr lang="en-US" altLang="ko-KR" dirty="0" smtClean="0"/>
              <a:t>SSG (static site generation)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SEO (search engine optimization)</a:t>
            </a:r>
          </a:p>
          <a:p>
            <a:pPr lvl="1"/>
            <a:r>
              <a:rPr lang="ko-KR" altLang="en-US" dirty="0" smtClean="0"/>
              <a:t>끊임없이 새로운 프레임워크 기술이 등장하고 경쟁  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7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Top 10 programming languages 2021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웹을</a:t>
            </a:r>
            <a:r>
              <a:rPr lang="en-US" altLang="ko-KR" dirty="0"/>
              <a:t> </a:t>
            </a:r>
            <a:r>
              <a:rPr lang="ko-KR" altLang="en-US" dirty="0"/>
              <a:t>구현하는</a:t>
            </a:r>
            <a:r>
              <a:rPr lang="en-US" altLang="ko-KR" dirty="0"/>
              <a:t> </a:t>
            </a:r>
            <a:r>
              <a:rPr lang="ko-KR" altLang="en-US" dirty="0"/>
              <a:t>필수 기술</a:t>
            </a:r>
            <a:r>
              <a:rPr lang="en-US" altLang="ko-KR" dirty="0"/>
              <a:t>, </a:t>
            </a:r>
            <a:r>
              <a:rPr lang="ko-KR" altLang="en-US" dirty="0" smtClean="0"/>
              <a:t>서버프로그래밍 포함   </a:t>
            </a:r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범용</a:t>
            </a:r>
            <a:r>
              <a:rPr lang="en-US" altLang="ko-KR" dirty="0"/>
              <a:t>,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활용 </a:t>
            </a:r>
            <a:endParaRPr lang="ko-KR" altLang="en-US" dirty="0"/>
          </a:p>
          <a:p>
            <a:r>
              <a:rPr lang="en-US" altLang="ko-KR" dirty="0" smtClean="0"/>
              <a:t>Typescript :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의 확장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4100" name="Picture 4" descr="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7" y="2845533"/>
            <a:ext cx="7812023" cy="365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Full Stack Web Developer </a:t>
            </a:r>
            <a:r>
              <a:rPr lang="en-US" altLang="ko-KR" dirty="0" smtClean="0"/>
              <a:t>Roadmap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Full Stack Web Developer Roadmap 2022 | by Imran Farooq | CodeX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57" y="1014196"/>
            <a:ext cx="9333278" cy="524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강의교재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026" name="Picture 2" descr="Do it! HTML+CSS+자바스크립트 웹 표준의 정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05" y="1231496"/>
            <a:ext cx="3336590" cy="385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3332" y="977533"/>
            <a:ext cx="71945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Do </a:t>
            </a:r>
            <a:r>
              <a:rPr lang="en-US" altLang="ko-KR" sz="2400" b="1" dirty="0"/>
              <a:t>it! HTML+CSS+</a:t>
            </a:r>
            <a:r>
              <a:rPr lang="ko-KR" altLang="en-US" sz="2400" b="1" dirty="0"/>
              <a:t>자바스크립트 웹 표준의 정석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고경희</a:t>
            </a:r>
            <a:r>
              <a:rPr lang="en-US" altLang="ko-KR" sz="2400" b="1" dirty="0"/>
              <a:t>, </a:t>
            </a:r>
            <a:r>
              <a:rPr lang="ko-KR" altLang="en-US" sz="2400" b="1" dirty="0" err="1" smtClean="0"/>
              <a:t>이지스퍼블리싱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r>
              <a:rPr lang="en-US" altLang="ko-KR" sz="1600" b="1" dirty="0">
                <a:hlinkClick r:id="rId3"/>
              </a:rPr>
              <a:t>http://</a:t>
            </a:r>
            <a:r>
              <a:rPr lang="en-US" altLang="ko-KR" sz="1600" b="1" dirty="0" smtClean="0">
                <a:hlinkClick r:id="rId3"/>
              </a:rPr>
              <a:t>www.yes24.com/Product/Goods/96674934?OzSrank=2</a:t>
            </a:r>
            <a:r>
              <a:rPr lang="en-US" altLang="ko-KR" sz="1600" b="1" dirty="0" smtClean="0"/>
              <a:t> </a:t>
            </a:r>
            <a:endParaRPr lang="en-US" altLang="ko-KR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50647" y="5601961"/>
            <a:ext cx="7867859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유투브</a:t>
            </a:r>
            <a:r>
              <a:rPr lang="ko-KR" altLang="en-US" dirty="0"/>
              <a:t> </a:t>
            </a:r>
            <a:r>
              <a:rPr lang="ko-KR" altLang="en-US" dirty="0" smtClean="0"/>
              <a:t>저자 동영상 </a:t>
            </a:r>
            <a:r>
              <a:rPr lang="ko-KR" altLang="en-US" dirty="0"/>
              <a:t>강의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유투브에서</a:t>
            </a:r>
            <a:r>
              <a:rPr lang="ko-KR" altLang="en-US" dirty="0" smtClean="0"/>
              <a:t> </a:t>
            </a:r>
            <a:r>
              <a:rPr lang="en-US" altLang="ko-KR" dirty="0"/>
              <a:t>“Do it! HTML+CSS+</a:t>
            </a:r>
            <a:r>
              <a:rPr lang="ko-KR" altLang="en-US" dirty="0"/>
              <a:t>자바스크립트 웹 표준의 </a:t>
            </a:r>
            <a:r>
              <a:rPr lang="ko-KR" altLang="en-US" dirty="0" smtClean="0"/>
              <a:t>정석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www.youtube.com/watch?v=XdFWx0lO5B4&amp;list=PLG7te9eYUi7tS_nx58Z1Zi9Iqt0JEQ1Is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47" y="2941478"/>
            <a:ext cx="4448797" cy="266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0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실무 프로젝트 위주 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온라인 매뉴얼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https://www.w3schools.com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3"/>
              </a:rPr>
              <a:t>https://developer.mozilla.org/ko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구글검색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예제 프로젝트 위주로 강의 예정</a:t>
            </a:r>
          </a:p>
          <a:p>
            <a:r>
              <a:rPr lang="ko-KR" altLang="en-US" dirty="0" smtClean="0"/>
              <a:t>교재는 참고용으로만 활용 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543" y="1014196"/>
            <a:ext cx="5668166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정보보호학과 웹 관련 교과과정 안내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11664"/>
              </p:ext>
            </p:extLst>
          </p:nvPr>
        </p:nvGraphicFramePr>
        <p:xfrm>
          <a:off x="815413" y="1536048"/>
          <a:ext cx="10753195" cy="465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2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학기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학기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웹프로그래밍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HTML,</a:t>
                      </a:r>
                      <a:r>
                        <a:rPr lang="en-US" altLang="ko-KR" baseline="0" dirty="0" smtClean="0"/>
                        <a:t> CSS, </a:t>
                      </a:r>
                      <a:r>
                        <a:rPr lang="en-US" altLang="ko-KR" baseline="0" dirty="0" err="1" smtClean="0"/>
                        <a:t>Javascript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Frontend (client-side)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React</a:t>
                      </a:r>
                      <a:r>
                        <a:rPr lang="ko-KR" altLang="en-US" baseline="0" dirty="0" smtClean="0"/>
                        <a:t> 소개 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웹서버보안프로그래밍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node.js </a:t>
                      </a:r>
                      <a:r>
                        <a:rPr lang="ko-KR" altLang="en-US" dirty="0" err="1" smtClean="0"/>
                        <a:t>웹서비스</a:t>
                      </a:r>
                      <a:r>
                        <a:rPr lang="ko-KR" altLang="en-US" dirty="0" smtClean="0"/>
                        <a:t> 개발 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Backend</a:t>
                      </a:r>
                      <a:r>
                        <a:rPr lang="en-US" altLang="ko-KR" baseline="0" dirty="0" smtClean="0"/>
                        <a:t> (Server-side)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Next.js </a:t>
                      </a:r>
                      <a:r>
                        <a:rPr lang="ko-KR" altLang="en-US" baseline="0" dirty="0" smtClean="0"/>
                        <a:t>활용 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암호프로그래밍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Javascript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Python </a:t>
                      </a:r>
                      <a:r>
                        <a:rPr lang="ko-KR" altLang="en-US" baseline="0" dirty="0" smtClean="0"/>
                        <a:t>환경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암호프로그래밍 실무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인증서 활용  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웹어플리케이션보안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캡스톤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보안기술을 갖춘 </a:t>
                      </a:r>
                      <a:r>
                        <a:rPr lang="ko-KR" altLang="en-US" dirty="0" err="1" smtClean="0"/>
                        <a:t>웹서비스</a:t>
                      </a:r>
                      <a:r>
                        <a:rPr lang="ko-KR" altLang="en-US" dirty="0" smtClean="0"/>
                        <a:t> 개발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Web3.0 </a:t>
                      </a:r>
                      <a:r>
                        <a:rPr lang="ko-KR" altLang="en-US" dirty="0" err="1" smtClean="0"/>
                        <a:t>블록체인</a:t>
                      </a:r>
                      <a:r>
                        <a:rPr lang="ko-KR" altLang="en-US" dirty="0" smtClean="0"/>
                        <a:t> 개발 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캡스톤</a:t>
                      </a:r>
                      <a:r>
                        <a:rPr lang="ko-KR" altLang="en-US" dirty="0" smtClean="0"/>
                        <a:t> 프로젝트 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졸업연구프로젝트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캡스톤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웹보안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암호기술 활용 </a:t>
                      </a:r>
                      <a:endParaRPr lang="en-US" altLang="ko-KR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err="1" smtClean="0"/>
                        <a:t>캡스톤</a:t>
                      </a:r>
                      <a:r>
                        <a:rPr lang="ko-KR" altLang="en-US" dirty="0" smtClean="0"/>
                        <a:t> 프로젝트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졸업연구프로젝트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캡스톤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웹보안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암호기술 활용 </a:t>
                      </a:r>
                      <a:endParaRPr lang="en-US" altLang="ko-KR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err="1" smtClean="0"/>
                        <a:t>캡스톤</a:t>
                      </a:r>
                      <a:r>
                        <a:rPr lang="ko-KR" altLang="en-US" dirty="0" smtClean="0"/>
                        <a:t> 프로젝트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3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578</TotalTime>
  <Words>639</Words>
  <Application>Microsoft Office PowerPoint</Application>
  <PresentationFormat>와이드스크린</PresentationFormat>
  <Paragraphs>154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1_Office 테마</vt:lpstr>
      <vt:lpstr>PowerPoint 프레젠테이션</vt:lpstr>
      <vt:lpstr>목차</vt:lpstr>
      <vt:lpstr>1. 웹 기술의 중요성</vt:lpstr>
      <vt:lpstr>웹 기술의 발전 </vt:lpstr>
      <vt:lpstr>Top 10 programming languages 2021 </vt:lpstr>
      <vt:lpstr>Full Stack Web Developer Roadmap</vt:lpstr>
      <vt:lpstr>2. 강의교재</vt:lpstr>
      <vt:lpstr>실무 프로젝트 위주 강의 </vt:lpstr>
      <vt:lpstr>3. 정보보호학과 웹 관련 교과과정 안내 </vt:lpstr>
      <vt:lpstr>4. PBL 팀 프로젝트 진행 계획</vt:lpstr>
      <vt:lpstr>PBL 교과목으로 운영</vt:lpstr>
      <vt:lpstr>2단계 프로젝트로 진행 </vt:lpstr>
      <vt:lpstr>2021년 1학기 웹프로그래밍 팀홈페이지 소개 </vt:lpstr>
      <vt:lpstr>이번 학기는 웹 커리어 개발의 시작</vt:lpstr>
      <vt:lpstr>공부에 대한 마음가짐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웹 개발 시작하기</dc:title>
  <dc:creator>Ko Kyunghee</dc:creator>
  <cp:lastModifiedBy>bclee</cp:lastModifiedBy>
  <cp:revision>40</cp:revision>
  <dcterms:created xsi:type="dcterms:W3CDTF">2020-12-25T14:06:26Z</dcterms:created>
  <dcterms:modified xsi:type="dcterms:W3CDTF">2023-03-03T02:19:00Z</dcterms:modified>
</cp:coreProperties>
</file>