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Roboto" panose="02020500000000000000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GUcQt5qCnmvsSZtLJGodSofT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bbbe9bcf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5bbbe9bc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bbbe9bcf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5bbbe9bc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88ee4d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588ee4da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588ee4da6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d2ca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5bd2caee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a5bd2caee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5bd2cae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5bd2cae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a5bd2caee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5bd2cae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5bd2caee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ga5bd2caee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5bd2cae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5bd2cae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a5bd2cae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5bd2caee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5bd2caee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a5bd2caee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bbe9b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5bbbe9bc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from 30000 on four font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(7500 per font)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pretrained model with 1000 </a:t>
            </a:r>
            <a:endParaRPr/>
          </a:p>
        </p:txBody>
      </p:sp>
      <p:sp>
        <p:nvSpPr>
          <p:cNvPr id="271" name="Google Shape;271;ga5bbbe9bc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88ee4d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a588ee4da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a588ee4da6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Background knowledge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Dataset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Deep learning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Experiment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Future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9292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24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6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0791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00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3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79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41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2186600" y="1526900"/>
            <a:ext cx="781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sz="533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classification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884433"/>
            <a:ext cx="11987600" cy="3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Computer Vision Project for OCR dataset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marR="0" lvl="0" indent="0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marR="0" lvl="0" indent="0" algn="ctr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Hung Lo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Architecture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520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MobileNetV3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●"/>
            </a:pP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EfficientNet </a:t>
            </a:r>
            <a:endParaRPr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Environment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963" y="2318395"/>
            <a:ext cx="4770276" cy="2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D4D0B20-B057-4C6E-98B6-C70EF6CD7BA9}"/>
              </a:ext>
            </a:extLst>
          </p:cNvPr>
          <p:cNvSpPr txBox="1"/>
          <p:nvPr/>
        </p:nvSpPr>
        <p:spPr>
          <a:xfrm>
            <a:off x="2328863" y="3917108"/>
            <a:ext cx="6105524" cy="101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Nvidia Tesla T4 and P100</a:t>
            </a:r>
          </a:p>
          <a:p>
            <a:pPr marL="609584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 double than 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processing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</a:t>
            </a: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to color background</a:t>
            </a:r>
            <a:endParaRPr dirty="0"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font types</a:t>
            </a:r>
            <a:r>
              <a:rPr lang="en-US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7594600" y="1768833"/>
            <a:ext cx="927000" cy="185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bbbe9bcf_0_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a5bbbe9bcf_0_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winfont word with fuzz background(too difficult)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with ArialFamily(4 diff. font)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Trial on Small/Large version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lang="en-US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bbbe9bcf_0_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a5bbbe9bcf_0_62"/>
          <p:cNvSpPr txBox="1">
            <a:spLocks noGrp="1"/>
          </p:cNvSpPr>
          <p:nvPr>
            <p:ph type="body" idx="1"/>
          </p:nvPr>
        </p:nvSpPr>
        <p:spPr>
          <a:xfrm>
            <a:off x="415600" y="1536629"/>
            <a:ext cx="113607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char against white background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color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background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Dark char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 color background </a:t>
            </a:r>
            <a:br>
              <a:rPr lang="en-US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588ee4da6_0_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training/test dataset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a588ee4da6_0_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augmentation(only on training dataset)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d2caee3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0" name="Google Shape;220;ga5bd2caee3_1_0"/>
          <p:cNvGrpSpPr/>
          <p:nvPr/>
        </p:nvGrpSpPr>
        <p:grpSpPr>
          <a:xfrm>
            <a:off x="1395922" y="2633092"/>
            <a:ext cx="9400055" cy="2196532"/>
            <a:chOff x="1008500" y="3382891"/>
            <a:chExt cx="8709400" cy="1729825"/>
          </a:xfrm>
        </p:grpSpPr>
        <p:pic>
          <p:nvPicPr>
            <p:cNvPr id="221" name="Google Shape;221;ga5bd2caee3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850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ga5bd2caee3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20220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a5bd2caee3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27333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ga5bd2caee3_1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442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ga5bd2caee3_1_0"/>
          <p:cNvSpPr txBox="1"/>
          <p:nvPr/>
        </p:nvSpPr>
        <p:spPr>
          <a:xfrm>
            <a:off x="6784925" y="2088825"/>
            <a:ext cx="1354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bi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a5bd2caee3_1_0"/>
          <p:cNvSpPr txBox="1"/>
          <p:nvPr/>
        </p:nvSpPr>
        <p:spPr>
          <a:xfrm>
            <a:off x="1395925" y="2028375"/>
            <a:ext cx="11835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5bd2caee3_1_0"/>
          <p:cNvSpPr txBox="1"/>
          <p:nvPr/>
        </p:nvSpPr>
        <p:spPr>
          <a:xfrm>
            <a:off x="4004175" y="2088825"/>
            <a:ext cx="1645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bd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a5bd2caee3_1_0"/>
          <p:cNvSpPr txBox="1"/>
          <p:nvPr/>
        </p:nvSpPr>
        <p:spPr>
          <a:xfrm>
            <a:off x="9538375" y="2028375"/>
            <a:ext cx="1257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bd2caee3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ga5bd2cae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11" y="2919526"/>
            <a:ext cx="1325225" cy="101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a5bd2caee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39" y="2911824"/>
            <a:ext cx="1325225" cy="103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5bd2caee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487" y="2919525"/>
            <a:ext cx="1193537" cy="1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a5bd2caee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1037" y="2911813"/>
            <a:ext cx="1453954" cy="1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5bd2caee3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5" name="Google Shape;245;ga5bd2caee3_0_10"/>
          <p:cNvGrpSpPr/>
          <p:nvPr/>
        </p:nvGrpSpPr>
        <p:grpSpPr>
          <a:xfrm>
            <a:off x="784613" y="2685627"/>
            <a:ext cx="10622667" cy="1486749"/>
            <a:chOff x="601951" y="2747102"/>
            <a:chExt cx="10622667" cy="1486749"/>
          </a:xfrm>
        </p:grpSpPr>
        <p:pic>
          <p:nvPicPr>
            <p:cNvPr id="246" name="Google Shape;246;ga5bd2caee3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32153" y="2747105"/>
              <a:ext cx="1392465" cy="1486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ga5bd2caee3_0_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951" y="2788864"/>
              <a:ext cx="1469825" cy="1280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a5bd2caee3_0_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01325" y="2809060"/>
              <a:ext cx="1701902" cy="136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a5bd2caee3_0_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2776" y="2747102"/>
              <a:ext cx="1469825" cy="14867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knowledge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generation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bd2caee3_0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6" name="Google Shape;256;ga5bd2caee3_0_20"/>
          <p:cNvGrpSpPr/>
          <p:nvPr/>
        </p:nvGrpSpPr>
        <p:grpSpPr>
          <a:xfrm>
            <a:off x="281938" y="2228842"/>
            <a:ext cx="11628125" cy="2400313"/>
            <a:chOff x="332650" y="3757167"/>
            <a:chExt cx="11628125" cy="2400313"/>
          </a:xfrm>
        </p:grpSpPr>
        <p:pic>
          <p:nvPicPr>
            <p:cNvPr id="257" name="Google Shape;257;ga5bd2caee3_0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7450" y="3757179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a5bd2caee3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01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a5bd2caee3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128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a5bd2caee3_0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650" y="3757179"/>
              <a:ext cx="1390015" cy="214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bd2caee3_0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a5bd2caee3_0_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dataset size: 1000=&gt;2000=&gt;10000=&gt;30000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Model: mobilenet V3 </a:t>
            </a:r>
            <a:r>
              <a:rPr lang="en-US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/large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dataset size: 100=&gt;200=&gt;1000=&gt;2000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5bbbe9bcf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a5bbbe9bcf_0_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ga5bbbe9bc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909225"/>
            <a:ext cx="4968425" cy="31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a5bbbe9bc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701" y="1909226"/>
            <a:ext cx="4968425" cy="31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88ee4da6_0_6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09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Font Classification Project with Vouched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15600" y="1669067"/>
            <a:ext cx="80816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Identity proofing and verifying using AI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classification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r>
              <a:rPr lang="en-US">
                <a:solidFill>
                  <a:schemeClr val="lt1"/>
                </a:solidFill>
              </a:rPr>
              <a:t> knowledge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detection is mature now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654" y="4023411"/>
            <a:ext cx="4345064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654" y="2834588"/>
            <a:ext cx="4305673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一張含有 文字, 報紙, 收據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654" y="2630301"/>
            <a:ext cx="48768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584190" y="1676194"/>
            <a:ext cx="103669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important to distinguish Font types in the document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for font classification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font classification is difficult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523" y="2994627"/>
            <a:ext cx="2808850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0929" y="2994627"/>
            <a:ext cx="2624960" cy="1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Synthetic dataset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Dataset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work pipeline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 b="0" i="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fonts/ background image.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Overlay text on top of ID document background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Text: dark color ( RGB&lt; 50)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b="0" i="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b="1" i="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711131"/>
            <a:ext cx="5972700" cy="4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1646525" y="4478350"/>
            <a:ext cx="644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452</Words>
  <Application>Microsoft Office PowerPoint</Application>
  <PresentationFormat>寬螢幕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Wingdings 3</vt:lpstr>
      <vt:lpstr>Century Gothic</vt:lpstr>
      <vt:lpstr>Courier New</vt:lpstr>
      <vt:lpstr>Calibri</vt:lpstr>
      <vt:lpstr>Roboto</vt:lpstr>
      <vt:lpstr>Arial</vt:lpstr>
      <vt:lpstr>切割線</vt:lpstr>
      <vt:lpstr>Font classification</vt:lpstr>
      <vt:lpstr>Outline</vt:lpstr>
      <vt:lpstr>Font Classification Project with Vouched</vt:lpstr>
      <vt:lpstr>Background knowledge </vt:lpstr>
      <vt:lpstr>Challenge</vt:lpstr>
      <vt:lpstr>Solution</vt:lpstr>
      <vt:lpstr>Generate Dataset</vt:lpstr>
      <vt:lpstr>Dataset work pipeline</vt:lpstr>
      <vt:lpstr>Algorithm</vt:lpstr>
      <vt:lpstr>Experiment</vt:lpstr>
      <vt:lpstr>Deep Learning Architecture</vt:lpstr>
      <vt:lpstr>Environment</vt:lpstr>
      <vt:lpstr>Learning processing</vt:lpstr>
      <vt:lpstr>History</vt:lpstr>
      <vt:lpstr>Milestone</vt:lpstr>
      <vt:lpstr>Char training/test dataset</vt:lpstr>
      <vt:lpstr>Font</vt:lpstr>
      <vt:lpstr>Upper letter</vt:lpstr>
      <vt:lpstr>Lower letter</vt:lpstr>
      <vt:lpstr>Image augmentation</vt:lpstr>
      <vt:lpstr>Experiment </vt:lpstr>
      <vt:lpstr>Outcome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classification</dc:title>
  <dc:creator>弘 羅</dc:creator>
  <cp:lastModifiedBy>弘 羅</cp:lastModifiedBy>
  <cp:revision>2</cp:revision>
  <dcterms:created xsi:type="dcterms:W3CDTF">2020-12-01T00:59:26Z</dcterms:created>
  <dcterms:modified xsi:type="dcterms:W3CDTF">2020-12-14T01:23:39Z</dcterms:modified>
</cp:coreProperties>
</file>