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230630" y="764540"/>
            <a:ext cx="2143760" cy="1684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77615" y="756920"/>
            <a:ext cx="2143760" cy="1684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16675" y="764540"/>
            <a:ext cx="2143760" cy="1684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30630" y="3001010"/>
            <a:ext cx="2143760" cy="1684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416675" y="3001010"/>
            <a:ext cx="2143760" cy="1684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728085" y="3049905"/>
            <a:ext cx="2143760" cy="1684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81100" y="5293995"/>
            <a:ext cx="2143760" cy="1684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367145" y="5293995"/>
            <a:ext cx="2143760" cy="1684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82720" y="5356860"/>
            <a:ext cx="2143760" cy="1684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1577975" y="1216660"/>
            <a:ext cx="7834630" cy="63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1577975" y="1151890"/>
            <a:ext cx="0" cy="466661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93875" y="1428750"/>
            <a:ext cx="1486535" cy="1285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序号</a:t>
            </a:r>
            <a:r>
              <a:rPr lang="en-US" altLang="zh-CN"/>
              <a:t>: 0</a:t>
            </a:r>
            <a:endParaRPr lang="en-US" altLang="zh-CN"/>
          </a:p>
          <a:p>
            <a:pPr algn="ctr"/>
            <a:r>
              <a:rPr lang="en-US" altLang="zh-CN"/>
              <a:t>0/3==0</a:t>
            </a:r>
            <a:endParaRPr lang="en-US" altLang="zh-CN"/>
          </a:p>
          <a:p>
            <a:pPr algn="ctr"/>
            <a:r>
              <a:rPr lang="en-US" altLang="zh-CN"/>
              <a:t>0%3==0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463290" y="1428750"/>
            <a:ext cx="1486535" cy="1285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序号</a:t>
            </a:r>
            <a:r>
              <a:rPr lang="en-US" altLang="zh-CN"/>
              <a:t>:1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1/3==0.3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1%3==1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793875" y="2914015"/>
            <a:ext cx="1486535" cy="1285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序号</a:t>
            </a:r>
            <a:r>
              <a:rPr lang="en-US" altLang="zh-CN"/>
              <a:t>: 3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3/3==1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3%3==0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146675" y="1428750"/>
            <a:ext cx="1486535" cy="1285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序号</a:t>
            </a:r>
            <a:r>
              <a:rPr lang="en-US" altLang="zh-CN"/>
              <a:t>: 2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2/3==0.6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2%3==2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463290" y="2914015"/>
            <a:ext cx="1486535" cy="1285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序号</a:t>
            </a:r>
            <a:r>
              <a:rPr lang="en-US" altLang="zh-CN"/>
              <a:t>: 4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4/3==1.3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4%3==1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146675" y="2914015"/>
            <a:ext cx="1486535" cy="1285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序号</a:t>
            </a:r>
            <a:r>
              <a:rPr lang="en-US" altLang="zh-CN"/>
              <a:t>: 5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5/3==1.6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5%3==2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793875" y="4398645"/>
            <a:ext cx="1486535" cy="1285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序号</a:t>
            </a:r>
            <a:r>
              <a:rPr lang="en-US" altLang="zh-CN"/>
              <a:t>: 6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6/3==2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6%3==0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3463290" y="4398645"/>
            <a:ext cx="1486535" cy="1285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序号</a:t>
            </a:r>
            <a:r>
              <a:rPr lang="en-US" altLang="zh-CN"/>
              <a:t>: 7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7/3==2.3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7%3==1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146675" y="4398645"/>
            <a:ext cx="1486535" cy="1285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序号</a:t>
            </a:r>
            <a:r>
              <a:rPr lang="en-US" altLang="zh-CN"/>
              <a:t>: 8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3/3==2.6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0%3==2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270760" y="76454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</a:t>
            </a:r>
            <a:r>
              <a:rPr lang="en-US" altLang="zh-CN"/>
              <a:t>0</a:t>
            </a:r>
            <a:r>
              <a:rPr lang="zh-CN" altLang="en-US"/>
              <a:t>列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784600" y="76454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列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419090" y="76454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列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72770" y="188722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</a:t>
            </a:r>
            <a:r>
              <a:rPr lang="en-US" altLang="zh-CN"/>
              <a:t>0</a:t>
            </a:r>
            <a:r>
              <a:rPr lang="zh-CN" altLang="en-US"/>
              <a:t>行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72770" y="4857115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行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72770" y="3372485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行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WPS 演示</Application>
  <PresentationFormat>宽屏</PresentationFormat>
  <Paragraphs>48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张长征</cp:lastModifiedBy>
  <cp:revision>2</cp:revision>
  <dcterms:created xsi:type="dcterms:W3CDTF">2015-05-05T08:02:00Z</dcterms:created>
  <dcterms:modified xsi:type="dcterms:W3CDTF">2017-05-19T05:43:24Z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