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12685" y="6141720"/>
            <a:ext cx="2518638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0"/>
            <a:ext cx="762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684" y="5638461"/>
            <a:ext cx="1339556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9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9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4"/>
            <a:ext cx="9167813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4" y="4509137"/>
            <a:ext cx="7559675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308480" y="6278880"/>
            <a:ext cx="2518638" cy="292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30" y="5821874"/>
            <a:ext cx="121644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45054" y="2501900"/>
            <a:ext cx="8498454" cy="1427883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事件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的事件</a:t>
            </a:r>
            <a:br>
              <a:rPr kumimoji="1" lang="en-US" altLang="zh-CN" dirty="0" smtClean="0"/>
            </a:b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事件的三要素</a:t>
            </a:r>
            <a:endParaRPr lang="en-US" altLang="zh-CN" sz="2800" dirty="0" smtClean="0"/>
          </a:p>
          <a:p>
            <a:r>
              <a:rPr lang="zh-CN" altLang="en-US" sz="2800" dirty="0" smtClean="0"/>
              <a:t>例如我们使用手点击了按钮然后灯开了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这就是一个事件</a:t>
            </a:r>
            <a:endParaRPr lang="en-US" altLang="zh-CN" sz="2800" dirty="0" smtClean="0"/>
          </a:p>
          <a:p>
            <a:r>
              <a:rPr lang="zh-CN" altLang="en-US" sz="2800" dirty="0" smtClean="0"/>
              <a:t>这里面涉及到了三个要素</a:t>
            </a:r>
            <a:endParaRPr lang="en-US" altLang="zh-CN" sz="2800" dirty="0" smtClean="0"/>
          </a:p>
          <a:p>
            <a:r>
              <a:rPr lang="zh-CN" altLang="en-US" sz="2800" dirty="0" smtClean="0"/>
              <a:t>谁被触发了谁就是事件源这里就是按钮</a:t>
            </a:r>
            <a:endParaRPr lang="en-US" altLang="zh-CN" sz="2800" dirty="0" smtClean="0"/>
          </a:p>
          <a:p>
            <a:r>
              <a:rPr lang="zh-CN" altLang="en-US" sz="2800" dirty="0" smtClean="0"/>
              <a:t>事件属性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按这个动作就是事件属性</a:t>
            </a:r>
            <a:endParaRPr lang="en-US" altLang="zh-CN" sz="2800" dirty="0" smtClean="0"/>
          </a:p>
          <a:p>
            <a:r>
              <a:rPr lang="zh-CN" altLang="en-US" sz="2800" dirty="0" smtClean="0"/>
              <a:t>事件指令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就是事件发生后执行的结果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就是灯亮了</a:t>
            </a:r>
            <a:r>
              <a:rPr lang="en-US" altLang="zh-CN" sz="2800" dirty="0" smtClean="0"/>
              <a:t>.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常用的事件列表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09575" y="296031"/>
          <a:ext cx="8128000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zh-CN" sz="1400" dirty="0">
                          <a:effectLst/>
                          <a:latin typeface="+mn-ea"/>
                        </a:rPr>
                        <a:t>事件名</a:t>
                      </a:r>
                      <a:endParaRPr lang="zh-CN" sz="14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 dirty="0">
                          <a:effectLst/>
                          <a:latin typeface="+mn-ea"/>
                        </a:rPr>
                        <a:t>说明</a:t>
                      </a:r>
                      <a:endParaRPr lang="zh-CN" sz="14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en-US" sz="1400">
                          <a:effectLst/>
                          <a:latin typeface="+mn-ea"/>
                        </a:rPr>
                        <a:t>onclick</a:t>
                      </a:r>
                      <a:endParaRPr lang="en-US" sz="14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>
                          <a:effectLst/>
                          <a:latin typeface="+mn-ea"/>
                        </a:rPr>
                        <a:t>鼠标单击</a:t>
                      </a:r>
                      <a:endParaRPr lang="zh-CN" sz="140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en-US" sz="1400">
                          <a:effectLst/>
                          <a:latin typeface="+mn-ea"/>
                        </a:rPr>
                        <a:t>ondblclick</a:t>
                      </a:r>
                      <a:endParaRPr lang="en-US" sz="14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>
                          <a:effectLst/>
                          <a:latin typeface="+mn-ea"/>
                        </a:rPr>
                        <a:t>鼠标双击</a:t>
                      </a:r>
                      <a:endParaRPr lang="zh-CN" sz="140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en-US" sz="1400">
                          <a:effectLst/>
                          <a:latin typeface="+mn-ea"/>
                        </a:rPr>
                        <a:t>onkeyup</a:t>
                      </a:r>
                      <a:endParaRPr lang="en-US" sz="14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>
                          <a:effectLst/>
                          <a:latin typeface="+mn-ea"/>
                        </a:rPr>
                        <a:t>按下并释放键盘上的一个键时触发</a:t>
                      </a:r>
                      <a:r>
                        <a:rPr lang="en-US" sz="1400">
                          <a:effectLst/>
                          <a:latin typeface="+mn-ea"/>
                        </a:rPr>
                        <a:t> </a:t>
                      </a:r>
                      <a:endParaRPr lang="zh-CN" sz="10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en-US" sz="1400">
                          <a:effectLst/>
                          <a:latin typeface="+mn-ea"/>
                        </a:rPr>
                        <a:t>onchange </a:t>
                      </a:r>
                      <a:endParaRPr lang="en-US" sz="14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>
                          <a:effectLst/>
                          <a:latin typeface="+mn-ea"/>
                        </a:rPr>
                        <a:t>文本内容或下拉菜单中的选项发生改变</a:t>
                      </a:r>
                      <a:endParaRPr lang="zh-CN" sz="140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en-US" sz="1400">
                          <a:effectLst/>
                          <a:latin typeface="+mn-ea"/>
                        </a:rPr>
                        <a:t>onfocus </a:t>
                      </a:r>
                      <a:endParaRPr lang="en-US" sz="14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 dirty="0">
                          <a:effectLst/>
                          <a:latin typeface="+mn-ea"/>
                        </a:rPr>
                        <a:t>获得焦点，表示文本框等获得鼠标光标。</a:t>
                      </a:r>
                      <a:endParaRPr lang="zh-CN" sz="14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55600"/>
                      <a:r>
                        <a:rPr lang="en-US" sz="1400" dirty="0" err="1">
                          <a:effectLst/>
                          <a:latin typeface="+mn-ea"/>
                        </a:rPr>
                        <a:t>onblur</a:t>
                      </a:r>
                      <a:r>
                        <a:rPr lang="en-US" sz="1400" dirty="0">
                          <a:effectLst/>
                          <a:latin typeface="+mn-ea"/>
                        </a:rPr>
                        <a:t> </a:t>
                      </a:r>
                      <a:endParaRPr lang="zh-CN" sz="1000" dirty="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zh-CN" sz="1400">
                          <a:effectLst/>
                          <a:latin typeface="+mn-ea"/>
                        </a:rPr>
                        <a:t>失去焦点，表示文本框等失去鼠标光标。</a:t>
                      </a:r>
                      <a:endParaRPr lang="zh-CN" sz="140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04800"/>
                      <a:r>
                        <a:rPr lang="en-US" sz="1300" dirty="0" err="1">
                          <a:effectLst/>
                          <a:latin typeface="+mn-ea"/>
                        </a:rPr>
                        <a:t>onmouseover</a:t>
                      </a:r>
                      <a:r>
                        <a:rPr lang="en-US" sz="1300" dirty="0">
                          <a:effectLst/>
                          <a:latin typeface="+mn-ea"/>
                        </a:rPr>
                        <a:t> </a:t>
                      </a:r>
                      <a:endParaRPr lang="zh-CN" sz="1300" dirty="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zh-CN" sz="1400" dirty="0">
                          <a:effectLst/>
                          <a:latin typeface="+mn-ea"/>
                        </a:rPr>
                        <a:t>鼠标悬停，即鼠标停留在图片等的上方</a:t>
                      </a:r>
                      <a:endParaRPr lang="zh-CN" sz="14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04800"/>
                      <a:r>
                        <a:rPr lang="en-US" sz="1300" dirty="0" err="1">
                          <a:effectLst/>
                          <a:latin typeface="+mn-ea"/>
                        </a:rPr>
                        <a:t>onmouseout</a:t>
                      </a:r>
                      <a:r>
                        <a:rPr lang="en-US" sz="1300" dirty="0">
                          <a:effectLst/>
                          <a:latin typeface="+mn-ea"/>
                        </a:rPr>
                        <a:t> </a:t>
                      </a:r>
                      <a:endParaRPr lang="zh-CN" sz="1300" dirty="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zh-CN" sz="1300" dirty="0">
                          <a:effectLst/>
                          <a:latin typeface="+mn-ea"/>
                        </a:rPr>
                        <a:t>鼠标移出，即离开图片等所在的区域</a:t>
                      </a:r>
                      <a:endParaRPr lang="zh-CN" sz="13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04800"/>
                      <a:r>
                        <a:rPr lang="en-US" sz="1300" dirty="0" err="1">
                          <a:effectLst/>
                          <a:latin typeface="+mn-ea"/>
                        </a:rPr>
                        <a:t>onload</a:t>
                      </a:r>
                      <a:endParaRPr lang="en-US" sz="1300" dirty="0" err="1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zh-CN" sz="1300">
                          <a:effectLst/>
                          <a:latin typeface="+mn-ea"/>
                        </a:rPr>
                        <a:t>网页文档加载事件</a:t>
                      </a:r>
                      <a:endParaRPr lang="zh-CN" sz="130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04800"/>
                      <a:r>
                        <a:rPr lang="en-US" sz="1300">
                          <a:effectLst/>
                          <a:latin typeface="+mn-ea"/>
                        </a:rPr>
                        <a:t>onunload</a:t>
                      </a:r>
                      <a:endParaRPr lang="en-US" sz="1300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zh-CN" sz="1300">
                          <a:effectLst/>
                          <a:latin typeface="+mn-ea"/>
                        </a:rPr>
                        <a:t>关闭网页时</a:t>
                      </a:r>
                      <a:endParaRPr lang="zh-CN" sz="130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04800"/>
                      <a:r>
                        <a:rPr lang="en-US" sz="1300" dirty="0" err="1">
                          <a:effectLst/>
                          <a:latin typeface="+mn-ea"/>
                        </a:rPr>
                        <a:t>onsubmit</a:t>
                      </a:r>
                      <a:endParaRPr lang="en-US" sz="1300" dirty="0" err="1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zh-CN" sz="1300" dirty="0">
                          <a:effectLst/>
                          <a:latin typeface="+mn-ea"/>
                        </a:rPr>
                        <a:t>表单提交事件</a:t>
                      </a:r>
                      <a:endParaRPr lang="zh-CN" sz="13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04800"/>
                      <a:r>
                        <a:rPr lang="en-US" sz="1300" dirty="0" err="1">
                          <a:effectLst/>
                          <a:latin typeface="+mn-ea"/>
                        </a:rPr>
                        <a:t>onreset</a:t>
                      </a:r>
                      <a:endParaRPr lang="en-US" sz="1300" dirty="0" err="1">
                        <a:effectLst/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zh-CN" sz="1300" dirty="0">
                          <a:effectLst/>
                          <a:latin typeface="+mn-ea"/>
                        </a:rPr>
                        <a:t>重置表单时</a:t>
                      </a:r>
                      <a:endParaRPr lang="zh-CN" sz="1300" dirty="0"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公司模板.thmx</Template>
  <TotalTime>0</TotalTime>
  <Words>358</Words>
  <Application>WPS 演示</Application>
  <PresentationFormat>全屏显示(4:3)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Calibri</vt:lpstr>
      <vt:lpstr>Segoe Print</vt:lpstr>
      <vt:lpstr>Rockwell</vt:lpstr>
      <vt:lpstr>公司模板</vt:lpstr>
      <vt:lpstr>Js事件 </vt:lpstr>
      <vt:lpstr>JS的事件  </vt:lpstr>
      <vt:lpstr>常用的事件列表 </vt:lpstr>
    </vt:vector>
  </TitlesOfParts>
  <Company>腾讯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知识回顾</dc:title>
  <dc:creator>建华 叶</dc:creator>
  <cp:lastModifiedBy>Administrator</cp:lastModifiedBy>
  <cp:revision>21</cp:revision>
  <dcterms:created xsi:type="dcterms:W3CDTF">2015-08-29T22:15:00Z</dcterms:created>
  <dcterms:modified xsi:type="dcterms:W3CDTF">2017-04-16T04:03:24Z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