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1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js</a:t>
            </a:r>
            <a:r>
              <a:rPr lang="zh-CN" altLang="en-US"/>
              <a:t>获取元素值的方式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HTMl--</a:t>
            </a:r>
            <a:r>
              <a:rPr lang="zh-CN" altLang="en-US"/>
              <a:t>张长征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element.style</a:t>
            </a:r>
            <a:r>
              <a:rPr lang="zh-CN" altLang="en-US"/>
              <a:t>属性只可以获取元素在标签内</a:t>
            </a:r>
            <a:r>
              <a:rPr lang="en-US" altLang="zh-CN"/>
              <a:t>style</a:t>
            </a:r>
            <a:r>
              <a:rPr lang="zh-CN" altLang="en-US"/>
              <a:t>属性中的</a:t>
            </a:r>
            <a:r>
              <a:rPr lang="en-US" altLang="zh-CN"/>
              <a:t>css</a:t>
            </a:r>
            <a:r>
              <a:rPr lang="zh-CN" altLang="en-US"/>
              <a:t>样式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style</a:t>
            </a:r>
            <a:r>
              <a:rPr lang="zh-CN" altLang="en-US"/>
              <a:t>获取到的属性值是可读并且可写的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&lt;div id="box" style="width: 100px;"&gt;&lt;/div&gt;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var box = document.getElementById('box');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box.style </a:t>
            </a:r>
            <a:r>
              <a:rPr lang="zh-CN" altLang="en-US"/>
              <a:t>可以获取到标签内</a:t>
            </a:r>
            <a:r>
              <a:rPr lang="en-US" altLang="zh-CN"/>
              <a:t>style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getComputedStyle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getComputedStyle是一个可以获取当前元素</a:t>
            </a:r>
            <a:r>
              <a:rPr lang="zh-CN" altLang="en-US" u="sng">
                <a:solidFill>
                  <a:srgbClr val="FF0000"/>
                </a:solidFill>
              </a:rPr>
              <a:t>所有最终使用的CSS属性值</a:t>
            </a:r>
            <a:r>
              <a:rPr lang="zh-CN" altLang="en-US"/>
              <a:t>。返回的是一个CSS样式声明对象([object CSSStyleDeclaration])，</a:t>
            </a:r>
            <a:r>
              <a:rPr lang="zh-CN" altLang="en-US" u="sng">
                <a:solidFill>
                  <a:srgbClr val="FF0000"/>
                </a:solidFill>
              </a:rPr>
              <a:t>只读</a:t>
            </a:r>
            <a:r>
              <a:rPr lang="zh-CN" altLang="en-US"/>
              <a:t>。尺寸单位是像素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语法如下：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var style = window.getComputedStyle("元素", </a:t>
            </a:r>
            <a:r>
              <a:rPr lang="en-US" altLang="zh-CN"/>
              <a:t>null</a:t>
            </a:r>
            <a:r>
              <a:rPr lang="zh-CN" altLang="en-US"/>
              <a:t>);</a:t>
            </a:r>
            <a:r>
              <a:rPr lang="en-US" altLang="zh-CN"/>
              <a:t>	</a:t>
            </a:r>
            <a:r>
              <a:rPr lang="zh-CN" altLang="en-US"/>
              <a:t>第二个参数通常可以省略</a:t>
            </a:r>
            <a:r>
              <a:rPr lang="en-US" altLang="zh-CN"/>
              <a:t>,</a:t>
            </a:r>
            <a:r>
              <a:rPr lang="zh-CN" altLang="en-US"/>
              <a:t>或者填写</a:t>
            </a:r>
            <a:r>
              <a:rPr lang="en-US" altLang="zh-CN"/>
              <a:t>null,</a:t>
            </a:r>
            <a:r>
              <a:rPr lang="zh-CN" altLang="en-US"/>
              <a:t>也可以是</a:t>
            </a:r>
            <a:r>
              <a:rPr lang="en-US" altLang="zh-CN"/>
              <a:t>::before</a:t>
            </a:r>
            <a:r>
              <a:rPr lang="zh-CN" altLang="en-US"/>
              <a:t>或者</a:t>
            </a:r>
            <a:r>
              <a:rPr lang="en-US" altLang="zh-CN"/>
              <a:t>::after</a:t>
            </a:r>
            <a:r>
              <a:rPr lang="zh-CN" altLang="en-US"/>
              <a:t>来获取为元素样式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IE8</a:t>
            </a:r>
            <a:r>
              <a:rPr lang="zh-CN" altLang="en-US"/>
              <a:t>前的版本中</a:t>
            </a:r>
            <a:r>
              <a:rPr lang="en-US" altLang="zh-CN"/>
              <a:t>,</a:t>
            </a:r>
            <a:r>
              <a:rPr lang="zh-CN" altLang="en-US"/>
              <a:t>没有这个方法</a:t>
            </a:r>
            <a:r>
              <a:rPr lang="en-US" altLang="zh-CN"/>
              <a:t>,</a:t>
            </a:r>
            <a:r>
              <a:rPr lang="zh-CN" altLang="en-US"/>
              <a:t>使用元素的非标准属性</a:t>
            </a:r>
            <a:r>
              <a:rPr lang="en-US" altLang="zh-CN"/>
              <a:t>currentStyle </a:t>
            </a:r>
            <a:r>
              <a:rPr lang="zh-CN" altLang="en-US"/>
              <a:t>来完成相似的功能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var dom = document.getElementById("test")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style = window.getComputedStyle(dom , ":after");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currentStyle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+mn-ea"/>
                <a:sym typeface="+mn-ea"/>
              </a:rPr>
              <a:t>currentStyle是IE浏览器的一个属性，element.currentStyle返回的是元素当前应用的最终CSS属性值（包括外链CSS文件，页面中嵌入的&lt;style&gt;属性等。</a:t>
            </a:r>
            <a:endParaRPr lang="zh-CN" altLang="en-US">
              <a:latin typeface="+mn-ea"/>
              <a:sym typeface="+mn-ea"/>
            </a:endParaRPr>
          </a:p>
          <a:p>
            <a:r>
              <a:rPr lang="zh-CN" altLang="en-US">
                <a:latin typeface="+mn-ea"/>
              </a:rPr>
              <a:t>格式</a:t>
            </a:r>
            <a:r>
              <a:rPr lang="en-US" altLang="zh-CN">
                <a:latin typeface="+mn-ea"/>
              </a:rPr>
              <a:t>: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var style = </a:t>
            </a:r>
            <a:r>
              <a:rPr lang="zh-CN" altLang="en-US">
                <a:latin typeface="+mn-ea"/>
              </a:rPr>
              <a:t> 元素.currentStyle;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示例</a:t>
            </a:r>
            <a:r>
              <a:rPr lang="en-US" altLang="zh-CN">
                <a:latin typeface="+mn-ea"/>
              </a:rPr>
              <a:t>:</a:t>
            </a:r>
            <a:endParaRPr lang="en-US" altLang="zh-CN">
              <a:latin typeface="+mn-ea"/>
            </a:endParaRPr>
          </a:p>
          <a:p>
            <a:pPr lvl="1"/>
            <a:r>
              <a:rPr lang="zh-CN" altLang="en-US">
                <a:latin typeface="+mn-ea"/>
                <a:sym typeface="+mn-ea"/>
              </a:rPr>
              <a:t>var dom = document.getElementById("test"),</a:t>
            </a:r>
            <a:endParaRPr lang="zh-CN" altLang="en-US">
              <a:latin typeface="+mn-ea"/>
              <a:sym typeface="+mn-ea"/>
            </a:endParaRPr>
          </a:p>
          <a:p>
            <a:pPr lvl="1"/>
            <a:r>
              <a:rPr lang="en-US" altLang="zh-CN">
                <a:latin typeface="+mn-ea"/>
                <a:sym typeface="+mn-ea"/>
              </a:rPr>
              <a:t>var h = dom.currentStyle.height ;</a:t>
            </a:r>
            <a:endParaRPr lang="en-US" altLang="zh-CN">
              <a:latin typeface="+mn-ea"/>
              <a:sym typeface="+mn-ea"/>
            </a:endParaRPr>
          </a:p>
          <a:p>
            <a:pPr lvl="1"/>
            <a:endParaRPr lang="en-US" altLang="zh-CN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getComputedStyle与style的区别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我们使用element.style也可以获取元素的CSS样式声明对象，但是其与getComputedStyle方法还有有一些差异的。</a:t>
            </a:r>
            <a:endParaRPr lang="zh-CN" altLang="en-US"/>
          </a:p>
          <a:p>
            <a:r>
              <a:rPr lang="zh-CN" altLang="en-US"/>
              <a:t>只读与可读写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正如上面提到的getComputedStyle方法是只读的，只能获取样式，不能设置；而element.style能读能写，能屈能伸。</a:t>
            </a:r>
            <a:endParaRPr lang="zh-CN" altLang="en-US"/>
          </a:p>
          <a:p>
            <a:r>
              <a:rPr lang="zh-CN" altLang="en-US"/>
              <a:t>获取的对象范围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getComputedStyle方法获取的是最终应用在元素上的所有CSS属性对象（即使没有CSS代码，也会把默认样式显示出来）；而element.style只能获取元素style属性中的CSS样式。因此对于一个光秃秃的元素&lt;p&gt;，getComputedStyle方法返回对象中length属性值（如果有）就是190+, 而element.style就是0。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getComputedStyle与currentStyle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从作用上将，getComputedStyle方法与currentStyle属性走的很近，使用形式上则style与currentStyle走的近。不过，currentStyle属性貌似不支持伪类样式获取，这是与getComputedStyle方法的差异。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例如，我们要获取一个元素的高度，可以类似下面的代码：</a:t>
            </a:r>
            <a:endParaRPr lang="zh-CN" altLang="en-US"/>
          </a:p>
          <a:p>
            <a:r>
              <a:rPr lang="zh-CN" altLang="en-US"/>
              <a:t>element.currentStyle? element.currentStyle : window.getComputedStyle(element, null)).height;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Eurostile</vt:lpstr>
      <vt:lpstr>华文细黑</vt:lpstr>
      <vt:lpstr>Segoe Print</vt:lpstr>
      <vt:lpstr>公司模板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张长征</cp:lastModifiedBy>
  <cp:revision>2</cp:revision>
  <dcterms:created xsi:type="dcterms:W3CDTF">2015-05-05T08:02:00Z</dcterms:created>
  <dcterms:modified xsi:type="dcterms:W3CDTF">2017-04-19T09:37:07Z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