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6351" y="2501267"/>
            <a:ext cx="12198351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4834895" y="614172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659130"/>
            <a:ext cx="10160000" cy="42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6351" y="1"/>
            <a:ext cx="12198351" cy="240031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28" y="2733323"/>
            <a:ext cx="11331272" cy="933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328" y="3929785"/>
            <a:ext cx="11331272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579" y="5638461"/>
            <a:ext cx="1786075" cy="503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9" y="473831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9" y="1450976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panose="05000000000000000000" pitchFamily="2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-9524"/>
            <a:ext cx="12223751" cy="68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558805" y="4509137"/>
            <a:ext cx="10079567" cy="1592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6351" y="1289686"/>
            <a:ext cx="12198351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4829289" y="6278880"/>
            <a:ext cx="2522220" cy="289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实力</a:t>
            </a:r>
            <a:r>
              <a:rPr lang="en-US" altLang="zh-CN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IT</a:t>
            </a:r>
            <a:r>
              <a:rPr lang="zh-CN" altLang="en-US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教育</a:t>
            </a:r>
            <a:r>
              <a:rPr lang="zh-CN" altLang="en-US" sz="13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培训 </a:t>
            </a:r>
            <a:r>
              <a:rPr lang="en-US" altLang="zh-CN" sz="13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www.520it.com</a:t>
            </a:r>
            <a:endParaRPr lang="zh-CN" altLang="en-US" sz="13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173" y="5821874"/>
            <a:ext cx="1621921" cy="4570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 panose="020B0503020204020204" charset="-122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 panose="020B0503020204020204" charset="-122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字符串的常用方法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学院</a:t>
            </a:r>
            <a:r>
              <a:rPr lang="en-US" altLang="zh-CN"/>
              <a:t>--</a:t>
            </a:r>
            <a:r>
              <a:rPr lang="zh-CN" altLang="en-US"/>
              <a:t>张长征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创建一个字符串</a:t>
            </a:r>
            <a:endParaRPr lang="zh-CN" altLang="en-US"/>
          </a:p>
          <a:p>
            <a:r>
              <a:rPr lang="zh-CN" altLang="en-US"/>
              <a:t>    var str1 = 'this is a string';  字面量创建一个字符串</a:t>
            </a:r>
            <a:endParaRPr lang="zh-CN" altLang="en-US"/>
          </a:p>
          <a:p>
            <a:r>
              <a:rPr lang="zh-CN" altLang="en-US"/>
              <a:t>    var str2 = new String('today is good day');  返回一个String 对象</a:t>
            </a:r>
            <a:endParaRPr lang="zh-CN" altLang="en-US"/>
          </a:p>
          <a:p>
            <a:r>
              <a:rPr lang="zh-CN" altLang="en-US"/>
              <a:t>    var str3 = String('你好,这个世界');  将传入的值转换为原始字符串,并返回</a:t>
            </a:r>
            <a:endParaRPr lang="zh-CN" altLang="en-US"/>
          </a:p>
          <a:p>
            <a:r>
              <a:rPr lang="zh-CN" altLang="en-US"/>
              <a:t>2.length : 返回字符串中字符的数量</a:t>
            </a:r>
            <a:r>
              <a:rPr lang="en-US" altLang="zh-CN"/>
              <a:t>,</a:t>
            </a:r>
            <a:r>
              <a:rPr lang="zh-CN" altLang="en-US"/>
              <a:t>空格</a:t>
            </a:r>
            <a:r>
              <a:rPr lang="en-US" altLang="zh-CN"/>
              <a:t>,</a:t>
            </a:r>
            <a:r>
              <a:rPr lang="zh-CN" altLang="en-US"/>
              <a:t>字母</a:t>
            </a:r>
            <a:r>
              <a:rPr lang="en-US" altLang="zh-CN"/>
              <a:t>,</a:t>
            </a:r>
            <a:r>
              <a:rPr lang="zh-CN" altLang="en-US"/>
              <a:t>汉字</a:t>
            </a:r>
            <a:r>
              <a:rPr lang="en-US" altLang="zh-CN"/>
              <a:t>,</a:t>
            </a:r>
            <a:r>
              <a:rPr lang="zh-CN" altLang="en-US"/>
              <a:t>都记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3.charAt(2)取得字符串第2个字符,注意js中并没有字符数据类型,返回的是长度为1的字符串</a:t>
            </a:r>
            <a:endParaRPr lang="en-US" altLang="zh-CN"/>
          </a:p>
          <a:p>
            <a:r>
              <a:rPr lang="en-US" altLang="zh-CN"/>
              <a:t>4.charCodeAt(2) 返回字符串中下标为2的字符的编码,如果下标值超出字符串的长度,就会返回NaN</a:t>
            </a:r>
            <a:endParaRPr lang="en-US" altLang="zh-CN"/>
          </a:p>
          <a:p>
            <a:r>
              <a:rPr lang="en-US" altLang="zh-CN"/>
              <a:t>5. 字符串拼接</a:t>
            </a:r>
            <a:endParaRPr lang="en-US" altLang="zh-CN"/>
          </a:p>
          <a:p>
            <a:r>
              <a:rPr lang="en-US" altLang="zh-CN"/>
              <a:t>  通过+拼接过个字符串</a:t>
            </a:r>
            <a:endParaRPr lang="en-US" altLang="zh-CN"/>
          </a:p>
          <a:p>
            <a:r>
              <a:rPr lang="en-US" altLang="zh-CN"/>
              <a:t>   通过方法concat()拼接多个字符串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搜索字符串</a:t>
            </a:r>
            <a:endParaRPr lang="zh-CN" altLang="en-US"/>
          </a:p>
          <a:p>
            <a:r>
              <a:rPr lang="en-US" altLang="zh-CN"/>
              <a:t>--&gt;</a:t>
            </a:r>
            <a:r>
              <a:rPr lang="zh-CN" altLang="en-US"/>
              <a:t>string.indexOf(subString,start);</a:t>
            </a:r>
            <a:endParaRPr lang="zh-CN" altLang="en-US"/>
          </a:p>
          <a:p>
            <a:r>
              <a:rPr lang="zh-CN" altLang="en-US"/>
              <a:t>start 是一个可选参数,从start这个位置开始搜索,如果没有这个参数,就从0位置开始搜索</a:t>
            </a:r>
            <a:endParaRPr lang="zh-CN" altLang="en-US"/>
          </a:p>
          <a:p>
            <a:r>
              <a:rPr lang="zh-CN" altLang="en-US"/>
              <a:t>返回在star位置之后 subString第一次出现时第一个字母的所在的位置.</a:t>
            </a:r>
            <a:endParaRPr lang="zh-CN" altLang="en-US"/>
          </a:p>
          <a:p>
            <a:r>
              <a:rPr lang="en-US" altLang="zh-CN"/>
              <a:t>--&gt;</a:t>
            </a:r>
            <a:r>
              <a:rPr lang="zh-CN" altLang="en-US"/>
              <a:t>str1.lastIndexOf('is',start); 从后面搜索一个字符串</a:t>
            </a:r>
            <a:endParaRPr lang="zh-CN" altLang="en-US"/>
          </a:p>
          <a:p>
            <a:r>
              <a:rPr lang="zh-CN" altLang="en-US"/>
              <a:t>start 没有值默认从字符串最后一个字母开始搜索</a:t>
            </a:r>
            <a:endParaRPr lang="zh-CN" altLang="en-US"/>
          </a:p>
          <a:p>
            <a:r>
              <a:rPr lang="zh-CN" altLang="en-US"/>
              <a:t>返回 子字符串在str1在start位置之前最后一次出现的位置,如果没有就返回-1</a:t>
            </a:r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提取字符串   </a:t>
            </a:r>
            <a:endParaRPr lang="zh-CN" altLang="en-US"/>
          </a:p>
          <a:p>
            <a:r>
              <a:rPr lang="zh-CN" altLang="en-US"/>
              <a:t>str1.slice(start,end) 提取一个字符串,这个方法不会对原字符串产生影响</a:t>
            </a:r>
            <a:endParaRPr lang="zh-CN" altLang="en-US"/>
          </a:p>
          <a:p>
            <a:r>
              <a:rPr lang="zh-CN" altLang="en-US"/>
              <a:t>start 提取字符串开始的索引,如果为负数,则从尾部开始计算,-1代表最后一个字符</a:t>
            </a:r>
            <a:endParaRPr lang="zh-CN" altLang="en-US"/>
          </a:p>
          <a:p>
            <a:r>
              <a:rPr lang="zh-CN" altLang="en-US"/>
              <a:t>end 提取字符串结束后的索引,不指定就代表从start到字符串结尾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分割字符串变成一个数组</a:t>
            </a:r>
            <a:endParaRPr lang="zh-CN" altLang="en-US"/>
          </a:p>
          <a:p>
            <a:r>
              <a:rPr lang="zh-CN" altLang="en-US"/>
              <a:t>str1.split() 通过传入一个字符串,以这个字符串作为分割标志对字符串进行分割,然后返回一个包含分割后元素的数组</a:t>
            </a:r>
            <a:endParaRPr lang="zh-CN" altLang="en-US"/>
          </a:p>
          <a:p>
            <a:r>
              <a:rPr lang="zh-CN" altLang="en-US"/>
              <a:t>如果分割符是一个空字符串,则数组包含字符串的所有元素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8.toLowerCase() </a:t>
            </a:r>
            <a:r>
              <a:rPr lang="zh-CN" altLang="en-US"/>
              <a:t>转小写字母</a:t>
            </a:r>
            <a:endParaRPr lang="zh-CN" altLang="en-US"/>
          </a:p>
          <a:p>
            <a:r>
              <a:rPr lang="en-US" altLang="zh-CN"/>
              <a:t>9.toUpperCase() </a:t>
            </a:r>
            <a:r>
              <a:rPr lang="zh-CN" altLang="en-US"/>
              <a:t>转大写字母</a:t>
            </a:r>
            <a:endParaRPr lang="zh-CN" altLang="en-US"/>
          </a:p>
          <a:p>
            <a:r>
              <a:rPr lang="en-US" altLang="zh-CN"/>
              <a:t>10.toLocaleUpperCase() </a:t>
            </a:r>
            <a:r>
              <a:rPr lang="zh-CN" altLang="en-US"/>
              <a:t>转本地化大写字母</a:t>
            </a:r>
            <a:endParaRPr lang="zh-CN" altLang="en-US"/>
          </a:p>
          <a:p>
            <a:r>
              <a:rPr lang="en-US" altLang="zh-CN"/>
              <a:t>toLocaleLowerCase() </a:t>
            </a:r>
            <a:r>
              <a:rPr lang="zh-CN" altLang="en-US"/>
              <a:t>转本地化小写字母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公司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黑体</vt:lpstr>
      <vt:lpstr>Eurostile</vt:lpstr>
      <vt:lpstr>微软雅黑</vt:lpstr>
      <vt:lpstr>华文细黑</vt:lpstr>
      <vt:lpstr>Calibri</vt:lpstr>
      <vt:lpstr>Segoe Print</vt:lpstr>
      <vt:lpstr>公司模板</vt:lpstr>
      <vt:lpstr>字符串的常用方法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2015-05-05T08:02:00Z</dcterms:created>
  <dcterms:modified xsi:type="dcterms:W3CDTF">2017-04-16T11:28:29Z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