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1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4895" y="614172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0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1" y="1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3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5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1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1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5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1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29289" y="627888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173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数组的常用方法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学院</a:t>
            </a:r>
            <a:r>
              <a:rPr lang="en-US" altLang="zh-CN"/>
              <a:t>--</a:t>
            </a:r>
            <a:r>
              <a:rPr lang="zh-CN" altLang="en-US"/>
              <a:t>张长征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数组的常用方法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concat();方法参数可以多个数组,按照参数顺序拼接在调用者后</a:t>
            </a:r>
            <a:r>
              <a:rPr lang="en-US" altLang="zh-CN"/>
              <a:t>--&gt;</a:t>
            </a:r>
            <a:r>
              <a:rPr lang="zh-CN" altLang="en-US"/>
              <a:t>返回一个新的数组</a:t>
            </a:r>
            <a:endParaRPr lang="zh-CN" altLang="en-US"/>
          </a:p>
          <a:p>
            <a:r>
              <a:rPr lang="zh-CN" altLang="en-US"/>
              <a:t>unshift('g')</a:t>
            </a:r>
            <a:r>
              <a:rPr lang="en-US" altLang="zh-CN"/>
              <a:t>;在数组头部添加元素--&gt;返回添加元素后的数组长度</a:t>
            </a:r>
            <a:endParaRPr lang="en-US" altLang="zh-CN"/>
          </a:p>
          <a:p>
            <a:r>
              <a:rPr lang="en-US" altLang="zh-CN"/>
              <a:t>shift();在数组头部删除元素--&gt;返回被移除的元素</a:t>
            </a:r>
            <a:endParaRPr lang="en-US" altLang="zh-CN"/>
          </a:p>
          <a:p>
            <a:r>
              <a:rPr lang="en-US" altLang="zh-CN"/>
              <a:t>push('g');在数组尾部添加元素--&gt;返回数组长度</a:t>
            </a:r>
            <a:endParaRPr lang="en-US" altLang="zh-CN"/>
          </a:p>
          <a:p>
            <a:r>
              <a:rPr lang="en-US" altLang="zh-CN"/>
              <a:t>pop();在数组尾部删除元素--&gt;返回被删除的元素</a:t>
            </a:r>
            <a:endParaRPr lang="en-US" altLang="zh-CN"/>
          </a:p>
          <a:p>
            <a:r>
              <a:rPr lang="en-US" altLang="zh-CN"/>
              <a:t>splice(startIndex,deleteCount,insertValue,...);删除指定位置的元素--&gt;返回</a:t>
            </a:r>
            <a:r>
              <a:rPr lang="zh-CN" altLang="en-US"/>
              <a:t>包含被删除元素的数组</a:t>
            </a:r>
            <a:endParaRPr lang="zh-CN" altLang="en-US"/>
          </a:p>
          <a:p>
            <a:r>
              <a:rPr lang="zh-CN" altLang="en-US">
                <a:sym typeface="+mn-ea"/>
              </a:rPr>
              <a:t>join()</a:t>
            </a:r>
            <a:r>
              <a:rPr lang="en-US" altLang="zh-CN">
                <a:sym typeface="+mn-ea"/>
              </a:rPr>
              <a:t>,</a:t>
            </a:r>
            <a:r>
              <a:rPr lang="zh-CN" altLang="en-US"/>
              <a:t>join(</a:t>
            </a:r>
            <a:r>
              <a:rPr lang="en-US" altLang="zh-CN"/>
              <a:t>separatorStr</a:t>
            </a:r>
            <a:r>
              <a:rPr lang="zh-CN" altLang="en-US"/>
              <a:t>);把数组元素用某个字符串串成一个字符串--&gt;返回拼接后的字符串，对原数组没有影响</a:t>
            </a:r>
            <a:r>
              <a:rPr lang="en-US" altLang="zh-CN"/>
              <a:t>,</a:t>
            </a:r>
            <a:r>
              <a:rPr lang="zh-CN" altLang="en-US"/>
              <a:t>没有参数默认为逗号</a:t>
            </a:r>
            <a:endParaRPr lang="zh-CN" altLang="en-US"/>
          </a:p>
          <a:p>
            <a:r>
              <a:rPr lang="zh-CN" altLang="en-US"/>
              <a:t>sort();数组中的元素按照ASCII码表中的顺序进行排序</a:t>
            </a:r>
            <a:r>
              <a:rPr lang="en-US" altLang="zh-CN"/>
              <a:t>,</a:t>
            </a:r>
            <a:r>
              <a:rPr lang="zh-CN" altLang="en-US"/>
              <a:t>先转为字符串</a:t>
            </a:r>
            <a:r>
              <a:rPr lang="en-US" altLang="zh-CN"/>
              <a:t>,</a:t>
            </a:r>
            <a:r>
              <a:rPr lang="zh-CN" altLang="en-US"/>
              <a:t>再进行比较</a:t>
            </a:r>
            <a:endParaRPr lang="zh-CN" altLang="en-US"/>
          </a:p>
          <a:p>
            <a:r>
              <a:rPr lang="zh-CN" altLang="en-US"/>
              <a:t>arr.sort(function (a,b) { return a-b; }); 从小到大排列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公司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演示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黑体</vt:lpstr>
      <vt:lpstr>Eurostile</vt:lpstr>
      <vt:lpstr>微软雅黑</vt:lpstr>
      <vt:lpstr>华文细黑</vt:lpstr>
      <vt:lpstr>Calibri</vt:lpstr>
      <vt:lpstr>Segoe Print</vt:lpstr>
      <vt:lpstr>公司模板</vt:lpstr>
      <vt:lpstr>数组的常用方法</vt:lpstr>
      <vt:lpstr>数组的常用方法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2017-04-16T11:28:31Z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