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6351" y="2501267"/>
            <a:ext cx="12198351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4834895" y="6141720"/>
            <a:ext cx="2522220" cy="289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67" y="659130"/>
            <a:ext cx="10160000" cy="42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6351" y="1"/>
            <a:ext cx="12198351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328" y="2733323"/>
            <a:ext cx="11331272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328" y="3929785"/>
            <a:ext cx="11331272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579" y="5638461"/>
            <a:ext cx="1786075" cy="503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79" y="473831"/>
            <a:ext cx="10838132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639" y="1450976"/>
            <a:ext cx="10838132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9524"/>
            <a:ext cx="12223751" cy="686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558805" y="4509137"/>
            <a:ext cx="10079567" cy="1592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6351" y="1289686"/>
            <a:ext cx="12198351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4829289" y="6278880"/>
            <a:ext cx="2522220" cy="289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173" y="5821874"/>
            <a:ext cx="1621921" cy="4570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 panose="020B0503020204020204" charset="-122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7pPr>
      <a:lvl8pPr marL="1830705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232525" y="1943735"/>
            <a:ext cx="4331970" cy="861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70880" y="3835400"/>
            <a:ext cx="8663305" cy="861060"/>
            <a:chOff x="3893" y="3498"/>
            <a:chExt cx="13643" cy="1356"/>
          </a:xfrm>
        </p:grpSpPr>
        <p:sp>
          <p:nvSpPr>
            <p:cNvPr id="9" name="矩形 8"/>
            <p:cNvSpPr/>
            <p:nvPr/>
          </p:nvSpPr>
          <p:spPr>
            <a:xfrm>
              <a:off x="3893" y="3498"/>
              <a:ext cx="3411" cy="1356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0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304" y="3498"/>
              <a:ext cx="3411" cy="1356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 1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715" y="3498"/>
              <a:ext cx="3411" cy="1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2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4126" y="3498"/>
              <a:ext cx="3411" cy="1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 3</a:t>
              </a:r>
              <a:endParaRPr lang="en-US" altLang="zh-CN">
                <a:latin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880" y="2804795"/>
            <a:ext cx="4331970" cy="861060"/>
            <a:chOff x="4026" y="7175"/>
            <a:chExt cx="6822" cy="1356"/>
          </a:xfrm>
        </p:grpSpPr>
        <p:sp>
          <p:nvSpPr>
            <p:cNvPr id="3" name="矩形 2"/>
            <p:cNvSpPr/>
            <p:nvPr/>
          </p:nvSpPr>
          <p:spPr>
            <a:xfrm>
              <a:off x="4026" y="7175"/>
              <a:ext cx="3411" cy="1356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0</a:t>
              </a:r>
              <a:endParaRPr lang="en-US" altLang="zh-CN">
                <a:latin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437" y="7175"/>
              <a:ext cx="3411" cy="1356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 1</a:t>
              </a:r>
              <a:endParaRPr lang="en-US" altLang="zh-CN">
                <a:latin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公司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黑体</vt:lpstr>
      <vt:lpstr>Eurostile</vt:lpstr>
      <vt:lpstr>微软雅黑</vt:lpstr>
      <vt:lpstr>华文细黑</vt:lpstr>
      <vt:lpstr>Calibri</vt:lpstr>
      <vt:lpstr>Segoe Print</vt:lpstr>
      <vt:lpstr>公司模板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</cp:revision>
  <dcterms:created xsi:type="dcterms:W3CDTF">2015-05-05T08:02:00Z</dcterms:created>
  <dcterms:modified xsi:type="dcterms:W3CDTF">2017-04-17T09:52:41Z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