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1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4895" y="614172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0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1" y="1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3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5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1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1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5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1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29289" y="627888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173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 panose="02010600040101010101" charset="-122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时间对象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学院 </a:t>
            </a:r>
            <a:r>
              <a:rPr lang="en-US" altLang="zh-CN"/>
              <a:t>-- </a:t>
            </a:r>
            <a:r>
              <a:rPr lang="zh-CN" altLang="en-US"/>
              <a:t>张长征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获取当前的时间对象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var date = new Date();</a:t>
            </a:r>
            <a:endParaRPr lang="zh-CN" altLang="en-US"/>
          </a:p>
          <a:p>
            <a:r>
              <a:rPr lang="zh-CN" altLang="en-US"/>
              <a:t>自定义时间的时间对象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var cumDate= new Date('2000/1/1 00:00:00');</a:t>
            </a:r>
            <a:endParaRPr lang="zh-CN" altLang="en-US"/>
          </a:p>
          <a:p>
            <a:r>
              <a:rPr lang="zh-CN" altLang="en-US"/>
              <a:t> 从</a:t>
            </a:r>
            <a:r>
              <a:rPr lang="en-US" altLang="zh-CN"/>
              <a:t>1970-01-01 0</a:t>
            </a:r>
            <a:r>
              <a:rPr lang="zh-CN" altLang="en-US"/>
              <a:t>点到当前调用时间对象的毫秒数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cumDate.getTime()</a:t>
            </a:r>
            <a:endParaRPr lang="zh-CN" altLang="en-US"/>
          </a:p>
          <a:p>
            <a:r>
              <a:rPr lang="zh-CN" altLang="en-US"/>
              <a:t>将一个时间对象转换为毫秒的形式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cumDate.valueOf()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获取date对象中的年份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date.getFullYear();</a:t>
            </a:r>
            <a:endParaRPr lang="zh-CN" altLang="en-US"/>
          </a:p>
          <a:p>
            <a:r>
              <a:rPr lang="zh-CN" altLang="en-US">
                <a:sym typeface="+mn-ea"/>
              </a:rPr>
              <a:t>获取date对象中的月份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取值</a:t>
            </a:r>
            <a:r>
              <a:rPr lang="en-US" altLang="zh-CN">
                <a:sym typeface="+mn-ea"/>
              </a:rPr>
              <a:t>0~11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date.getMonth();</a:t>
            </a:r>
            <a:endParaRPr lang="zh-CN" altLang="en-US"/>
          </a:p>
          <a:p>
            <a:r>
              <a:rPr lang="zh-CN" altLang="en-US">
                <a:sym typeface="+mn-ea"/>
              </a:rPr>
              <a:t>获取date对象中的日期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取值</a:t>
            </a:r>
            <a:r>
              <a:rPr lang="en-US" altLang="zh-CN">
                <a:sym typeface="+mn-ea"/>
              </a:rPr>
              <a:t>1~31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date.getDate();</a:t>
            </a:r>
            <a:endParaRPr lang="zh-CN" altLang="en-US"/>
          </a:p>
          <a:p>
            <a:r>
              <a:rPr lang="zh-CN" altLang="en-US">
                <a:sym typeface="+mn-ea"/>
              </a:rPr>
              <a:t>获取date对象中的一周的某一天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取值</a:t>
            </a:r>
            <a:r>
              <a:rPr lang="en-US" altLang="zh-CN">
                <a:sym typeface="+mn-ea"/>
              </a:rPr>
              <a:t>0~6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 date.getDay();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获取日期对象中的小时数</a:t>
            </a:r>
            <a:r>
              <a:rPr lang="en-US" altLang="zh-CN"/>
              <a:t>,</a:t>
            </a:r>
            <a:r>
              <a:rPr lang="zh-CN" altLang="en-US"/>
              <a:t>取值</a:t>
            </a:r>
            <a:r>
              <a:rPr lang="en-US" altLang="zh-CN"/>
              <a:t>0~23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date.getHours();</a:t>
            </a:r>
            <a:endParaRPr lang="zh-CN" altLang="en-US"/>
          </a:p>
          <a:p>
            <a:r>
              <a:rPr lang="zh-CN" altLang="en-US"/>
              <a:t>获取日期对象中的分钟数</a:t>
            </a:r>
            <a:r>
              <a:rPr lang="en-US" altLang="zh-CN"/>
              <a:t>,</a:t>
            </a:r>
            <a:r>
              <a:rPr lang="zh-CN" altLang="en-US"/>
              <a:t>取值</a:t>
            </a:r>
            <a:r>
              <a:rPr lang="en-US" altLang="zh-CN"/>
              <a:t>0~59</a:t>
            </a: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date.getMinutes();</a:t>
            </a:r>
            <a:endParaRPr lang="zh-CN" altLang="en-US"/>
          </a:p>
          <a:p>
            <a:r>
              <a:rPr lang="zh-CN" altLang="en-US"/>
              <a:t>获取日期对象中的秒数</a:t>
            </a:r>
            <a:r>
              <a:rPr lang="en-US" altLang="zh-CN"/>
              <a:t>,</a:t>
            </a:r>
            <a:r>
              <a:rPr lang="zh-CN" altLang="en-US"/>
              <a:t>取值</a:t>
            </a:r>
            <a:r>
              <a:rPr lang="en-US" altLang="zh-CN"/>
              <a:t>0~59</a:t>
            </a: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date.getSeconds();</a:t>
            </a:r>
            <a:endParaRPr lang="zh-CN" altLang="en-US"/>
          </a:p>
          <a:p>
            <a:r>
              <a:rPr lang="zh-CN" altLang="en-US"/>
              <a:t>获取日期对象中的毫秒数</a:t>
            </a:r>
            <a:r>
              <a:rPr lang="en-US" altLang="zh-CN"/>
              <a:t>,</a:t>
            </a:r>
            <a:r>
              <a:rPr lang="zh-CN" altLang="en-US"/>
              <a:t>取值</a:t>
            </a:r>
            <a:r>
              <a:rPr lang="en-US" altLang="zh-CN"/>
              <a:t>0~999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date.getMilliseconds();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公司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Eurostile</vt:lpstr>
      <vt:lpstr>华文细黑</vt:lpstr>
      <vt:lpstr>Segoe Print</vt:lpstr>
      <vt:lpstr>公司模板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张长征</cp:lastModifiedBy>
  <cp:revision>2</cp:revision>
  <dcterms:created xsi:type="dcterms:W3CDTF">2015-05-05T08:02:00Z</dcterms:created>
  <dcterms:modified xsi:type="dcterms:W3CDTF">2017-04-20T06:07:29Z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