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2055" y="1360170"/>
            <a:ext cx="2165985" cy="861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72055" y="2221230"/>
            <a:ext cx="10829290" cy="861060"/>
            <a:chOff x="2546" y="4494"/>
            <a:chExt cx="17054" cy="1356"/>
          </a:xfrm>
        </p:grpSpPr>
        <p:sp>
          <p:nvSpPr>
            <p:cNvPr id="9" name="矩形 8"/>
            <p:cNvSpPr/>
            <p:nvPr/>
          </p:nvSpPr>
          <p:spPr>
            <a:xfrm>
              <a:off x="2546" y="4494"/>
              <a:ext cx="3411" cy="135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0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57" y="4494"/>
              <a:ext cx="3411" cy="135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2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368" y="4494"/>
              <a:ext cx="3411" cy="1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3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9" y="4494"/>
              <a:ext cx="3411" cy="1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4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190" y="4494"/>
              <a:ext cx="3411" cy="135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5</a:t>
              </a:r>
              <a:endParaRPr lang="en-US" altLang="zh-CN">
                <a:latin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0645" y="4482465"/>
            <a:ext cx="3916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</a:rPr>
              <a:t>点击</a:t>
            </a:r>
            <a:r>
              <a:rPr lang="en-US" altLang="zh-CN">
                <a:latin typeface="+mn-ea"/>
              </a:rPr>
              <a:t>0</a:t>
            </a:r>
            <a:r>
              <a:rPr lang="zh-CN" altLang="en-US">
                <a:latin typeface="+mn-ea"/>
              </a:rPr>
              <a:t>次</a:t>
            </a:r>
            <a:r>
              <a:rPr lang="en-US" altLang="zh-CN">
                <a:latin typeface="+mn-ea"/>
              </a:rPr>
              <a:t>:</a:t>
            </a:r>
            <a:r>
              <a:rPr lang="zh-CN" altLang="en-US">
                <a:latin typeface="+mn-ea"/>
              </a:rPr>
              <a:t>显示第</a:t>
            </a:r>
            <a:r>
              <a:rPr lang="en-US" altLang="zh-CN">
                <a:latin typeface="+mn-ea"/>
              </a:rPr>
              <a:t>0</a:t>
            </a:r>
            <a:r>
              <a:rPr lang="zh-CN" altLang="en-US">
                <a:latin typeface="+mn-ea"/>
              </a:rPr>
              <a:t>张图片</a:t>
            </a:r>
            <a:r>
              <a:rPr lang="en-US" altLang="zh-CN">
                <a:latin typeface="+mn-ea"/>
              </a:rPr>
              <a:t>,ul</a:t>
            </a:r>
            <a:r>
              <a:rPr lang="zh-CN" altLang="en-US">
                <a:latin typeface="+mn-ea"/>
              </a:rPr>
              <a:t>的</a:t>
            </a:r>
            <a:r>
              <a:rPr lang="en-US" altLang="zh-CN">
                <a:latin typeface="+mn-ea"/>
              </a:rPr>
              <a:t>left</a:t>
            </a:r>
            <a:r>
              <a:rPr lang="zh-CN" altLang="en-US">
                <a:latin typeface="+mn-ea"/>
              </a:rPr>
              <a:t>值为</a:t>
            </a:r>
            <a:r>
              <a:rPr lang="en-US" altLang="zh-CN">
                <a:latin typeface="+mn-ea"/>
              </a:rPr>
              <a:t>0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2055" y="1360170"/>
            <a:ext cx="2165985" cy="861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6191885" y="2221230"/>
            <a:ext cx="10829290" cy="861060"/>
            <a:chOff x="2546" y="4494"/>
            <a:chExt cx="17054" cy="1356"/>
          </a:xfrm>
        </p:grpSpPr>
        <p:sp>
          <p:nvSpPr>
            <p:cNvPr id="9" name="矩形 8"/>
            <p:cNvSpPr/>
            <p:nvPr/>
          </p:nvSpPr>
          <p:spPr>
            <a:xfrm>
              <a:off x="2546" y="4494"/>
              <a:ext cx="3411" cy="135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0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57" y="4494"/>
              <a:ext cx="3411" cy="135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1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368" y="4494"/>
              <a:ext cx="3411" cy="1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2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9" y="4494"/>
              <a:ext cx="3411" cy="1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3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190" y="4494"/>
              <a:ext cx="3411" cy="135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4</a:t>
              </a:r>
              <a:endParaRPr lang="en-US" altLang="zh-CN">
                <a:latin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3860" y="4497070"/>
            <a:ext cx="640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</a:rPr>
              <a:t>点击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次后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应该显示第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张图片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此时</a:t>
            </a:r>
            <a:r>
              <a:rPr lang="en-US" altLang="zh-CN">
                <a:latin typeface="+mn-ea"/>
              </a:rPr>
              <a:t>ul</a:t>
            </a:r>
            <a:r>
              <a:rPr lang="zh-CN" altLang="en-US">
                <a:latin typeface="+mn-ea"/>
              </a:rPr>
              <a:t>的</a:t>
            </a:r>
            <a:r>
              <a:rPr lang="en-US" altLang="zh-CN">
                <a:latin typeface="+mn-ea"/>
              </a:rPr>
              <a:t>left</a:t>
            </a:r>
            <a:r>
              <a:rPr lang="zh-CN" altLang="en-US">
                <a:latin typeface="+mn-ea"/>
              </a:rPr>
              <a:t>值为</a:t>
            </a:r>
            <a:r>
              <a:rPr lang="en-US" altLang="zh-CN">
                <a:latin typeface="+mn-ea"/>
              </a:rPr>
              <a:t>-1x</a:t>
            </a:r>
            <a:r>
              <a:rPr lang="zh-CN" altLang="en-US">
                <a:latin typeface="+mn-ea"/>
              </a:rPr>
              <a:t>图片宽度</a:t>
            </a:r>
            <a:r>
              <a:rPr lang="en-US" altLang="zh-CN">
                <a:latin typeface="+mn-ea"/>
              </a:rPr>
              <a:t>x1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970010" y="1360170"/>
            <a:ext cx="2165985" cy="861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6070" y="2221230"/>
            <a:ext cx="10829290" cy="861060"/>
            <a:chOff x="2546" y="4494"/>
            <a:chExt cx="17054" cy="1356"/>
          </a:xfrm>
        </p:grpSpPr>
        <p:sp>
          <p:nvSpPr>
            <p:cNvPr id="9" name="矩形 8"/>
            <p:cNvSpPr/>
            <p:nvPr/>
          </p:nvSpPr>
          <p:spPr>
            <a:xfrm>
              <a:off x="2546" y="4494"/>
              <a:ext cx="3411" cy="135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0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57" y="4494"/>
              <a:ext cx="3411" cy="135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1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368" y="4494"/>
              <a:ext cx="3411" cy="1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2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9" y="4494"/>
              <a:ext cx="3411" cy="1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3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190" y="4494"/>
              <a:ext cx="3411" cy="135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4</a:t>
              </a:r>
              <a:endParaRPr lang="en-US" altLang="zh-CN">
                <a:latin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3860" y="4497070"/>
            <a:ext cx="640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</a:rPr>
              <a:t>点击</a:t>
            </a:r>
            <a:r>
              <a:rPr lang="en-US" altLang="zh-CN">
                <a:latin typeface="+mn-ea"/>
              </a:rPr>
              <a:t>4</a:t>
            </a:r>
            <a:r>
              <a:rPr lang="zh-CN" altLang="en-US">
                <a:latin typeface="+mn-ea"/>
              </a:rPr>
              <a:t>次后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应该显示第</a:t>
            </a:r>
            <a:r>
              <a:rPr lang="en-US" altLang="zh-CN">
                <a:latin typeface="+mn-ea"/>
              </a:rPr>
              <a:t>4</a:t>
            </a:r>
            <a:r>
              <a:rPr lang="zh-CN" altLang="en-US">
                <a:latin typeface="+mn-ea"/>
              </a:rPr>
              <a:t>张图片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此时</a:t>
            </a:r>
            <a:r>
              <a:rPr lang="en-US" altLang="zh-CN">
                <a:latin typeface="+mn-ea"/>
              </a:rPr>
              <a:t>ul</a:t>
            </a:r>
            <a:r>
              <a:rPr lang="zh-CN" altLang="en-US">
                <a:latin typeface="+mn-ea"/>
              </a:rPr>
              <a:t>的</a:t>
            </a:r>
            <a:r>
              <a:rPr lang="en-US" altLang="zh-CN">
                <a:latin typeface="+mn-ea"/>
              </a:rPr>
              <a:t>left</a:t>
            </a:r>
            <a:r>
              <a:rPr lang="zh-CN" altLang="en-US">
                <a:latin typeface="+mn-ea"/>
              </a:rPr>
              <a:t>值为</a:t>
            </a:r>
            <a:r>
              <a:rPr lang="en-US" altLang="zh-CN">
                <a:latin typeface="+mn-ea"/>
              </a:rPr>
              <a:t>-1x</a:t>
            </a:r>
            <a:r>
              <a:rPr lang="zh-CN" altLang="en-US">
                <a:latin typeface="+mn-ea"/>
              </a:rPr>
              <a:t>图片宽度</a:t>
            </a:r>
            <a:r>
              <a:rPr lang="en-US" altLang="zh-CN">
                <a:latin typeface="+mn-ea"/>
              </a:rPr>
              <a:t>x4</a:t>
            </a:r>
            <a:endParaRPr lang="en-US" altLang="zh-CN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530205" y="1377950"/>
            <a:ext cx="2165985" cy="861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299720" y="2239010"/>
            <a:ext cx="10829290" cy="861060"/>
            <a:chOff x="2546" y="4494"/>
            <a:chExt cx="17054" cy="1356"/>
          </a:xfrm>
        </p:grpSpPr>
        <p:sp>
          <p:nvSpPr>
            <p:cNvPr id="9" name="矩形 8"/>
            <p:cNvSpPr/>
            <p:nvPr/>
          </p:nvSpPr>
          <p:spPr>
            <a:xfrm>
              <a:off x="2546" y="4494"/>
              <a:ext cx="3411" cy="135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0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957" y="4494"/>
              <a:ext cx="3411" cy="1356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1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368" y="4494"/>
              <a:ext cx="3411" cy="13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2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79" y="4494"/>
              <a:ext cx="3411" cy="1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3</a:t>
              </a:r>
              <a:endParaRPr lang="en-US" altLang="zh-CN">
                <a:latin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190" y="4494"/>
              <a:ext cx="3411" cy="1356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+mj-ea"/>
                </a:rPr>
                <a:t>  4</a:t>
              </a:r>
              <a:endParaRPr lang="en-US" altLang="zh-CN">
                <a:latin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3860" y="4497070"/>
            <a:ext cx="5516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+mn-ea"/>
              </a:rPr>
              <a:t>点击</a:t>
            </a:r>
            <a:r>
              <a:rPr lang="en-US" altLang="zh-CN">
                <a:latin typeface="+mn-ea"/>
              </a:rPr>
              <a:t>5</a:t>
            </a:r>
            <a:r>
              <a:rPr lang="zh-CN" altLang="en-US">
                <a:latin typeface="+mn-ea"/>
              </a:rPr>
              <a:t>次后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应该循环显示第</a:t>
            </a:r>
            <a:r>
              <a:rPr lang="en-US" altLang="zh-CN">
                <a:latin typeface="+mn-ea"/>
              </a:rPr>
              <a:t>0</a:t>
            </a:r>
            <a:r>
              <a:rPr lang="zh-CN" altLang="en-US">
                <a:latin typeface="+mn-ea"/>
              </a:rPr>
              <a:t>张图片</a:t>
            </a:r>
            <a:r>
              <a:rPr lang="en-US" altLang="zh-CN">
                <a:latin typeface="+mn-ea"/>
              </a:rPr>
              <a:t>,</a:t>
            </a:r>
            <a:r>
              <a:rPr lang="zh-CN" altLang="en-US">
                <a:latin typeface="+mn-ea"/>
              </a:rPr>
              <a:t>此时</a:t>
            </a:r>
            <a:r>
              <a:rPr lang="en-US" altLang="zh-CN">
                <a:latin typeface="+mn-ea"/>
              </a:rPr>
              <a:t>ul</a:t>
            </a:r>
            <a:r>
              <a:rPr lang="zh-CN" altLang="en-US">
                <a:latin typeface="+mn-ea"/>
              </a:rPr>
              <a:t>的</a:t>
            </a:r>
            <a:r>
              <a:rPr lang="en-US" altLang="zh-CN">
                <a:latin typeface="+mn-ea"/>
              </a:rPr>
              <a:t>left</a:t>
            </a:r>
            <a:r>
              <a:rPr lang="zh-CN" altLang="en-US">
                <a:latin typeface="+mn-ea"/>
              </a:rPr>
              <a:t>值为</a:t>
            </a:r>
            <a:r>
              <a:rPr lang="en-US" altLang="zh-CN">
                <a:latin typeface="+mn-ea"/>
              </a:rPr>
              <a:t>0</a:t>
            </a:r>
            <a:endParaRPr lang="en-US" altLang="zh-CN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30205" y="2239010"/>
            <a:ext cx="2165985" cy="86106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</a:rPr>
              <a:t> 0</a:t>
            </a:r>
            <a:endParaRPr lang="en-US" altLang="zh-CN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Calibri</vt:lpstr>
      <vt:lpstr>Segoe Print</vt:lpstr>
      <vt:lpstr>公司模板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2017-04-17T09:52:37Z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