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6351" y="2501267"/>
            <a:ext cx="12198351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4834895" y="614172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67" y="659130"/>
            <a:ext cx="10160000" cy="42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6351" y="1"/>
            <a:ext cx="12198351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28" y="2733323"/>
            <a:ext cx="11331272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328" y="3929785"/>
            <a:ext cx="11331272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79" y="5638461"/>
            <a:ext cx="1786075" cy="503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79" y="473831"/>
            <a:ext cx="10838132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39" y="1450976"/>
            <a:ext cx="10838132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9524"/>
            <a:ext cx="12223751" cy="686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558805" y="4509137"/>
            <a:ext cx="10079567" cy="15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6351" y="1289686"/>
            <a:ext cx="12198351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4829289" y="627888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173" y="5821874"/>
            <a:ext cx="1621921" cy="457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 panose="020B0503020204020204" charset="-122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Math</a:t>
            </a:r>
            <a:r>
              <a:rPr lang="zh-CN" altLang="en-US"/>
              <a:t>的常用方法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学院</a:t>
            </a:r>
            <a:r>
              <a:rPr lang="en-US" altLang="zh-CN"/>
              <a:t>--</a:t>
            </a:r>
            <a:r>
              <a:rPr lang="zh-CN" altLang="en-US"/>
              <a:t>张长征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Math.pow(2,7) 2的7次幂</a:t>
            </a:r>
            <a:endParaRPr lang="zh-CN" altLang="en-US"/>
          </a:p>
          <a:p>
            <a:r>
              <a:rPr lang="zh-CN" altLang="en-US"/>
              <a:t>Math.round(.6)  // 四舍五入</a:t>
            </a:r>
            <a:endParaRPr lang="zh-CN" altLang="en-US"/>
          </a:p>
          <a:p>
            <a:r>
              <a:rPr lang="zh-CN" altLang="en-US"/>
              <a:t>Math.ceil(.6)  //向上求整</a:t>
            </a:r>
            <a:endParaRPr lang="zh-CN" altLang="en-US"/>
          </a:p>
          <a:p>
            <a:r>
              <a:rPr lang="zh-CN" altLang="en-US"/>
              <a:t>Math.floor(.6)  // 向下求整</a:t>
            </a:r>
            <a:endParaRPr lang="zh-CN" altLang="en-US"/>
          </a:p>
          <a:p>
            <a:r>
              <a:rPr lang="zh-CN" altLang="en-US"/>
              <a:t>Math.abs(-4)  // 求绝对值</a:t>
            </a:r>
            <a:endParaRPr lang="zh-CN" altLang="en-US"/>
          </a:p>
          <a:p>
            <a:r>
              <a:rPr lang="zh-CN" altLang="en-US"/>
              <a:t>Math.max(x,y,z)  // 返回最大值</a:t>
            </a:r>
            <a:endParaRPr lang="zh-CN" altLang="en-US"/>
          </a:p>
          <a:p>
            <a:r>
              <a:rPr lang="zh-CN" altLang="en-US"/>
              <a:t>Math.min(x,y,z)  // 返回最小值</a:t>
            </a:r>
            <a:endParaRPr lang="zh-CN" altLang="en-US"/>
          </a:p>
          <a:p>
            <a:r>
              <a:rPr lang="zh-CN" altLang="en-US"/>
              <a:t>Math.random()  //生成一个大于0小于1.0的伪随机数</a:t>
            </a:r>
            <a:endParaRPr lang="zh-CN" altLang="en-US"/>
          </a:p>
          <a:p>
            <a:r>
              <a:rPr lang="zh-CN" altLang="en-US"/>
              <a:t>...等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公司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黑体</vt:lpstr>
      <vt:lpstr>Eurostile</vt:lpstr>
      <vt:lpstr>微软雅黑</vt:lpstr>
      <vt:lpstr>华文细黑</vt:lpstr>
      <vt:lpstr>Calibri</vt:lpstr>
      <vt:lpstr>Segoe Print</vt:lpstr>
      <vt:lpstr>公司模板</vt:lpstr>
      <vt:lpstr>字符串的常用方法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张长征</cp:lastModifiedBy>
  <cp:revision>4</cp:revision>
  <dcterms:created xsi:type="dcterms:W3CDTF">2015-05-05T08:02:00Z</dcterms:created>
  <dcterms:modified xsi:type="dcterms:W3CDTF">2017-04-15T17:31:56Z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