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 y="0"/>
            <a:ext cx="12192000" cy="6858000"/>
          </a:xfrm>
          <a:prstGeom prst="rect">
            <a:avLst/>
          </a:prstGeom>
          <a:noFill/>
          <a:ln>
            <a:noFill/>
          </a:ln>
        </p:spPr>
      </p:pic>
      <p:sp>
        <p:nvSpPr>
          <p:cNvPr id="15" name="矩形 14"/>
          <p:cNvSpPr>
            <a:spLocks noChangeArrowheads="1"/>
          </p:cNvSpPr>
          <p:nvPr/>
        </p:nvSpPr>
        <p:spPr bwMode="auto">
          <a:xfrm>
            <a:off x="-6351" y="2501267"/>
            <a:ext cx="12198351" cy="1386840"/>
          </a:xfrm>
          <a:prstGeom prst="rect">
            <a:avLst/>
          </a:prstGeom>
          <a:gradFill rotWithShape="1">
            <a:gsLst>
              <a:gs pos="0">
                <a:srgbClr val="F7F7F7"/>
              </a:gs>
              <a:gs pos="31000">
                <a:srgbClr val="F7F7F7"/>
              </a:gs>
              <a:gs pos="75000">
                <a:srgbClr val="F7F7F7"/>
              </a:gs>
              <a:gs pos="100000">
                <a:srgbClr val="EFEFEF"/>
              </a:gs>
            </a:gsLst>
            <a:path path="rect">
              <a:fillToRect l="50000" t="129999" r="50000" b="129999"/>
            </a:path>
          </a:gradFill>
          <a:ln>
            <a:noFill/>
          </a:ln>
        </p:spPr>
        <p:txBody>
          <a:bodyPr anchor="ctr"/>
          <a:lstStyle/>
          <a:p>
            <a:pPr algn="ctr"/>
            <a:endParaRPr lang="zh-CN" altLang="en-US" b="1">
              <a:solidFill>
                <a:srgbClr val="FFFFFF"/>
              </a:solidFill>
              <a:latin typeface="宋体" panose="02010600030101010101" pitchFamily="2" charset="-122"/>
              <a:sym typeface="宋体" panose="02010600030101010101" pitchFamily="2" charset="-122"/>
            </a:endParaRPr>
          </a:p>
        </p:txBody>
      </p:sp>
      <p:sp>
        <p:nvSpPr>
          <p:cNvPr id="17" name="矩形 25"/>
          <p:cNvSpPr>
            <a:spLocks noChangeArrowheads="1"/>
          </p:cNvSpPr>
          <p:nvPr/>
        </p:nvSpPr>
        <p:spPr bwMode="auto">
          <a:xfrm>
            <a:off x="4834895" y="6141720"/>
            <a:ext cx="2522220" cy="289560"/>
          </a:xfrm>
          <a:prstGeom prst="rect">
            <a:avLst/>
          </a:prstGeom>
          <a:noFill/>
          <a:ln>
            <a:noFill/>
          </a:ln>
        </p:spPr>
        <p:txBody>
          <a:bodyPr wrap="none">
            <a:spAutoFit/>
          </a:bodyPr>
          <a:lstStyle/>
          <a:p>
            <a:pPr algn="ctr"/>
            <a:r>
              <a:rPr lang="zh-CN" altLang="en-US" sz="1300" b="1" dirty="0" smtClean="0">
                <a:latin typeface="黑体" panose="02010609060101010101" charset="-122"/>
                <a:ea typeface="黑体" panose="02010609060101010101" charset="-122"/>
                <a:cs typeface="黑体" panose="02010609060101010101" charset="-122"/>
                <a:sym typeface="黑体" panose="02010609060101010101" charset="-122"/>
              </a:rPr>
              <a:t>实力</a:t>
            </a:r>
            <a:r>
              <a:rPr lang="en-US" altLang="zh-CN" sz="1300" b="1" dirty="0" smtClean="0">
                <a:latin typeface="黑体" panose="02010609060101010101" charset="-122"/>
                <a:ea typeface="黑体" panose="02010609060101010101" charset="-122"/>
                <a:cs typeface="黑体" panose="02010609060101010101" charset="-122"/>
                <a:sym typeface="黑体" panose="02010609060101010101" charset="-122"/>
              </a:rPr>
              <a:t>IT</a:t>
            </a:r>
            <a:r>
              <a:rPr lang="zh-CN" altLang="en-US" sz="1300" b="1" dirty="0">
                <a:latin typeface="黑体" panose="02010609060101010101" charset="-122"/>
                <a:ea typeface="黑体" panose="02010609060101010101" charset="-122"/>
                <a:cs typeface="黑体" panose="02010609060101010101" charset="-122"/>
                <a:sym typeface="黑体" panose="02010609060101010101" charset="-122"/>
              </a:rPr>
              <a:t>教育</a:t>
            </a:r>
            <a:r>
              <a:rPr lang="zh-CN" altLang="en-US" sz="1300" b="1" dirty="0" smtClean="0">
                <a:latin typeface="黑体" panose="02010609060101010101" charset="-122"/>
                <a:ea typeface="黑体" panose="02010609060101010101" charset="-122"/>
                <a:cs typeface="黑体" panose="02010609060101010101" charset="-122"/>
                <a:sym typeface="黑体" panose="02010609060101010101" charset="-122"/>
              </a:rPr>
              <a:t>培训 </a:t>
            </a:r>
            <a:r>
              <a:rPr lang="en-US" altLang="zh-CN" sz="1300" b="1" dirty="0">
                <a:latin typeface="黑体" panose="02010609060101010101" charset="-122"/>
                <a:ea typeface="黑体" panose="02010609060101010101" charset="-122"/>
                <a:cs typeface="黑体" panose="02010609060101010101" charset="-122"/>
                <a:sym typeface="黑体" panose="02010609060101010101" charset="-122"/>
              </a:rPr>
              <a:t>www.520it.com</a:t>
            </a:r>
            <a:endParaRPr lang="zh-CN" altLang="en-US" sz="1300" b="1" dirty="0">
              <a:latin typeface="黑体" panose="02010609060101010101" charset="-122"/>
              <a:ea typeface="黑体" panose="02010609060101010101" charset="-122"/>
              <a:cs typeface="黑体" panose="02010609060101010101" charset="-122"/>
              <a:sym typeface="黑体" panose="02010609060101010101" charset="-122"/>
            </a:endParaRPr>
          </a:p>
        </p:txBody>
      </p:sp>
      <p:pic>
        <p:nvPicPr>
          <p:cNvPr id="18"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767" y="659130"/>
            <a:ext cx="10160000" cy="4286251"/>
          </a:xfrm>
          <a:prstGeom prst="rect">
            <a:avLst/>
          </a:prstGeom>
          <a:noFill/>
          <a:ln>
            <a:noFill/>
          </a:ln>
        </p:spPr>
      </p:pic>
      <p:sp>
        <p:nvSpPr>
          <p:cNvPr id="19" name="矩形 19"/>
          <p:cNvSpPr>
            <a:spLocks noChangeArrowheads="1"/>
          </p:cNvSpPr>
          <p:nvPr/>
        </p:nvSpPr>
        <p:spPr bwMode="auto">
          <a:xfrm>
            <a:off x="-6351" y="1"/>
            <a:ext cx="12198351" cy="240031"/>
          </a:xfrm>
          <a:prstGeom prst="rect">
            <a:avLst/>
          </a:prstGeom>
          <a:solidFill>
            <a:srgbClr val="FFFFFF">
              <a:alpha val="32156"/>
            </a:srgbClr>
          </a:solidFill>
          <a:ln>
            <a:noFill/>
          </a:ln>
        </p:spPr>
        <p:txBody>
          <a:bodyPr anchor="ctr"/>
          <a:lstStyle/>
          <a:p>
            <a:pPr algn="ctr"/>
            <a:endParaRPr lang="zh-CN" altLang="en-US" b="1">
              <a:solidFill>
                <a:srgbClr val="FFFFFF"/>
              </a:solidFill>
              <a:latin typeface="宋体" panose="02010600030101010101" pitchFamily="2" charset="-122"/>
              <a:sym typeface="宋体" panose="02010600030101010101" pitchFamily="2" charset="-122"/>
            </a:endParaRPr>
          </a:p>
        </p:txBody>
      </p:sp>
      <p:sp>
        <p:nvSpPr>
          <p:cNvPr id="2" name="Title 1"/>
          <p:cNvSpPr>
            <a:spLocks noGrp="1"/>
          </p:cNvSpPr>
          <p:nvPr>
            <p:ph type="ctrTitle"/>
          </p:nvPr>
        </p:nvSpPr>
        <p:spPr>
          <a:xfrm>
            <a:off x="454328" y="2733323"/>
            <a:ext cx="11331272" cy="933451"/>
          </a:xfrm>
          <a:prstGeom prst="rect">
            <a:avLst/>
          </a:prstGeom>
        </p:spPr>
        <p:txBody>
          <a:bodyPr anchor="ctr">
            <a:normAutofit/>
          </a:bodyPr>
          <a:lstStyle>
            <a:lvl1pPr algn="ctr">
              <a:defRPr sz="2800">
                <a:solidFill>
                  <a:schemeClr val="tx1">
                    <a:lumMod val="85000"/>
                    <a:lumOff val="15000"/>
                  </a:schemeClr>
                </a:solidFill>
                <a:latin typeface="+mj-ea"/>
                <a:ea typeface="+mj-ea"/>
              </a:defRPr>
            </a:lvl1pPr>
          </a:lstStyle>
          <a:p>
            <a:r>
              <a:rPr lang="zh-CN" altLang="en-US" smtClean="0"/>
              <a:t>单击此处编辑母版标题样式</a:t>
            </a:r>
            <a:endParaRPr lang="zh-CN" altLang="en-US" smtClean="0"/>
          </a:p>
        </p:txBody>
      </p:sp>
      <p:sp>
        <p:nvSpPr>
          <p:cNvPr id="3" name="Subtitle 2"/>
          <p:cNvSpPr>
            <a:spLocks noGrp="1"/>
          </p:cNvSpPr>
          <p:nvPr>
            <p:ph type="subTitle" idx="1"/>
          </p:nvPr>
        </p:nvSpPr>
        <p:spPr>
          <a:xfrm>
            <a:off x="454328" y="3929785"/>
            <a:ext cx="11331272" cy="748553"/>
          </a:xfrm>
          <a:prstGeom prst="rect">
            <a:avLst/>
          </a:prstGeom>
        </p:spPr>
        <p:txBody>
          <a:bodyPr>
            <a:normAutofit/>
          </a:bodyPr>
          <a:lstStyle>
            <a:lvl1pPr marL="0" indent="0" algn="ctr">
              <a:spcBef>
                <a:spcPts val="300"/>
              </a:spcBef>
              <a:buNone/>
              <a:defRPr sz="2000">
                <a:solidFill>
                  <a:schemeClr val="tx1">
                    <a:tint val="7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smtClean="0"/>
          </a:p>
        </p:txBody>
      </p:sp>
      <p:pic>
        <p:nvPicPr>
          <p:cNvPr id="4" name="图片 3"/>
          <p:cNvPicPr>
            <a:picLocks noChangeAspect="1"/>
          </p:cNvPicPr>
          <p:nvPr/>
        </p:nvPicPr>
        <p:blipFill>
          <a:blip r:embed="rId4"/>
          <a:stretch>
            <a:fillRect/>
          </a:stretch>
        </p:blipFill>
        <p:spPr>
          <a:xfrm>
            <a:off x="5171579" y="5638461"/>
            <a:ext cx="1786075" cy="503259"/>
          </a:xfrm>
          <a:prstGeom prst="rect">
            <a:avLst/>
          </a:prstGeom>
        </p:spPr>
      </p:pic>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4879" y="473831"/>
            <a:ext cx="10838132" cy="827471"/>
          </a:xfrm>
          <a:prstGeom prst="rect">
            <a:avLst/>
          </a:prstGeom>
        </p:spPr>
        <p:txBody>
          <a:bodyPr/>
          <a:lstStyle>
            <a:lvl1pPr>
              <a:defRPr b="0" i="0">
                <a:solidFill>
                  <a:schemeClr val="tx1">
                    <a:lumMod val="65000"/>
                    <a:lumOff val="35000"/>
                  </a:schemeClr>
                </a:solidFill>
                <a:latin typeface="+mj-ea"/>
                <a:ea typeface="+mj-ea"/>
                <a:cs typeface="Eurostile"/>
              </a:defRPr>
            </a:lvl1p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a:xfrm>
            <a:off x="664639" y="1450976"/>
            <a:ext cx="10838132" cy="4675188"/>
          </a:xfrm>
          <a:prstGeom prst="rect">
            <a:avLst/>
          </a:prstGeom>
          <a:ln>
            <a:noFill/>
          </a:ln>
        </p:spPr>
        <p:txBody>
          <a:bodyPr/>
          <a:lstStyle>
            <a:lvl1pPr marL="228600" indent="-228600">
              <a:buClrTx/>
              <a:buFont typeface="Wingdings" panose="05000000000000000000" pitchFamily="2" charset="2"/>
              <a:buChar char="l"/>
              <a:defRPr>
                <a:solidFill>
                  <a:schemeClr val="tx1">
                    <a:lumMod val="50000"/>
                    <a:lumOff val="50000"/>
                  </a:schemeClr>
                </a:solidFill>
                <a:latin typeface="+mn-ea"/>
                <a:ea typeface="+mn-ea"/>
                <a:cs typeface="Eurostile"/>
              </a:defRPr>
            </a:lvl1pPr>
            <a:lvl2pPr>
              <a:defRPr>
                <a:solidFill>
                  <a:schemeClr val="tx1">
                    <a:lumMod val="50000"/>
                    <a:lumOff val="50000"/>
                  </a:schemeClr>
                </a:solidFill>
                <a:latin typeface="Eurostile"/>
                <a:cs typeface="Eurostile"/>
              </a:defRPr>
            </a:lvl2pPr>
            <a:lvl3pPr>
              <a:defRPr>
                <a:solidFill>
                  <a:schemeClr val="tx1">
                    <a:lumMod val="50000"/>
                    <a:lumOff val="50000"/>
                  </a:schemeClr>
                </a:solidFill>
                <a:latin typeface="Eurostile"/>
                <a:cs typeface="Eurostile"/>
              </a:defRPr>
            </a:lvl3pPr>
            <a:lvl4pPr>
              <a:defRPr>
                <a:solidFill>
                  <a:schemeClr val="tx1">
                    <a:lumMod val="50000"/>
                    <a:lumOff val="50000"/>
                  </a:schemeClr>
                </a:solidFill>
                <a:latin typeface="Eurostile"/>
                <a:cs typeface="Eurostile"/>
              </a:defRPr>
            </a:lvl4pPr>
            <a:lvl5pPr>
              <a:defRPr>
                <a:solidFill>
                  <a:schemeClr val="tx1">
                    <a:lumMod val="50000"/>
                    <a:lumOff val="50000"/>
                  </a:schemeClr>
                </a:solidFill>
                <a:latin typeface="Eurostile"/>
                <a:cs typeface="Eurostile"/>
              </a:defRPr>
            </a:lvl5pPr>
          </a:lstStyle>
          <a:p>
            <a:pPr lvl="0"/>
            <a:r>
              <a:rPr kumimoji="1" lang="zh-CN" altLang="en-US" smtClean="0"/>
              <a:t>单击此处编辑母版文本样式</a:t>
            </a:r>
            <a:endParaRPr kumimoji="1" lang="zh-CN" altLang="en-US" smtClean="0"/>
          </a:p>
        </p:txBody>
      </p:sp>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3" y="-9524"/>
            <a:ext cx="12223751" cy="6869431"/>
          </a:xfrm>
          <a:prstGeom prst="rect">
            <a:avLst/>
          </a:prstGeom>
          <a:noFill/>
          <a:ln>
            <a:noFill/>
          </a:ln>
        </p:spPr>
      </p:pic>
      <p:pic>
        <p:nvPicPr>
          <p:cNvPr id="20" name="图片 15"/>
          <p:cNvPicPr>
            <a:picLocks noChangeAspect="1" noChangeArrowheads="1"/>
          </p:cNvPicPr>
          <p:nvPr/>
        </p:nvPicPr>
        <p:blipFill>
          <a:blip r:embed="rId4">
            <a:extLst>
              <a:ext uri="{28A0092B-C50C-407E-A947-70E740481C1C}">
                <a14:useLocalDpi xmlns:a14="http://schemas.microsoft.com/office/drawing/2010/main" val="0"/>
              </a:ext>
            </a:extLst>
          </a:blip>
          <a:srcRect t="13312" r="786" b="49559"/>
          <a:stretch>
            <a:fillRect/>
          </a:stretch>
        </p:blipFill>
        <p:spPr bwMode="auto">
          <a:xfrm>
            <a:off x="558805" y="4509137"/>
            <a:ext cx="10079567" cy="1592580"/>
          </a:xfrm>
          <a:prstGeom prst="rect">
            <a:avLst/>
          </a:prstGeom>
          <a:noFill/>
          <a:ln>
            <a:noFill/>
          </a:ln>
        </p:spPr>
      </p:pic>
      <p:sp>
        <p:nvSpPr>
          <p:cNvPr id="21" name="矩形 29"/>
          <p:cNvSpPr>
            <a:spLocks noChangeArrowheads="1"/>
          </p:cNvSpPr>
          <p:nvPr/>
        </p:nvSpPr>
        <p:spPr bwMode="auto">
          <a:xfrm>
            <a:off x="-6351" y="1289686"/>
            <a:ext cx="12198351" cy="20954"/>
          </a:xfrm>
          <a:prstGeom prst="rect">
            <a:avLst/>
          </a:prstGeom>
          <a:solidFill>
            <a:srgbClr val="EAEAEA">
              <a:alpha val="32156"/>
            </a:srgbClr>
          </a:solidFill>
          <a:ln>
            <a:noFill/>
          </a:ln>
        </p:spPr>
        <p:txBody>
          <a:bodyPr anchor="ctr"/>
          <a:lstStyle/>
          <a:p>
            <a:pPr algn="ctr"/>
            <a:endParaRPr lang="zh-CN" altLang="en-US" b="1">
              <a:solidFill>
                <a:srgbClr val="FFFFFF"/>
              </a:solidFill>
              <a:latin typeface="宋体" panose="02010600030101010101" pitchFamily="2" charset="-122"/>
              <a:sym typeface="宋体" panose="02010600030101010101" pitchFamily="2" charset="-122"/>
            </a:endParaRPr>
          </a:p>
        </p:txBody>
      </p:sp>
      <p:sp>
        <p:nvSpPr>
          <p:cNvPr id="25" name="矩形 25"/>
          <p:cNvSpPr>
            <a:spLocks noChangeArrowheads="1"/>
          </p:cNvSpPr>
          <p:nvPr/>
        </p:nvSpPr>
        <p:spPr bwMode="auto">
          <a:xfrm>
            <a:off x="4829289" y="6278880"/>
            <a:ext cx="2522220" cy="289560"/>
          </a:xfrm>
          <a:prstGeom prst="rect">
            <a:avLst/>
          </a:prstGeom>
          <a:noFill/>
          <a:ln>
            <a:noFill/>
          </a:ln>
        </p:spPr>
        <p:txBody>
          <a:bodyPr wrap="none">
            <a:spAutoFit/>
          </a:bodyPr>
          <a:lstStyle/>
          <a:p>
            <a:pPr algn="ctr"/>
            <a:r>
              <a:rPr lang="zh-CN" altLang="en-US" sz="1300" b="1" dirty="0" smtClean="0">
                <a:latin typeface="黑体" panose="02010609060101010101" charset="-122"/>
                <a:ea typeface="黑体" panose="02010609060101010101" charset="-122"/>
                <a:cs typeface="黑体" panose="02010609060101010101" charset="-122"/>
                <a:sym typeface="黑体" panose="02010609060101010101" charset="-122"/>
              </a:rPr>
              <a:t>实力</a:t>
            </a:r>
            <a:r>
              <a:rPr lang="en-US" altLang="zh-CN" sz="1300" b="1" dirty="0" smtClean="0">
                <a:latin typeface="黑体" panose="02010609060101010101" charset="-122"/>
                <a:ea typeface="黑体" panose="02010609060101010101" charset="-122"/>
                <a:cs typeface="黑体" panose="02010609060101010101" charset="-122"/>
                <a:sym typeface="黑体" panose="02010609060101010101" charset="-122"/>
              </a:rPr>
              <a:t>IT</a:t>
            </a:r>
            <a:r>
              <a:rPr lang="zh-CN" altLang="en-US" sz="1300" b="1" dirty="0">
                <a:latin typeface="黑体" panose="02010609060101010101" charset="-122"/>
                <a:ea typeface="黑体" panose="02010609060101010101" charset="-122"/>
                <a:cs typeface="黑体" panose="02010609060101010101" charset="-122"/>
                <a:sym typeface="黑体" panose="02010609060101010101" charset="-122"/>
              </a:rPr>
              <a:t>教育</a:t>
            </a:r>
            <a:r>
              <a:rPr lang="zh-CN" altLang="en-US" sz="1300" b="1" dirty="0" smtClean="0">
                <a:latin typeface="黑体" panose="02010609060101010101" charset="-122"/>
                <a:ea typeface="黑体" panose="02010609060101010101" charset="-122"/>
                <a:cs typeface="黑体" panose="02010609060101010101" charset="-122"/>
                <a:sym typeface="黑体" panose="02010609060101010101" charset="-122"/>
              </a:rPr>
              <a:t>培训 </a:t>
            </a:r>
            <a:r>
              <a:rPr lang="en-US" altLang="zh-CN" sz="1300" b="1" dirty="0">
                <a:latin typeface="黑体" panose="02010609060101010101" charset="-122"/>
                <a:ea typeface="黑体" panose="02010609060101010101" charset="-122"/>
                <a:cs typeface="黑体" panose="02010609060101010101" charset="-122"/>
                <a:sym typeface="黑体" panose="02010609060101010101" charset="-122"/>
              </a:rPr>
              <a:t>www.520it.com</a:t>
            </a:r>
            <a:endParaRPr lang="zh-CN" altLang="en-US" sz="1300" b="1" dirty="0">
              <a:latin typeface="黑体" panose="02010609060101010101" charset="-122"/>
              <a:ea typeface="黑体" panose="02010609060101010101" charset="-122"/>
              <a:cs typeface="黑体" panose="02010609060101010101" charset="-122"/>
              <a:sym typeface="黑体" panose="02010609060101010101" charset="-122"/>
            </a:endParaRPr>
          </a:p>
        </p:txBody>
      </p:sp>
      <p:pic>
        <p:nvPicPr>
          <p:cNvPr id="2" name="图片 1"/>
          <p:cNvPicPr>
            <a:picLocks noChangeAspect="1"/>
          </p:cNvPicPr>
          <p:nvPr/>
        </p:nvPicPr>
        <p:blipFill>
          <a:blip r:embed="rId5"/>
          <a:stretch>
            <a:fillRect/>
          </a:stretch>
        </p:blipFill>
        <p:spPr>
          <a:xfrm>
            <a:off x="5446173" y="5821874"/>
            <a:ext cx="1621921" cy="4570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p14:prism/>
      </p:transition>
    </mc:Choice>
    <mc:Fallback>
      <p:transition>
        <p:fade/>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3200" b="0" kern="1200">
          <a:solidFill>
            <a:schemeClr val="accent1"/>
          </a:solidFill>
          <a:latin typeface="Eurostile"/>
          <a:ea typeface="微软雅黑" panose="020B0503020204020204" charset="-122"/>
          <a:cs typeface="Eurostile"/>
        </a:defRPr>
      </a:lvl1pPr>
    </p:titleStyle>
    <p:bodyStyle>
      <a:lvl1pPr marL="228600" indent="-228600" algn="l" defTabSz="914400" rtl="0" eaLnBrk="1" latinLnBrk="0" hangingPunct="1">
        <a:spcBef>
          <a:spcPts val="800"/>
        </a:spcBef>
        <a:buClr>
          <a:schemeClr val="accent1"/>
        </a:buClr>
        <a:buSzPct val="75000"/>
        <a:buFont typeface="Wingdings" panose="05000000000000000000" pitchFamily="2" charset="2"/>
        <a:buChar char="n"/>
        <a:defRPr sz="2000" kern="1200">
          <a:solidFill>
            <a:schemeClr val="tx1">
              <a:lumMod val="65000"/>
              <a:lumOff val="35000"/>
            </a:schemeClr>
          </a:solidFill>
          <a:latin typeface="Eurostile"/>
          <a:ea typeface="华文细黑" panose="02010600040101010101" charset="-122"/>
          <a:cs typeface="Eurostile"/>
        </a:defRPr>
      </a:lvl1pPr>
      <a:lvl2pPr marL="457200" indent="-228600" algn="l" defTabSz="914400" rtl="0" eaLnBrk="1" latinLnBrk="0" hangingPunct="1">
        <a:spcBef>
          <a:spcPts val="600"/>
        </a:spcBef>
        <a:buClr>
          <a:schemeClr val="accent1">
            <a:lumMod val="60000"/>
            <a:lumOff val="40000"/>
          </a:schemeClr>
        </a:buClr>
        <a:buSzPct val="75000"/>
        <a:buFont typeface="Wingdings" panose="05000000000000000000" pitchFamily="2" charset="2"/>
        <a:buChar char="n"/>
        <a:defRPr sz="1800" kern="1200">
          <a:solidFill>
            <a:schemeClr val="tx1">
              <a:lumMod val="65000"/>
              <a:lumOff val="35000"/>
            </a:schemeClr>
          </a:solidFill>
          <a:latin typeface="Eurostile"/>
          <a:ea typeface="华文细黑" panose="02010600040101010101" charset="-122"/>
          <a:cs typeface="Eurostile"/>
        </a:defRPr>
      </a:lvl2pPr>
      <a:lvl3pPr marL="685800" indent="-228600" algn="l" defTabSz="914400" rtl="0" eaLnBrk="1" latinLnBrk="0" hangingPunct="1">
        <a:spcBef>
          <a:spcPts val="600"/>
        </a:spcBef>
        <a:buClr>
          <a:schemeClr val="accent1"/>
        </a:buClr>
        <a:buSzPct val="75000"/>
        <a:buFont typeface="Wingdings" panose="05000000000000000000" pitchFamily="2" charset="2"/>
        <a:buChar char="n"/>
        <a:defRPr sz="1800" kern="1200">
          <a:solidFill>
            <a:schemeClr val="tx1">
              <a:lumMod val="65000"/>
              <a:lumOff val="35000"/>
            </a:schemeClr>
          </a:solidFill>
          <a:latin typeface="Eurostile"/>
          <a:ea typeface="华文细黑" panose="02010600040101010101" charset="-122"/>
          <a:cs typeface="Eurostile"/>
        </a:defRPr>
      </a:lvl3pPr>
      <a:lvl4pPr marL="914400" indent="-228600" algn="l" defTabSz="914400" rtl="0" eaLnBrk="1" latinLnBrk="0" hangingPunct="1">
        <a:spcBef>
          <a:spcPts val="600"/>
        </a:spcBef>
        <a:buClr>
          <a:schemeClr val="accent1">
            <a:lumMod val="60000"/>
            <a:lumOff val="40000"/>
          </a:schemeClr>
        </a:buClr>
        <a:buSzPct val="75000"/>
        <a:buFont typeface="Wingdings" panose="05000000000000000000" pitchFamily="2" charset="2"/>
        <a:buChar char="n"/>
        <a:defRPr sz="1800" kern="1200">
          <a:solidFill>
            <a:schemeClr val="tx1">
              <a:lumMod val="65000"/>
              <a:lumOff val="35000"/>
            </a:schemeClr>
          </a:solidFill>
          <a:latin typeface="Eurostile"/>
          <a:ea typeface="华文细黑" panose="02010600040101010101" charset="-122"/>
          <a:cs typeface="Eurostile"/>
        </a:defRPr>
      </a:lvl4pPr>
      <a:lvl5pPr marL="1143000" indent="-228600" algn="l" defTabSz="914400" rtl="0" eaLnBrk="1" latinLnBrk="0" hangingPunct="1">
        <a:spcBef>
          <a:spcPts val="600"/>
        </a:spcBef>
        <a:buClr>
          <a:schemeClr val="accent1"/>
        </a:buClr>
        <a:buSzPct val="75000"/>
        <a:buFont typeface="Wingdings" panose="05000000000000000000" pitchFamily="2" charset="2"/>
        <a:buChar char="n"/>
        <a:defRPr sz="1800" kern="1200">
          <a:solidFill>
            <a:schemeClr val="tx1">
              <a:lumMod val="65000"/>
              <a:lumOff val="35000"/>
            </a:schemeClr>
          </a:solidFill>
          <a:latin typeface="Eurostile"/>
          <a:ea typeface="华文细黑" panose="02010600040101010101" charset="-122"/>
          <a:cs typeface="Eurostile"/>
        </a:defRPr>
      </a:lvl5pPr>
      <a:lvl6pPr marL="1377950" indent="-228600" algn="l" defTabSz="914400" rtl="0" eaLnBrk="1" latinLnBrk="0" hangingPunct="1">
        <a:spcBef>
          <a:spcPct val="20000"/>
        </a:spcBef>
        <a:buClr>
          <a:schemeClr val="accent1">
            <a:lumMod val="60000"/>
            <a:lumOff val="40000"/>
          </a:schemeClr>
        </a:buClr>
        <a:buSzPct val="75000"/>
        <a:buFont typeface="Wingdings" panose="05000000000000000000" pitchFamily="2" charset="2"/>
        <a:buChar char=""/>
        <a:defRPr lang="en-US" sz="1800" kern="1200" dirty="0" smtClean="0">
          <a:solidFill>
            <a:schemeClr val="tx1">
              <a:lumMod val="65000"/>
              <a:lumOff val="35000"/>
            </a:schemeClr>
          </a:solidFill>
          <a:latin typeface="Eurostile"/>
          <a:ea typeface="微软雅黑" panose="020B0503020204020204" charset="-122"/>
          <a:cs typeface="Eurostile"/>
        </a:defRPr>
      </a:lvl6pPr>
      <a:lvl7pPr marL="1603375" indent="-228600" algn="l" defTabSz="914400" rtl="0" eaLnBrk="1" latinLnBrk="0" hangingPunct="1">
        <a:spcBef>
          <a:spcPct val="20000"/>
        </a:spcBef>
        <a:buClr>
          <a:schemeClr val="accent1"/>
        </a:buClr>
        <a:buSzPct val="75000"/>
        <a:buFont typeface="Wingdings" panose="05000000000000000000" pitchFamily="2" charset="2"/>
        <a:buChar char=""/>
        <a:defRPr lang="en-US" sz="1800" kern="1200" baseline="0" dirty="0" smtClean="0">
          <a:solidFill>
            <a:schemeClr val="tx1">
              <a:lumMod val="65000"/>
              <a:lumOff val="35000"/>
            </a:schemeClr>
          </a:solidFill>
          <a:latin typeface="Eurostile"/>
          <a:ea typeface="微软雅黑" panose="020B0503020204020204" charset="-122"/>
          <a:cs typeface="Eurostile"/>
        </a:defRPr>
      </a:lvl7pPr>
      <a:lvl8pPr marL="1830705" indent="-228600" algn="l" defTabSz="914400" rtl="0" eaLnBrk="1" latinLnBrk="0" hangingPunct="1">
        <a:spcBef>
          <a:spcPct val="20000"/>
        </a:spcBef>
        <a:buClr>
          <a:schemeClr val="accent1">
            <a:lumMod val="60000"/>
            <a:lumOff val="40000"/>
          </a:schemeClr>
        </a:buClr>
        <a:buSzPct val="75000"/>
        <a:buFont typeface="Wingdings" panose="05000000000000000000" pitchFamily="2" charset="2"/>
        <a:buChar char=""/>
        <a:defRPr lang="en-US" sz="1800" kern="1200" baseline="0" dirty="0" smtClean="0">
          <a:solidFill>
            <a:schemeClr val="tx1">
              <a:lumMod val="65000"/>
              <a:lumOff val="35000"/>
            </a:schemeClr>
          </a:solidFill>
          <a:latin typeface="Eurostile"/>
          <a:ea typeface="微软雅黑" panose="020B0503020204020204" charset="-122"/>
          <a:cs typeface="Eurostile"/>
        </a:defRPr>
      </a:lvl8pPr>
      <a:lvl9pPr marL="2057400" indent="-228600" algn="l" defTabSz="914400" rtl="0" eaLnBrk="1" latinLnBrk="0" hangingPunct="1">
        <a:spcBef>
          <a:spcPct val="20000"/>
        </a:spcBef>
        <a:buClr>
          <a:schemeClr val="accent1"/>
        </a:buClr>
        <a:buSzPct val="75000"/>
        <a:buFont typeface="Wingdings" panose="05000000000000000000" pitchFamily="2" charset="2"/>
        <a:buChar char=""/>
        <a:defRPr lang="en-US" sz="1800" kern="1200" baseline="0" dirty="0">
          <a:solidFill>
            <a:schemeClr val="tx1">
              <a:lumMod val="65000"/>
              <a:lumOff val="35000"/>
            </a:schemeClr>
          </a:solidFill>
          <a:latin typeface="Eurostile"/>
          <a:ea typeface="微软雅黑" panose="020B0503020204020204" charset="-122"/>
          <a:cs typeface="Eurostile"/>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normAutofit/>
          </a:bodyPr>
          <a:p>
            <a:r>
              <a:rPr lang="en-US" altLang="zh-CN"/>
              <a:t>JSon </a:t>
            </a:r>
            <a:r>
              <a:rPr lang="zh-CN" altLang="en-US"/>
              <a:t>简介</a:t>
            </a:r>
            <a:endParaRPr lang="zh-CN" altLang="en-US"/>
          </a:p>
        </p:txBody>
      </p:sp>
      <p:sp>
        <p:nvSpPr>
          <p:cNvPr id="5" name="副标题 4"/>
          <p:cNvSpPr>
            <a:spLocks noGrp="1"/>
          </p:cNvSpPr>
          <p:nvPr>
            <p:ph type="subTitle" idx="1"/>
          </p:nvPr>
        </p:nvSpPr>
        <p:spPr/>
        <p:txBody>
          <a:bodyPr/>
          <a:p>
            <a:r>
              <a:rPr lang="en-US" altLang="zh-CN"/>
              <a:t>HTML</a:t>
            </a:r>
            <a:r>
              <a:rPr lang="zh-CN" altLang="en-US"/>
              <a:t>学院</a:t>
            </a:r>
            <a:r>
              <a:rPr lang="en-US" altLang="zh-CN"/>
              <a:t>-</a:t>
            </a:r>
            <a:r>
              <a:rPr lang="zh-CN" altLang="en-US"/>
              <a:t>张长征</a:t>
            </a:r>
            <a:endParaRPr lang="zh-CN" altLang="en-US"/>
          </a:p>
        </p:txBody>
      </p:sp>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JSON(JavaScript Object Notation) 是一种轻量级的数据交换格式。 易于人阅读和编写。同时也易于机器解析和生成。 它基于JavaScript Programming Language, Standard ECMA-262 3rd Edition - December 1999的一个子集。 JSON采用完全独立于语言的文本格式，但是也使用了类似于C语言家族的习惯（包括C, C++, C#, Java, JavaScript, Perl, Python等）。 这些特性使JSON成为理想的数据交换语言。</a:t>
            </a:r>
            <a:endParaRPr lang="zh-CN" altLang="en-US"/>
          </a:p>
        </p:txBody>
      </p:sp>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JSON建构于两种结构：</a:t>
            </a:r>
            <a:endParaRPr lang="zh-CN" altLang="en-US"/>
          </a:p>
        </p:txBody>
      </p:sp>
      <p:sp>
        <p:nvSpPr>
          <p:cNvPr id="3" name="内容占位符 2"/>
          <p:cNvSpPr>
            <a:spLocks noGrp="1"/>
          </p:cNvSpPr>
          <p:nvPr>
            <p:ph idx="1"/>
          </p:nvPr>
        </p:nvSpPr>
        <p:spPr/>
        <p:txBody>
          <a:bodyPr/>
          <a:p>
            <a:endParaRPr lang="zh-CN" altLang="en-US"/>
          </a:p>
          <a:p>
            <a:r>
              <a:rPr lang="zh-CN" altLang="en-US"/>
              <a:t>“名称/值”对的集合（A collection of name/value pairs）。不同的语言中，它被理解为对象（object），纪录（record），结构（struct），字典（dictionary），哈希表（hash table），有键列表（keyed list），或者关联数组 （associative array）。</a:t>
            </a:r>
            <a:endParaRPr lang="zh-CN" altLang="en-US"/>
          </a:p>
          <a:p>
            <a:r>
              <a:rPr lang="zh-CN" altLang="en-US"/>
              <a:t>值的有序列表（An ordered list of values）。在大部分语言中，它被理解为数组（array）。</a:t>
            </a:r>
            <a:endParaRPr lang="zh-CN" altLang="en-US"/>
          </a:p>
          <a:p>
            <a:endParaRPr lang="zh-CN" altLang="en-US"/>
          </a:p>
          <a:p>
            <a:r>
              <a:rPr lang="zh-CN" altLang="en-US"/>
              <a:t>事实上大部分现代计算机语言都以某种形式支持它们。这使得一种数据格式在同样基于这些结构的编程语言之间交换成为可能。</a:t>
            </a:r>
            <a:endParaRPr lang="zh-CN" altLang="en-US"/>
          </a:p>
        </p:txBody>
      </p:sp>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JSON</a:t>
            </a:r>
            <a:r>
              <a:rPr lang="zh-CN" altLang="en-US"/>
              <a:t>形式</a:t>
            </a:r>
            <a:endParaRPr lang="zh-CN" altLang="en-US"/>
          </a:p>
        </p:txBody>
      </p:sp>
      <p:sp>
        <p:nvSpPr>
          <p:cNvPr id="3" name="内容占位符 2"/>
          <p:cNvSpPr>
            <a:spLocks noGrp="1"/>
          </p:cNvSpPr>
          <p:nvPr>
            <p:ph idx="1"/>
          </p:nvPr>
        </p:nvSpPr>
        <p:spPr/>
        <p:txBody>
          <a:bodyPr/>
          <a:p>
            <a:r>
              <a:rPr lang="zh-CN" altLang="en-US"/>
              <a:t>JSON具有以下这些形式：</a:t>
            </a:r>
            <a:endParaRPr lang="zh-CN" altLang="en-US"/>
          </a:p>
          <a:p>
            <a:endParaRPr lang="zh-CN" altLang="en-US"/>
          </a:p>
          <a:p>
            <a:r>
              <a:rPr lang="zh-CN" altLang="en-US"/>
              <a:t>对象是一个无序的“‘名称/值’对”集合。一个对象以“{”（左括号）开始，“}”（右括号）结束。每个“名称”后跟一个“:”（冒号）；“‘名称/值’ 对”之间使用“,”（逗号）分隔。</a:t>
            </a:r>
            <a:endParaRPr lang="zh-CN" altLang="en-US"/>
          </a:p>
          <a:p>
            <a:endParaRPr lang="zh-CN" altLang="en-US"/>
          </a:p>
          <a:p>
            <a:endParaRPr lang="zh-CN" altLang="en-US"/>
          </a:p>
          <a:p>
            <a:endParaRPr lang="zh-CN" altLang="en-US"/>
          </a:p>
        </p:txBody>
      </p:sp>
      <p:pic>
        <p:nvPicPr>
          <p:cNvPr id="5" name="图片 4"/>
          <p:cNvPicPr>
            <a:picLocks noChangeAspect="1"/>
          </p:cNvPicPr>
          <p:nvPr/>
        </p:nvPicPr>
        <p:blipFill>
          <a:blip r:embed="rId1"/>
          <a:stretch>
            <a:fillRect/>
          </a:stretch>
        </p:blipFill>
        <p:spPr>
          <a:xfrm>
            <a:off x="2857500" y="3648710"/>
            <a:ext cx="6452235" cy="1301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数组是值（value）的有序集合。一个数组以“[”（左中括号）开始，“]”（右中括号）结束。值之间使用“,”（逗号）分隔。</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2545715" y="2746375"/>
            <a:ext cx="7099935" cy="1365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值（value）可以是双引号括起来的字符串（string）、数值(number)、true、false、 null、对象（object）或者数组（array）。这些结构可以嵌套。</a:t>
            </a:r>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1919605" y="2506345"/>
            <a:ext cx="8388985" cy="2997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sld>
</file>

<file path=ppt/theme/theme1.xml><?xml version="1.0" encoding="utf-8"?>
<a:theme xmlns:a="http://schemas.openxmlformats.org/drawingml/2006/main" name="公司模板">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优势">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优势">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Words>
  <Application>WPS 演示</Application>
  <PresentationFormat>宽屏</PresentationFormat>
  <Paragraphs>31</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宋体</vt:lpstr>
      <vt:lpstr>Wingdings</vt:lpstr>
      <vt:lpstr>Calibri Light</vt:lpstr>
      <vt:lpstr>Calibri</vt:lpstr>
      <vt:lpstr>微软雅黑</vt:lpstr>
      <vt:lpstr>黑体</vt:lpstr>
      <vt:lpstr>Eurostile</vt:lpstr>
      <vt:lpstr>华文细黑</vt:lpstr>
      <vt:lpstr>Segoe Print</vt:lpstr>
      <vt:lpstr>公司模板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张长征</cp:lastModifiedBy>
  <cp:revision>3</cp:revision>
  <dcterms:created xsi:type="dcterms:W3CDTF">2015-05-05T08:02:00Z</dcterms:created>
  <dcterms:modified xsi:type="dcterms:W3CDTF">2017-04-21T00:14:52Z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