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9" r:id="rId5"/>
    <p:sldId id="260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onnage/Arduino_Tes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6078" y="404664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IOT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56078" y="6294083"/>
            <a:ext cx="2747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</a:t>
            </a: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9659" y="5949280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4B5337-C23A-4C1B-BDE0-236CB56A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404664"/>
            <a:ext cx="7740352" cy="1069514"/>
          </a:xfrm>
        </p:spPr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 8266</a:t>
            </a:r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FD776039-E9AF-4ECB-A269-D4D337E289E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22" y="1844675"/>
            <a:ext cx="6252819" cy="4148138"/>
          </a:xfrm>
        </p:spPr>
      </p:pic>
    </p:spTree>
    <p:extLst>
      <p:ext uri="{BB962C8B-B14F-4D97-AF65-F5344CB8AC3E}">
        <p14:creationId xmlns:p14="http://schemas.microsoft.com/office/powerpoint/2010/main" val="35002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ตัวแทนเนื้อหา 7" descr="รูปภาพประกอบด้วย อุปกรณ์อิเล็กทรอนิกส์, วงจ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D53E24E-B46E-4391-BA6C-AB3181FC0EF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837156"/>
            <a:ext cx="7001470" cy="4019739"/>
          </a:xfr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8D0B0DD-2FD7-48A5-A8FD-7DBC75C3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การวัดอุณหภูมิ</a:t>
            </a:r>
            <a:endParaRPr lang="en-US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7033EED-5F34-44FF-9BE3-40BF74238FC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509150" y="3629341"/>
            <a:ext cx="3912548" cy="18722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4D41DE-014D-4311-B848-2C2490246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7" b="39659"/>
          <a:stretch/>
        </p:blipFill>
        <p:spPr bwMode="auto">
          <a:xfrm>
            <a:off x="3563888" y="1353287"/>
            <a:ext cx="1901536" cy="193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8C63B3E2-6BBE-4915-8007-2AFBE9D29D70}"/>
              </a:ext>
            </a:extLst>
          </p:cNvPr>
          <p:cNvSpPr/>
          <p:nvPr/>
        </p:nvSpPr>
        <p:spPr>
          <a:xfrm>
            <a:off x="611560" y="4325378"/>
            <a:ext cx="4572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th-TH" altLang="ko-KR" dirty="0">
                <a:latin typeface="Arial" pitchFamily="34" charset="0"/>
                <a:cs typeface="Arial" pitchFamily="34" charset="0"/>
              </a:rPr>
              <a:t>ผลลัพธ์ที่แสดงค่าออกมา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20DD2898-A02D-4E94-B447-D38599CC72E1}"/>
              </a:ext>
            </a:extLst>
          </p:cNvPr>
          <p:cNvSpPr/>
          <p:nvPr/>
        </p:nvSpPr>
        <p:spPr>
          <a:xfrm>
            <a:off x="1196171" y="2089588"/>
            <a:ext cx="150073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altLang="ko-KR" dirty="0">
                <a:latin typeface="Arial" pitchFamily="34" charset="0"/>
                <a:cs typeface="Arial" pitchFamily="34" charset="0"/>
              </a:rPr>
              <a:t>รูปการต่อวงจร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2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EFB081-B361-4850-8296-039C1F3D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วงจร</a:t>
            </a:r>
            <a:r>
              <a:rPr lang="th-TH" dirty="0" err="1"/>
              <a:t>อื่นๆ</a:t>
            </a:r>
            <a:r>
              <a:rPr lang="th-TH" dirty="0"/>
              <a:t>ที่ทดลอง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D29E5A-43E3-4A87-A619-AB9FB5BE1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6800"/>
          <a:stretch/>
        </p:blipFill>
        <p:spPr bwMode="auto">
          <a:xfrm>
            <a:off x="3995936" y="1289833"/>
            <a:ext cx="3912468" cy="21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C70CF75-9D7D-4AF5-AB17-408F3A822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2854" r="10607" b="13419"/>
          <a:stretch/>
        </p:blipFill>
        <p:spPr bwMode="auto">
          <a:xfrm rot="5400000">
            <a:off x="4974051" y="2747022"/>
            <a:ext cx="1956238" cy="39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8F636E71-5E0B-483B-91A9-8737377B3A45}"/>
              </a:ext>
            </a:extLst>
          </p:cNvPr>
          <p:cNvSpPr/>
          <p:nvPr/>
        </p:nvSpPr>
        <p:spPr>
          <a:xfrm>
            <a:off x="1043608" y="2204864"/>
            <a:ext cx="16476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altLang="ko-KR" dirty="0">
                <a:latin typeface="Arial" pitchFamily="34" charset="0"/>
                <a:cs typeface="Arial" pitchFamily="34" charset="0"/>
              </a:rPr>
              <a:t>กดปุ่มเปิดไฟ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A5BD4E5-3855-40FD-861D-95866E06E0A5}"/>
              </a:ext>
            </a:extLst>
          </p:cNvPr>
          <p:cNvSpPr/>
          <p:nvPr/>
        </p:nvSpPr>
        <p:spPr>
          <a:xfrm>
            <a:off x="850160" y="4463190"/>
            <a:ext cx="20345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altLang="ko-KR" dirty="0">
                <a:latin typeface="Arial" pitchFamily="34" charset="0"/>
                <a:cs typeface="Arial" pitchFamily="34" charset="0"/>
              </a:rPr>
              <a:t>ปรับระดับความสว่าง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51B0DE7A-C338-4E4E-A8C5-1ACC5FEE471A}"/>
              </a:ext>
            </a:extLst>
          </p:cNvPr>
          <p:cNvSpPr/>
          <p:nvPr/>
        </p:nvSpPr>
        <p:spPr>
          <a:xfrm>
            <a:off x="683568" y="5941756"/>
            <a:ext cx="5040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honnage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Arduino_Test</a:t>
            </a:r>
            <a:r>
              <a:rPr lang="en-US" dirty="0">
                <a:hlinkClick r:id="rId4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7423F0-4914-41E9-B07D-C4FC102F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อุปกรณ์ที่จะนำมาประกอบใช้</a:t>
            </a:r>
            <a:endParaRPr lang="en-US" dirty="0"/>
          </a:p>
        </p:txBody>
      </p:sp>
      <p:pic>
        <p:nvPicPr>
          <p:cNvPr id="6" name="รูปภาพ 5" descr="รูปภาพประกอบด้วย โต๊ะ, นั่ง, สีอ่อน, รีโมท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0B98F35-074C-481F-9C9B-2E76E3973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54" y="908720"/>
            <a:ext cx="1844824" cy="1844824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อุปกรณ์อิเล็กทรอนิกส์, วงจ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6B06A6F-11CF-4A8C-8322-2F724F99C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86" y="754973"/>
            <a:ext cx="2421701" cy="2421701"/>
          </a:xfrm>
          <a:prstGeom prst="rect">
            <a:avLst/>
          </a:prstGeom>
        </p:spPr>
      </p:pic>
      <p:pic>
        <p:nvPicPr>
          <p:cNvPr id="10" name="รูปภาพ 9" descr="รูปภาพประกอบด้วย อุปกรณ์อิเล็กทรอนิกส์, สเตอริโ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9DEB2F7-7739-4724-A5EB-EDFE55442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204811"/>
            <a:ext cx="1844824" cy="1844824"/>
          </a:xfrm>
          <a:prstGeom prst="rect">
            <a:avLst/>
          </a:prstGeom>
        </p:spPr>
      </p:pic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7F72A319-19A5-4090-8CC7-99BC3143EE93}"/>
              </a:ext>
            </a:extLst>
          </p:cNvPr>
          <p:cNvSpPr/>
          <p:nvPr/>
        </p:nvSpPr>
        <p:spPr>
          <a:xfrm>
            <a:off x="1112641" y="34290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Ultrasonic</a:t>
            </a:r>
            <a:r>
              <a:rPr lang="en-US" dirty="0">
                <a:solidFill>
                  <a:srgbClr val="9AA0A6"/>
                </a:solidFill>
                <a:latin typeface="Roboto"/>
              </a:rPr>
              <a:t> </a:t>
            </a:r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8A60B13D-7AEB-4F14-B952-20D0DED209EA}"/>
              </a:ext>
            </a:extLst>
          </p:cNvPr>
          <p:cNvSpPr/>
          <p:nvPr/>
        </p:nvSpPr>
        <p:spPr>
          <a:xfrm>
            <a:off x="7234788" y="342900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F3A975F9-D025-47D7-9213-52B0F3AD871C}"/>
              </a:ext>
            </a:extLst>
          </p:cNvPr>
          <p:cNvSpPr/>
          <p:nvPr/>
        </p:nvSpPr>
        <p:spPr>
          <a:xfrm>
            <a:off x="3847891" y="3429000"/>
            <a:ext cx="1507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295797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08F72D7-20B0-4BAC-A09C-C27A2A7D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0CFB8E3-0CA1-4D53-AFAF-26A5740DC47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82389" y="2276872"/>
            <a:ext cx="8086725" cy="1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6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67</Words>
  <Application>Microsoft Office PowerPoint</Application>
  <PresentationFormat>นำเสนอทางหน้าจอ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Roboto</vt:lpstr>
      <vt:lpstr>Office Theme</vt:lpstr>
      <vt:lpstr>Custom Design</vt:lpstr>
      <vt:lpstr>งานนำเสนอ PowerPoint</vt:lpstr>
      <vt:lpstr>NodeMCU 8266</vt:lpstr>
      <vt:lpstr> Free PPT _ Click to add title</vt:lpstr>
      <vt:lpstr>การวัดอุณหภูมิ</vt:lpstr>
      <vt:lpstr>วงจรอื่นๆที่ทดลอง</vt:lpstr>
      <vt:lpstr>อุปกรณ์ที่จะนำมาประกอบใช้</vt:lpstr>
      <vt:lpstr>Gantt Chart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passakorn phoyai</cp:lastModifiedBy>
  <cp:revision>37</cp:revision>
  <dcterms:created xsi:type="dcterms:W3CDTF">2014-04-01T16:35:38Z</dcterms:created>
  <dcterms:modified xsi:type="dcterms:W3CDTF">2020-12-10T17:21:15Z</dcterms:modified>
</cp:coreProperties>
</file>