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SpecialPlsOnTitleSld="0">
  <p:sldMasterIdLst>
    <p:sldMasterId id="2147483658" r:id="rId1"/>
  </p:sldMasterIdLst>
  <p:notesMasterIdLst>
    <p:notesMasterId r:id="rId2"/>
  </p:notesMasterIdLst>
  <p:sldIdLst>
    <p:sldId id="320" r:id="rId3"/>
    <p:sldId id="299" r:id="rId4"/>
    <p:sldId id="322" r:id="rId5"/>
    <p:sldId id="323" r:id="rId6"/>
    <p:sldId id="327" r:id="rId7"/>
    <p:sldId id="333" r:id="rId8"/>
    <p:sldId id="328" r:id="rId9"/>
    <p:sldId id="329" r:id="rId10"/>
    <p:sldId id="330" r:id="rId11"/>
    <p:sldId id="331" r:id="rId12"/>
    <p:sldId id="332" r:id="rId13"/>
    <p:sldId id="334" r:id="rId14"/>
    <p:sldId id="335" r:id="rId15"/>
    <p:sldId id="336" r:id="rId16"/>
    <p:sldId id="337" r:id="rId17"/>
    <p:sldId id="338" r:id="rId18"/>
    <p:sldId id="321" r:id="rId19"/>
    <p:sldId id="309" r:id="rId20"/>
    <p:sldId id="339" r:id="rId21"/>
    <p:sldId id="340" r:id="rId22"/>
    <p:sldId id="341" r:id="rId23"/>
    <p:sldId id="342" r:id="rId24"/>
    <p:sldId id="343" r:id="rId25"/>
    <p:sldId id="344" r:id="rId26"/>
    <p:sldId id="345" r:id="rId27"/>
    <p:sldId id="346" r:id="rId28"/>
    <p:sldId id="347" r:id="rId29"/>
  </p:sldIdLst>
  <p:sldSz cx="9906000" cy="6858000" type="A4"/>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4387" autoAdjust="0"/>
    <p:restoredTop sz="87388" autoAdjust="0"/>
  </p:normalViewPr>
  <p:slideViewPr>
    <p:cSldViewPr>
      <p:cViewPr>
        <p:scale>
          <a:sx n="110" d="100"/>
          <a:sy n="110" d="100"/>
        </p:scale>
        <p:origin x="1668" y="76"/>
      </p:cViewPr>
      <p:guideLst>
        <p:guide orient="horz" pos="2159"/>
        <p:guide pos="3119"/>
      </p:guideLst>
    </p:cSldViewPr>
  </p:slideViewPr>
  <p:notesTextViewPr>
    <p:cViewPr>
      <p:scale>
        <a:sx n="100" d="100"/>
        <a:sy n="100" d="100"/>
      </p:scale>
      <p:origin x="0" y="0"/>
    </p:cViewPr>
  </p:notesTextViewPr>
  <p:notesViewPr>
    <p:cSldViewPr>
      <p:cViewPr varScale="1">
        <p:scale>
          <a:sx n="87" d="100"/>
          <a:sy n="87" d="100"/>
        </p:scale>
        <p:origin x="-3244" y="-72"/>
      </p:cViewPr>
      <p:guideLst>
        <p:guide orient="horz" pos="2880"/>
        <p:guide pos="2159"/>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presProps" Target="presProps.xml"  /><Relationship Id="rId31" Type="http://schemas.openxmlformats.org/officeDocument/2006/relationships/viewProps" Target="viewProps.xml"  /><Relationship Id="rId32" Type="http://schemas.openxmlformats.org/officeDocument/2006/relationships/theme" Target="theme/theme1.xml"  /><Relationship Id="rId33" Type="http://schemas.openxmlformats.org/officeDocument/2006/relationships/tableStyles" Target="tableStyles.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2EC40DD3-ACBE-407C-9648-BBB6110A7554}" type="datetime1">
              <a:rPr lang="ko-KR" altLang="en-US"/>
              <a:pPr lvl="0">
                <a:defRPr/>
              </a:pPr>
              <a:t>2023-12-18</a:t>
            </a:fld>
            <a:endParaRPr lang="ko-KR" altLang="en-US"/>
          </a:p>
        </p:txBody>
      </p:sp>
      <p:sp>
        <p:nvSpPr>
          <p:cNvPr id="4" name="슬라이드 이미지 개체 틀 3"/>
          <p:cNvSpPr>
            <a:spLocks noGrp="1" noRot="1" noChangeAspect="1" noTextEdi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2E787A63-5962-4252-BD50-D94D34189AEA}"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en-US" altLang="ko-KR"/>
          </a:p>
        </p:txBody>
      </p:sp>
      <p:sp>
        <p:nvSpPr>
          <p:cNvPr id="3" name="슬라이드 노트 개체 틀 4"/>
          <p:cNvSpPr>
            <a:spLocks noGrp="1"/>
          </p:cNvSpPr>
          <p:nvPr>
            <p:ph type="body" sz="quarter" idx="3"/>
          </p:nvPr>
        </p:nvSpPr>
        <p:spPr/>
        <p:txBody>
          <a:bodyPr/>
          <a:lstStyle/>
          <a:p>
            <a:pPr>
              <a:defRPr/>
            </a:pPr>
            <a:r>
              <a:rPr lang="en-US" altLang="ko-KR"/>
              <a:t/>
            </a:r>
            <a:endParaRPr lang="en-US" altLang="ko-KR"/>
          </a:p>
        </p:txBody>
      </p:sp>
      <p:sp>
        <p:nvSpPr>
          <p:cNvPr id="4" name="슬라이드 번호 개체 틀 6"/>
          <p:cNvSpPr>
            <a:spLocks noGrp="1"/>
          </p:cNvSpPr>
          <p:nvPr>
            <p:ph type="sldNum" sz="quarter" idx="5"/>
          </p:nvPr>
        </p:nvSpPr>
        <p:spPr/>
        <p:txBody>
          <a:bodyPr/>
          <a:lstStyle/>
          <a:p>
            <a:pPr lvl="0">
              <a:defRPr/>
            </a:pPr>
            <a:fld id="{2E787A63-5962-4252-BD50-D94D34189AEA}" type="slidenum">
              <a:rPr lang="en-US" altLang="en-US"/>
              <a:pPr lvl="0">
                <a:defRPr/>
              </a:pPr>
              <a:t>3</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742950" y="2130426"/>
            <a:ext cx="8420100" cy="1470025"/>
          </a:xfrm>
          <a:ln>
            <a:solidFill>
              <a:schemeClr val="tx2">
                <a:lumMod val="20000"/>
                <a:lumOff val="80000"/>
              </a:schemeClr>
            </a:solidFill>
          </a:ln>
        </p:spPr>
        <p:txBody>
          <a:bodyPr>
            <a:normAutofit/>
          </a:bodyPr>
          <a:lstStyle>
            <a:lvl1pPr>
              <a:defRPr sz="4800" b="1">
                <a:solidFill>
                  <a:schemeClr val="tx2">
                    <a:lumMod val="60000"/>
                    <a:lumOff val="40000"/>
                  </a:schemeClr>
                </a:solidFill>
              </a:defRPr>
            </a:lvl1pPr>
          </a:lstStyle>
          <a:p>
            <a:r>
              <a:rPr lang="ko-KR" altLang="en-US" smtClean="0"/>
              <a:t>마스터 제목 스타일 편집</a:t>
            </a:r>
            <a:endParaRPr lang="ko-KR" altLang="en-US"/>
          </a:p>
        </p:txBody>
      </p:sp>
      <p:sp>
        <p:nvSpPr>
          <p:cNvPr id="4" name="날짜 개체 틀 3"/>
          <p:cNvSpPr>
            <a:spLocks noGrp="1"/>
          </p:cNvSpPr>
          <p:nvPr>
            <p:ph type="dt" sz="half" idx="10"/>
          </p:nvPr>
        </p:nvSpPr>
        <p:spPr/>
        <p:txBody>
          <a:bodyPr/>
          <a:lstStyle/>
          <a:p>
            <a:fld id="{68AD9042-A25A-402A-A8E3-24D7C49E3959}" type="datetime1">
              <a:rPr lang="ko-KR" altLang="en-US" smtClean="0"/>
              <a:t>2023-12-15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12BB15-63E4-4E33-A078-820FA21FAA81}" type="slidenum">
              <a:rPr lang="ko-KR" altLang="en-US" smtClean="0"/>
              <a:t>‹#›</a:t>
            </a:fld>
            <a:endParaRPr lang="ko-KR" altLang="en-US"/>
          </a:p>
        </p:txBody>
      </p:sp>
    </p:spTree>
    <p:extLst>
      <p:ext uri="{BB962C8B-B14F-4D97-AF65-F5344CB8AC3E}">
        <p14:creationId xmlns:p14="http://schemas.microsoft.com/office/powerpoint/2010/main" val="311993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344487" y="188640"/>
            <a:ext cx="9217025" cy="490066"/>
          </a:xfrm>
        </p:spPr>
        <p:txBody>
          <a:bodyPr>
            <a:normAutofit/>
          </a:bodyPr>
          <a:lstStyle>
            <a:lvl1pPr algn="l">
              <a:defRPr sz="2400" b="1">
                <a:solidFill>
                  <a:schemeClr val="tx2">
                    <a:lumMod val="60000"/>
                    <a:lumOff val="40000"/>
                  </a:schemeClr>
                </a:solidFill>
              </a:defRPr>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44488" y="836009"/>
            <a:ext cx="9217024" cy="5612242"/>
          </a:xfrm>
        </p:spPr>
        <p:txBody>
          <a:bodyPr>
            <a:normAutofit/>
          </a:bodyPr>
          <a:lstStyle>
            <a:lvl1pPr marL="342900" indent="-342900">
              <a:buClr>
                <a:schemeClr val="tx2">
                  <a:lumMod val="40000"/>
                  <a:lumOff val="60000"/>
                </a:schemeClr>
              </a:buClr>
              <a:buSzPct val="60000"/>
              <a:buFont typeface="맑은 고딕" panose="020B0503020000020004" pitchFamily="50" charset="-127"/>
              <a:buChar char="■"/>
              <a:defRPr sz="2000"/>
            </a:lvl1pPr>
            <a:lvl2pPr>
              <a:defRPr sz="2000"/>
            </a:lvl2pPr>
            <a:lvl3pPr>
              <a:defRPr sz="2000"/>
            </a:lvl3pPr>
            <a:lvl4pPr>
              <a:defRPr sz="2000"/>
            </a:lvl4pPr>
            <a:lvl5pPr>
              <a:defRPr sz="2000"/>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a:xfrm>
            <a:off x="344488" y="6448251"/>
            <a:ext cx="2311400" cy="365125"/>
          </a:xfrm>
        </p:spPr>
        <p:txBody>
          <a:bodyPr/>
          <a:lstStyle/>
          <a:p>
            <a:fld id="{59CD6F4D-8F41-4EAB-8EED-4A0E806C63CE}" type="datetime1">
              <a:rPr lang="ko-KR" altLang="en-US" smtClean="0"/>
              <a:t>2023-12-15</a:t>
            </a:fld>
            <a:endParaRPr lang="ko-KR" altLang="en-US"/>
          </a:p>
        </p:txBody>
      </p:sp>
      <p:sp>
        <p:nvSpPr>
          <p:cNvPr id="5" name="바닥글 개체 틀 4"/>
          <p:cNvSpPr>
            <a:spLocks noGrp="1"/>
          </p:cNvSpPr>
          <p:nvPr>
            <p:ph type="ftr" sz="quarter" idx="11"/>
          </p:nvPr>
        </p:nvSpPr>
        <p:spPr>
          <a:xfrm>
            <a:off x="3384550" y="6448251"/>
            <a:ext cx="3136900" cy="365125"/>
          </a:xfrm>
        </p:spPr>
        <p:txBody>
          <a:bodyPr/>
          <a:lstStyle/>
          <a:p>
            <a:endParaRPr lang="ko-KR" altLang="en-US" dirty="0"/>
          </a:p>
        </p:txBody>
      </p:sp>
      <p:sp>
        <p:nvSpPr>
          <p:cNvPr id="6" name="슬라이드 번호 개체 틀 5"/>
          <p:cNvSpPr>
            <a:spLocks noGrp="1"/>
          </p:cNvSpPr>
          <p:nvPr>
            <p:ph type="sldNum" sz="quarter" idx="12"/>
          </p:nvPr>
        </p:nvSpPr>
        <p:spPr>
          <a:xfrm>
            <a:off x="7250112" y="6448251"/>
            <a:ext cx="2311400" cy="365125"/>
          </a:xfrm>
        </p:spPr>
        <p:txBody>
          <a:bodyPr/>
          <a:lstStyle>
            <a:lvl1pPr algn="r">
              <a:defRPr b="0"/>
            </a:lvl1pPr>
          </a:lstStyle>
          <a:p>
            <a:fld id="{EE12BB15-63E4-4E33-A078-820FA21FAA81}" type="slidenum">
              <a:rPr lang="ko-KR" altLang="en-US" smtClean="0"/>
              <a:pPr/>
              <a:t>‹#›</a:t>
            </a:fld>
            <a:endParaRPr lang="ko-KR" altLang="en-US"/>
          </a:p>
        </p:txBody>
      </p:sp>
      <p:cxnSp>
        <p:nvCxnSpPr>
          <p:cNvPr id="8" name="직선 연결선 7"/>
          <p:cNvCxnSpPr/>
          <p:nvPr userDrawn="1"/>
        </p:nvCxnSpPr>
        <p:spPr>
          <a:xfrm>
            <a:off x="0" y="764704"/>
            <a:ext cx="9906000" cy="0"/>
          </a:xfrm>
          <a:prstGeom prst="line">
            <a:avLst/>
          </a:prstGeom>
          <a:ln w="19050">
            <a:solidFill>
              <a:schemeClr val="tx2">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725822"/>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50DD54-1AB2-4523-B356-55F1A82FD14C}" type="datetime1">
              <a:rPr lang="ko-KR" altLang="en-US" smtClean="0"/>
              <a:t>2023-12-15</a:t>
            </a:fld>
            <a:endParaRPr lang="ko-KR" altLang="en-US"/>
          </a:p>
        </p:txBody>
      </p:sp>
      <p:sp>
        <p:nvSpPr>
          <p:cNvPr id="5" name="바닥글 개체 틀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2BB15-63E4-4E33-A078-820FA21FAA81}" type="slidenum">
              <a:rPr lang="ko-KR" altLang="en-US" smtClean="0"/>
              <a:t>‹#›</a:t>
            </a:fld>
            <a:endParaRPr lang="ko-KR" altLang="en-US"/>
          </a:p>
        </p:txBody>
      </p:sp>
    </p:spTree>
    <p:extLst>
      <p:ext uri="{BB962C8B-B14F-4D97-AF65-F5344CB8AC3E}">
        <p14:creationId xmlns:p14="http://schemas.microsoft.com/office/powerpoint/2010/main" val="2949716685"/>
      </p:ext>
    </p:extLst>
  </p:cSld>
  <p:clrMap bg1="lt1" tx1="dk1" bg2="lt2" tx2="dk2" accent1="accent1" accent2="accent2" accent3="accent3" accent4="accent4" accent5="accent5" accent6="accent6" hlink="hlink" folHlink="folHlink"/>
  <p:sldLayoutIdLst>
    <p:sldLayoutId id="2147483652" r:id="rId1"/>
    <p:sldLayoutId id="2147483653" r:id="rId2"/>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2.xml"  /><Relationship Id="rId3" Type="http://schemas.openxmlformats.org/officeDocument/2006/relationships/image" Target="../media/image2.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solidFill>
            <a:schemeClr val="accent5">
              <a:lumMod val="40000"/>
              <a:lumOff val="60000"/>
            </a:schemeClr>
          </a:solidFill>
        </p:spPr>
        <p:txBody>
          <a:bodyPr/>
          <a:lstStyle/>
          <a:p>
            <a:r>
              <a:rPr lang="en-US" altLang="ko-KR" dirty="0" smtClean="0"/>
              <a:t>Spring</a:t>
            </a:r>
            <a:endParaRPr lang="ko-KR" altLang="en-US" dirty="0"/>
          </a:p>
        </p:txBody>
      </p:sp>
    </p:spTree>
    <p:extLst>
      <p:ext uri="{BB962C8B-B14F-4D97-AF65-F5344CB8AC3E}">
        <p14:creationId xmlns:p14="http://schemas.microsoft.com/office/powerpoint/2010/main" val="451420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Sprin</a:t>
            </a:r>
            <a:r>
              <a:rPr lang="en-US" altLang="ko-KR" dirty="0"/>
              <a:t>g</a:t>
            </a:r>
            <a:endParaRPr lang="ko-KR" altLang="en-US" dirty="0"/>
          </a:p>
        </p:txBody>
      </p:sp>
      <p:sp>
        <p:nvSpPr>
          <p:cNvPr id="3" name="내용 개체 틀 2"/>
          <p:cNvSpPr>
            <a:spLocks noGrp="1"/>
          </p:cNvSpPr>
          <p:nvPr>
            <p:ph idx="1"/>
          </p:nvPr>
        </p:nvSpPr>
        <p:spPr/>
        <p:txBody>
          <a:bodyPr/>
          <a:lstStyle/>
          <a:p>
            <a:r>
              <a:rPr lang="en-US" altLang="ko-KR" dirty="0" smtClean="0"/>
              <a:t>Spring </a:t>
            </a:r>
            <a:r>
              <a:rPr lang="en-US" altLang="ko-KR" dirty="0" smtClean="0"/>
              <a:t>MVC</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10</a:t>
            </a:fld>
            <a:endParaRPr lang="ko-KR" altLang="en-US"/>
          </a:p>
        </p:txBody>
      </p:sp>
      <p:pic>
        <p:nvPicPr>
          <p:cNvPr id="5" name="그림 4"/>
          <p:cNvPicPr>
            <a:picLocks noChangeAspect="1"/>
          </p:cNvPicPr>
          <p:nvPr/>
        </p:nvPicPr>
        <p:blipFill>
          <a:blip r:embed="rId2"/>
          <a:stretch>
            <a:fillRect/>
          </a:stretch>
        </p:blipFill>
        <p:spPr>
          <a:xfrm>
            <a:off x="208880" y="1340768"/>
            <a:ext cx="7041232" cy="2946909"/>
          </a:xfrm>
          <a:prstGeom prst="rect">
            <a:avLst/>
          </a:prstGeom>
        </p:spPr>
      </p:pic>
    </p:spTree>
    <p:extLst>
      <p:ext uri="{BB962C8B-B14F-4D97-AF65-F5344CB8AC3E}">
        <p14:creationId xmlns:p14="http://schemas.microsoft.com/office/powerpoint/2010/main" val="1285494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Sprin</a:t>
            </a:r>
            <a:r>
              <a:rPr lang="en-US" altLang="ko-KR" dirty="0"/>
              <a:t>g</a:t>
            </a:r>
            <a:endParaRPr lang="ko-KR" altLang="en-US" dirty="0"/>
          </a:p>
        </p:txBody>
      </p:sp>
      <p:sp>
        <p:nvSpPr>
          <p:cNvPr id="3" name="내용 개체 틀 2"/>
          <p:cNvSpPr>
            <a:spLocks noGrp="1"/>
          </p:cNvSpPr>
          <p:nvPr>
            <p:ph idx="1"/>
          </p:nvPr>
        </p:nvSpPr>
        <p:spPr/>
        <p:txBody>
          <a:bodyPr/>
          <a:lstStyle/>
          <a:p>
            <a:r>
              <a:rPr lang="en-US" altLang="ko-KR" dirty="0" smtClean="0"/>
              <a:t>Spring </a:t>
            </a:r>
            <a:r>
              <a:rPr lang="en-US" altLang="ko-KR" dirty="0" smtClean="0"/>
              <a:t>MVC</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11</a:t>
            </a:fld>
            <a:endParaRPr lang="ko-KR" altLang="en-US"/>
          </a:p>
        </p:txBody>
      </p:sp>
      <p:pic>
        <p:nvPicPr>
          <p:cNvPr id="5" name="그림 4"/>
          <p:cNvPicPr>
            <a:picLocks noChangeAspect="1"/>
          </p:cNvPicPr>
          <p:nvPr/>
        </p:nvPicPr>
        <p:blipFill>
          <a:blip r:embed="rId2"/>
          <a:stretch>
            <a:fillRect/>
          </a:stretch>
        </p:blipFill>
        <p:spPr>
          <a:xfrm>
            <a:off x="128465" y="836009"/>
            <a:ext cx="9073008" cy="5984746"/>
          </a:xfrm>
          <a:prstGeom prst="rect">
            <a:avLst/>
          </a:prstGeom>
        </p:spPr>
      </p:pic>
    </p:spTree>
    <p:extLst>
      <p:ext uri="{BB962C8B-B14F-4D97-AF65-F5344CB8AC3E}">
        <p14:creationId xmlns:p14="http://schemas.microsoft.com/office/powerpoint/2010/main" val="360155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Sprin</a:t>
            </a:r>
            <a:r>
              <a:rPr lang="en-US" altLang="ko-KR" dirty="0"/>
              <a:t>g</a:t>
            </a:r>
            <a:endParaRPr lang="ko-KR" altLang="en-US" dirty="0"/>
          </a:p>
        </p:txBody>
      </p:sp>
      <p:sp>
        <p:nvSpPr>
          <p:cNvPr id="3" name="내용 개체 틀 2"/>
          <p:cNvSpPr>
            <a:spLocks noGrp="1"/>
          </p:cNvSpPr>
          <p:nvPr>
            <p:ph idx="1"/>
          </p:nvPr>
        </p:nvSpPr>
        <p:spPr/>
        <p:txBody>
          <a:bodyPr/>
          <a:lstStyle/>
          <a:p>
            <a:r>
              <a:rPr lang="en-US" altLang="ko-KR" dirty="0" smtClean="0"/>
              <a:t>Spring </a:t>
            </a:r>
            <a:r>
              <a:rPr lang="en-US" altLang="ko-KR" dirty="0" smtClean="0"/>
              <a:t>MVC</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12</a:t>
            </a:fld>
            <a:endParaRPr lang="ko-KR" altLang="en-US"/>
          </a:p>
        </p:txBody>
      </p:sp>
      <p:pic>
        <p:nvPicPr>
          <p:cNvPr id="5" name="그림 4"/>
          <p:cNvPicPr>
            <a:picLocks noChangeAspect="1"/>
          </p:cNvPicPr>
          <p:nvPr/>
        </p:nvPicPr>
        <p:blipFill>
          <a:blip r:embed="rId2"/>
          <a:stretch>
            <a:fillRect/>
          </a:stretch>
        </p:blipFill>
        <p:spPr>
          <a:xfrm>
            <a:off x="128464" y="832628"/>
            <a:ext cx="9219514" cy="5761343"/>
          </a:xfrm>
          <a:prstGeom prst="rect">
            <a:avLst/>
          </a:prstGeom>
        </p:spPr>
      </p:pic>
    </p:spTree>
    <p:extLst>
      <p:ext uri="{BB962C8B-B14F-4D97-AF65-F5344CB8AC3E}">
        <p14:creationId xmlns:p14="http://schemas.microsoft.com/office/powerpoint/2010/main" val="2147997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Sprin</a:t>
            </a:r>
            <a:r>
              <a:rPr lang="en-US" altLang="ko-KR" dirty="0"/>
              <a:t>g</a:t>
            </a:r>
            <a:endParaRPr lang="ko-KR" altLang="en-US" dirty="0"/>
          </a:p>
        </p:txBody>
      </p:sp>
      <p:sp>
        <p:nvSpPr>
          <p:cNvPr id="3" name="내용 개체 틀 2"/>
          <p:cNvSpPr>
            <a:spLocks noGrp="1"/>
          </p:cNvSpPr>
          <p:nvPr>
            <p:ph idx="1"/>
          </p:nvPr>
        </p:nvSpPr>
        <p:spPr/>
        <p:txBody>
          <a:bodyPr/>
          <a:lstStyle/>
          <a:p>
            <a:r>
              <a:rPr lang="en-US" altLang="ko-KR" dirty="0" smtClean="0"/>
              <a:t>Spring </a:t>
            </a:r>
            <a:r>
              <a:rPr lang="en-US" altLang="ko-KR" dirty="0" smtClean="0"/>
              <a:t>MVC</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13</a:t>
            </a:fld>
            <a:endParaRPr lang="ko-KR" altLang="en-US"/>
          </a:p>
        </p:txBody>
      </p:sp>
      <p:pic>
        <p:nvPicPr>
          <p:cNvPr id="5" name="그림 4"/>
          <p:cNvPicPr>
            <a:picLocks noChangeAspect="1"/>
          </p:cNvPicPr>
          <p:nvPr/>
        </p:nvPicPr>
        <p:blipFill>
          <a:blip r:embed="rId2"/>
          <a:stretch>
            <a:fillRect/>
          </a:stretch>
        </p:blipFill>
        <p:spPr>
          <a:xfrm>
            <a:off x="632520" y="1225338"/>
            <a:ext cx="7641239" cy="5588038"/>
          </a:xfrm>
          <a:prstGeom prst="rect">
            <a:avLst/>
          </a:prstGeom>
        </p:spPr>
      </p:pic>
    </p:spTree>
    <p:extLst>
      <p:ext uri="{BB962C8B-B14F-4D97-AF65-F5344CB8AC3E}">
        <p14:creationId xmlns:p14="http://schemas.microsoft.com/office/powerpoint/2010/main" val="1353380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Sprin</a:t>
            </a:r>
            <a:r>
              <a:rPr lang="en-US" altLang="ko-KR" dirty="0"/>
              <a:t>g</a:t>
            </a:r>
            <a:endParaRPr lang="ko-KR" altLang="en-US" dirty="0"/>
          </a:p>
        </p:txBody>
      </p:sp>
      <p:sp>
        <p:nvSpPr>
          <p:cNvPr id="3" name="내용 개체 틀 2"/>
          <p:cNvSpPr>
            <a:spLocks noGrp="1"/>
          </p:cNvSpPr>
          <p:nvPr>
            <p:ph idx="1"/>
          </p:nvPr>
        </p:nvSpPr>
        <p:spPr/>
        <p:txBody>
          <a:bodyPr/>
          <a:lstStyle/>
          <a:p>
            <a:r>
              <a:rPr lang="en-US" altLang="ko-KR" dirty="0" smtClean="0"/>
              <a:t>Spring </a:t>
            </a:r>
            <a:r>
              <a:rPr lang="en-US" altLang="ko-KR" dirty="0" smtClean="0"/>
              <a:t>MVC</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14</a:t>
            </a:fld>
            <a:endParaRPr lang="ko-KR" altLang="en-US"/>
          </a:p>
        </p:txBody>
      </p:sp>
      <p:pic>
        <p:nvPicPr>
          <p:cNvPr id="5" name="그림 4"/>
          <p:cNvPicPr>
            <a:picLocks noChangeAspect="1"/>
          </p:cNvPicPr>
          <p:nvPr/>
        </p:nvPicPr>
        <p:blipFill>
          <a:blip r:embed="rId2"/>
          <a:stretch>
            <a:fillRect/>
          </a:stretch>
        </p:blipFill>
        <p:spPr>
          <a:xfrm>
            <a:off x="315110" y="863200"/>
            <a:ext cx="7770431" cy="5789733"/>
          </a:xfrm>
          <a:prstGeom prst="rect">
            <a:avLst/>
          </a:prstGeom>
        </p:spPr>
      </p:pic>
    </p:spTree>
    <p:extLst>
      <p:ext uri="{BB962C8B-B14F-4D97-AF65-F5344CB8AC3E}">
        <p14:creationId xmlns:p14="http://schemas.microsoft.com/office/powerpoint/2010/main" val="2338551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Sprin</a:t>
            </a:r>
            <a:r>
              <a:rPr lang="en-US" altLang="ko-KR" dirty="0"/>
              <a:t>g</a:t>
            </a:r>
            <a:endParaRPr lang="ko-KR" altLang="en-US" dirty="0"/>
          </a:p>
        </p:txBody>
      </p:sp>
      <p:sp>
        <p:nvSpPr>
          <p:cNvPr id="3" name="내용 개체 틀 2"/>
          <p:cNvSpPr>
            <a:spLocks noGrp="1"/>
          </p:cNvSpPr>
          <p:nvPr>
            <p:ph idx="1"/>
          </p:nvPr>
        </p:nvSpPr>
        <p:spPr/>
        <p:txBody>
          <a:bodyPr/>
          <a:lstStyle/>
          <a:p>
            <a:r>
              <a:rPr lang="en-US" altLang="ko-KR" dirty="0" smtClean="0"/>
              <a:t>Spring </a:t>
            </a:r>
            <a:r>
              <a:rPr lang="en-US" altLang="ko-KR" dirty="0" smtClean="0"/>
              <a:t>MVC</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15</a:t>
            </a:fld>
            <a:endParaRPr lang="ko-KR" altLang="en-US"/>
          </a:p>
        </p:txBody>
      </p:sp>
      <p:pic>
        <p:nvPicPr>
          <p:cNvPr id="5" name="그림 4"/>
          <p:cNvPicPr>
            <a:picLocks noChangeAspect="1"/>
          </p:cNvPicPr>
          <p:nvPr/>
        </p:nvPicPr>
        <p:blipFill>
          <a:blip r:embed="rId2"/>
          <a:stretch>
            <a:fillRect/>
          </a:stretch>
        </p:blipFill>
        <p:spPr>
          <a:xfrm>
            <a:off x="272480" y="845470"/>
            <a:ext cx="8069502" cy="5816595"/>
          </a:xfrm>
          <a:prstGeom prst="rect">
            <a:avLst/>
          </a:prstGeom>
        </p:spPr>
      </p:pic>
    </p:spTree>
    <p:extLst>
      <p:ext uri="{BB962C8B-B14F-4D97-AF65-F5344CB8AC3E}">
        <p14:creationId xmlns:p14="http://schemas.microsoft.com/office/powerpoint/2010/main" val="3911338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Sprin</a:t>
            </a:r>
            <a:r>
              <a:rPr lang="en-US" altLang="ko-KR" dirty="0"/>
              <a:t>g</a:t>
            </a:r>
            <a:endParaRPr lang="ko-KR" altLang="en-US" dirty="0"/>
          </a:p>
        </p:txBody>
      </p:sp>
      <p:sp>
        <p:nvSpPr>
          <p:cNvPr id="3" name="내용 개체 틀 2"/>
          <p:cNvSpPr>
            <a:spLocks noGrp="1"/>
          </p:cNvSpPr>
          <p:nvPr>
            <p:ph idx="1"/>
          </p:nvPr>
        </p:nvSpPr>
        <p:spPr/>
        <p:txBody>
          <a:bodyPr/>
          <a:lstStyle/>
          <a:p>
            <a:r>
              <a:rPr lang="en-US" altLang="ko-KR" dirty="0" smtClean="0"/>
              <a:t>Spring </a:t>
            </a:r>
            <a:r>
              <a:rPr lang="en-US" altLang="ko-KR" dirty="0" smtClean="0"/>
              <a:t>MVC</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16</a:t>
            </a:fld>
            <a:endParaRPr lang="ko-KR" altLang="en-US"/>
          </a:p>
        </p:txBody>
      </p:sp>
      <p:sp>
        <p:nvSpPr>
          <p:cNvPr id="5" name="직사각형 4"/>
          <p:cNvSpPr/>
          <p:nvPr/>
        </p:nvSpPr>
        <p:spPr>
          <a:xfrm>
            <a:off x="356036" y="1340768"/>
            <a:ext cx="1750800" cy="369332"/>
          </a:xfrm>
          <a:prstGeom prst="rect">
            <a:avLst/>
          </a:prstGeom>
        </p:spPr>
        <p:txBody>
          <a:bodyPr wrap="none">
            <a:spAutoFit/>
          </a:bodyPr>
          <a:lstStyle/>
          <a:p>
            <a:r>
              <a:rPr lang="ko-KR" altLang="en-US" dirty="0"/>
              <a:t>Spring-edu.pdf</a:t>
            </a:r>
          </a:p>
        </p:txBody>
      </p:sp>
    </p:spTree>
    <p:extLst>
      <p:ext uri="{BB962C8B-B14F-4D97-AF65-F5344CB8AC3E}">
        <p14:creationId xmlns:p14="http://schemas.microsoft.com/office/powerpoint/2010/main" val="845682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Sprin</a:t>
            </a:r>
            <a:r>
              <a:rPr lang="en-US" altLang="ko-KR" dirty="0"/>
              <a:t>g</a:t>
            </a:r>
            <a:endParaRPr lang="ko-KR" altLang="en-US" dirty="0"/>
          </a:p>
        </p:txBody>
      </p:sp>
      <p:sp>
        <p:nvSpPr>
          <p:cNvPr id="3" name="내용 개체 틀 2"/>
          <p:cNvSpPr>
            <a:spLocks noGrp="1"/>
          </p:cNvSpPr>
          <p:nvPr>
            <p:ph idx="1"/>
          </p:nvPr>
        </p:nvSpPr>
        <p:spPr/>
        <p:txBody>
          <a:bodyPr/>
          <a:lstStyle/>
          <a:p>
            <a:r>
              <a:rPr lang="en-US" altLang="ko-KR" dirty="0" smtClean="0"/>
              <a:t>Spring Tools 4</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17</a:t>
            </a:fld>
            <a:endParaRPr lang="ko-KR" altLang="en-US"/>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64" y="1508493"/>
            <a:ext cx="9492281" cy="4216339"/>
          </a:xfrm>
          <a:prstGeom prst="rect">
            <a:avLst/>
          </a:prstGeom>
        </p:spPr>
      </p:pic>
    </p:spTree>
    <p:extLst>
      <p:ext uri="{BB962C8B-B14F-4D97-AF65-F5344CB8AC3E}">
        <p14:creationId xmlns:p14="http://schemas.microsoft.com/office/powerpoint/2010/main" val="94577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DataBase</a:t>
            </a:r>
            <a:r>
              <a:rPr lang="en-US" altLang="ko-KR" dirty="0"/>
              <a:t> </a:t>
            </a:r>
            <a:r>
              <a:rPr lang="en-US" altLang="ko-KR" dirty="0">
                <a:sym typeface="Wingdings" panose="05000000000000000000" pitchFamily="2" charset="2"/>
              </a:rPr>
              <a:t></a:t>
            </a:r>
            <a:r>
              <a:rPr lang="en-US" altLang="ko-KR" dirty="0"/>
              <a:t> Modeling: Reverse Engineering</a:t>
            </a:r>
            <a:endParaRPr lang="ko-KR" altLang="en-US" dirty="0"/>
          </a:p>
        </p:txBody>
      </p:sp>
      <p:sp>
        <p:nvSpPr>
          <p:cNvPr id="3" name="내용 개체 틀 2"/>
          <p:cNvSpPr>
            <a:spLocks noGrp="1"/>
          </p:cNvSpPr>
          <p:nvPr>
            <p:ph idx="1"/>
          </p:nvPr>
        </p:nvSpPr>
        <p:spPr/>
        <p:txBody>
          <a:bodyPr/>
          <a:lstStyle/>
          <a:p>
            <a:r>
              <a:rPr lang="en-US" altLang="ko-KR" dirty="0" err="1" smtClean="0"/>
              <a:t>Hr</a:t>
            </a:r>
            <a:r>
              <a:rPr lang="en-US" altLang="ko-KR" smtClean="0"/>
              <a:t> ER </a:t>
            </a:r>
            <a:r>
              <a:rPr lang="en-US" altLang="ko-KR" dirty="0" smtClean="0"/>
              <a:t>Diagram</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18</a:t>
            </a:fld>
            <a:endParaRPr lang="ko-KR" altLang="en-US"/>
          </a:p>
        </p:txBody>
      </p:sp>
      <p:pic>
        <p:nvPicPr>
          <p:cNvPr id="5" name="그림 4"/>
          <p:cNvPicPr>
            <a:picLocks noChangeAspect="1"/>
          </p:cNvPicPr>
          <p:nvPr/>
        </p:nvPicPr>
        <p:blipFill>
          <a:blip r:embed="rId2"/>
          <a:stretch>
            <a:fillRect/>
          </a:stretch>
        </p:blipFill>
        <p:spPr>
          <a:xfrm>
            <a:off x="653688" y="1331869"/>
            <a:ext cx="6631248" cy="5255048"/>
          </a:xfrm>
          <a:prstGeom prst="rect">
            <a:avLst/>
          </a:prstGeom>
        </p:spPr>
      </p:pic>
    </p:spTree>
    <p:extLst>
      <p:ext uri="{BB962C8B-B14F-4D97-AF65-F5344CB8AC3E}">
        <p14:creationId xmlns:p14="http://schemas.microsoft.com/office/powerpoint/2010/main" val="3340435114"/>
      </p:ext>
    </p:extLst>
  </p:cSld>
  <p:clrMapOvr>
    <a:masterClrMapping/>
  </p:clrMapOvr>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a:pPr>
            <a:r>
              <a:rPr lang="en-US" altLang="ko-KR"/>
              <a:t>Spring</a:t>
            </a:r>
            <a:endParaRPr lang="ko-KR" altLang="en-US"/>
          </a:p>
        </p:txBody>
      </p:sp>
      <p:sp>
        <p:nvSpPr>
          <p:cNvPr id="3" name="내용 개체 틀 2"/>
          <p:cNvSpPr>
            <a:spLocks noGrp="1"/>
          </p:cNvSpPr>
          <p:nvPr>
            <p:ph idx="1"/>
          </p:nvPr>
        </p:nvSpPr>
        <p:spPr/>
        <p:txBody>
          <a:bodyPr/>
          <a:lstStyle/>
          <a:p>
            <a:pPr lvl="0">
              <a:defRPr/>
            </a:pPr>
            <a:r>
              <a:rPr lang="en-US" altLang="ko-KR"/>
              <a:t>Spring MVC</a:t>
            </a:r>
            <a:endParaRPr lang="ko-KR" altLang="en-US"/>
          </a:p>
        </p:txBody>
      </p:sp>
      <p:sp>
        <p:nvSpPr>
          <p:cNvPr id="4" name="슬라이드 번호 개체 틀 3"/>
          <p:cNvSpPr>
            <a:spLocks noGrp="1"/>
          </p:cNvSpPr>
          <p:nvPr>
            <p:ph type="sldNum" sz="quarter" idx="12"/>
          </p:nvPr>
        </p:nvSpPr>
        <p:spPr/>
        <p:txBody>
          <a:bodyPr/>
          <a:lstStyle/>
          <a:p>
            <a:pPr lvl="0">
              <a:defRPr/>
            </a:pPr>
            <a:fld id="{EE12BB15-63E4-4E33-A078-820FA21FAA81}" type="slidenum">
              <a:rPr lang="en-US" altLang="en-US"/>
              <a:pPr lvl="0">
                <a:defRPr/>
              </a:pPr>
              <a:t>19</a:t>
            </a:fld>
            <a:endParaRPr lang="en-US" altLang="en-US"/>
          </a:p>
        </p:txBody>
      </p:sp>
      <p:pic>
        <p:nvPicPr>
          <p:cNvPr id="6" name="그림 4"/>
          <p:cNvPicPr>
            <a:picLocks noChangeAspect="1"/>
          </p:cNvPicPr>
          <p:nvPr/>
        </p:nvPicPr>
        <p:blipFill rotWithShape="1">
          <a:blip r:embed="rId2"/>
          <a:stretch>
            <a:fillRect/>
          </a:stretch>
        </p:blipFill>
        <p:spPr>
          <a:xfrm>
            <a:off x="2792760" y="2132856"/>
            <a:ext cx="4604581" cy="327471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Sprin</a:t>
            </a:r>
            <a:r>
              <a:rPr lang="en-US" altLang="ko-KR" dirty="0"/>
              <a:t>g</a:t>
            </a:r>
            <a:endParaRPr lang="ko-KR" altLang="en-US" dirty="0"/>
          </a:p>
        </p:txBody>
      </p:sp>
      <p:sp>
        <p:nvSpPr>
          <p:cNvPr id="3" name="내용 개체 틀 2"/>
          <p:cNvSpPr>
            <a:spLocks noGrp="1"/>
          </p:cNvSpPr>
          <p:nvPr>
            <p:ph idx="1"/>
          </p:nvPr>
        </p:nvSpPr>
        <p:spPr/>
        <p:txBody>
          <a:bodyPr/>
          <a:lstStyle/>
          <a:p>
            <a:r>
              <a:rPr lang="en-US" altLang="ko-KR" smtClean="0"/>
              <a:t>Spring MVC</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2</a:t>
            </a:fld>
            <a:endParaRPr lang="ko-KR" altLang="en-US"/>
          </a:p>
        </p:txBody>
      </p:sp>
      <p:pic>
        <p:nvPicPr>
          <p:cNvPr id="7" name="그림 6"/>
          <p:cNvPicPr>
            <a:picLocks noChangeAspect="1"/>
          </p:cNvPicPr>
          <p:nvPr/>
        </p:nvPicPr>
        <p:blipFill>
          <a:blip r:embed="rId2"/>
          <a:stretch>
            <a:fillRect/>
          </a:stretch>
        </p:blipFill>
        <p:spPr>
          <a:xfrm>
            <a:off x="488504" y="1700808"/>
            <a:ext cx="8640381" cy="1686160"/>
          </a:xfrm>
          <a:prstGeom prst="rect">
            <a:avLst/>
          </a:prstGeom>
        </p:spPr>
      </p:pic>
    </p:spTree>
    <p:extLst>
      <p:ext uri="{BB962C8B-B14F-4D97-AF65-F5344CB8AC3E}">
        <p14:creationId xmlns:p14="http://schemas.microsoft.com/office/powerpoint/2010/main" val="96415534"/>
      </p:ext>
    </p:extLst>
  </p:cSld>
  <p:clrMapOvr>
    <a:masterClrMapping/>
  </p:clrMapOvr>
</p:sld>
</file>

<file path=ppt/slides/slide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a:pPr>
            <a:r>
              <a:rPr lang="en-US" altLang="ko-KR"/>
              <a:t>Spring</a:t>
            </a:r>
            <a:endParaRPr lang="ko-KR" altLang="en-US"/>
          </a:p>
        </p:txBody>
      </p:sp>
      <p:sp>
        <p:nvSpPr>
          <p:cNvPr id="3" name="내용 개체 틀 2"/>
          <p:cNvSpPr>
            <a:spLocks noGrp="1"/>
          </p:cNvSpPr>
          <p:nvPr>
            <p:ph idx="1"/>
          </p:nvPr>
        </p:nvSpPr>
        <p:spPr/>
        <p:txBody>
          <a:bodyPr/>
          <a:lstStyle/>
          <a:p>
            <a:pPr lvl="0">
              <a:defRPr/>
            </a:pPr>
            <a:r>
              <a:rPr lang="en-US" altLang="ko-KR"/>
              <a:t>Spring MVC</a:t>
            </a:r>
            <a:endParaRPr lang="ko-KR" altLang="en-US"/>
          </a:p>
        </p:txBody>
      </p:sp>
      <p:sp>
        <p:nvSpPr>
          <p:cNvPr id="4" name="슬라이드 번호 개체 틀 3"/>
          <p:cNvSpPr>
            <a:spLocks noGrp="1"/>
          </p:cNvSpPr>
          <p:nvPr>
            <p:ph type="sldNum" sz="quarter" idx="12"/>
          </p:nvPr>
        </p:nvSpPr>
        <p:spPr/>
        <p:txBody>
          <a:bodyPr/>
          <a:lstStyle/>
          <a:p>
            <a:pPr lvl="0">
              <a:defRPr/>
            </a:pPr>
            <a:fld id="{EE12BB15-63E4-4E33-A078-820FA21FAA81}" type="slidenum">
              <a:rPr lang="en-US" altLang="en-US"/>
              <a:pPr lvl="0">
                <a:defRPr/>
              </a:pPr>
              <a:t>20</a:t>
            </a:fld>
            <a:endParaRPr lang="en-US" altLang="en-US"/>
          </a:p>
        </p:txBody>
      </p:sp>
      <p:pic>
        <p:nvPicPr>
          <p:cNvPr id="7" name="그림 5"/>
          <p:cNvPicPr>
            <a:picLocks noChangeAspect="1"/>
          </p:cNvPicPr>
          <p:nvPr/>
        </p:nvPicPr>
        <p:blipFill rotWithShape="1">
          <a:blip r:embed="rId2"/>
          <a:stretch>
            <a:fillRect/>
          </a:stretch>
        </p:blipFill>
        <p:spPr>
          <a:xfrm>
            <a:off x="936103" y="1340768"/>
            <a:ext cx="7185248" cy="4691817"/>
          </a:xfrm>
          <a:prstGeom prst="rect">
            <a:avLst/>
          </a:prstGeom>
        </p:spPr>
      </p:pic>
      <p:sp>
        <p:nvSpPr>
          <p:cNvPr id="8" name="직사각형 4"/>
          <p:cNvSpPr/>
          <p:nvPr/>
        </p:nvSpPr>
        <p:spPr>
          <a:xfrm>
            <a:off x="992560" y="6228020"/>
            <a:ext cx="6716278" cy="369332"/>
          </a:xfrm>
          <a:prstGeom prst="rect">
            <a:avLst/>
          </a:prstGeom>
        </p:spPr>
        <p:txBody>
          <a:bodyPr wrap="square">
            <a:spAutoFit/>
          </a:bodyPr>
          <a:lstStyle/>
          <a:p>
            <a:pPr lvl="0">
              <a:defRPr/>
            </a:pPr>
            <a:r>
              <a:rPr lang="ko-KR" altLang="en-US"/>
              <a:t>https://maven.apache.org/repositories/index.html</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a:pPr>
            <a:r>
              <a:rPr lang="en-US" altLang="ko-KR"/>
              <a:t>Spring</a:t>
            </a:r>
            <a:endParaRPr lang="ko-KR" altLang="en-US"/>
          </a:p>
        </p:txBody>
      </p:sp>
      <p:sp>
        <p:nvSpPr>
          <p:cNvPr id="3" name="내용 개체 틀 2"/>
          <p:cNvSpPr>
            <a:spLocks noGrp="1"/>
          </p:cNvSpPr>
          <p:nvPr>
            <p:ph idx="1"/>
          </p:nvPr>
        </p:nvSpPr>
        <p:spPr/>
        <p:txBody>
          <a:bodyPr/>
          <a:lstStyle/>
          <a:p>
            <a:pPr lvl="0">
              <a:defRPr/>
            </a:pPr>
            <a:r>
              <a:rPr lang="en-US" altLang="ko-KR"/>
              <a:t>Spring MVC</a:t>
            </a:r>
            <a:endParaRPr lang="ko-KR" altLang="en-US"/>
          </a:p>
        </p:txBody>
      </p:sp>
      <p:sp>
        <p:nvSpPr>
          <p:cNvPr id="4" name="슬라이드 번호 개체 틀 3"/>
          <p:cNvSpPr>
            <a:spLocks noGrp="1"/>
          </p:cNvSpPr>
          <p:nvPr>
            <p:ph type="sldNum" sz="quarter" idx="12"/>
          </p:nvPr>
        </p:nvSpPr>
        <p:spPr/>
        <p:txBody>
          <a:bodyPr/>
          <a:lstStyle/>
          <a:p>
            <a:pPr lvl="0">
              <a:defRPr/>
            </a:pPr>
            <a:fld id="{EE12BB15-63E4-4E33-A078-820FA21FAA81}" type="slidenum">
              <a:rPr lang="en-US" altLang="en-US"/>
              <a:pPr lvl="0">
                <a:defRPr/>
              </a:pPr>
              <a:t>21</a:t>
            </a:fld>
            <a:endParaRPr lang="en-US" altLang="en-US"/>
          </a:p>
        </p:txBody>
      </p:sp>
      <p:sp>
        <p:nvSpPr>
          <p:cNvPr id="7" name=""/>
          <p:cNvSpPr/>
          <p:nvPr/>
        </p:nvSpPr>
        <p:spPr>
          <a:xfrm>
            <a:off x="3152800" y="2492896"/>
            <a:ext cx="2520280" cy="2088232"/>
          </a:xfrm>
          <a:prstGeom prst="triangle">
            <a:avLst>
              <a:gd name="adj" fmla="val 50000"/>
            </a:avLst>
          </a:prstGeom>
          <a:solidFill>
            <a:schemeClr val="lt1"/>
          </a:solidFill>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endParaRPr lang="ko-KR" altLang="en-US"/>
          </a:p>
        </p:txBody>
      </p:sp>
      <p:sp>
        <p:nvSpPr>
          <p:cNvPr id="8" name=""/>
          <p:cNvSpPr txBox="1"/>
          <p:nvPr/>
        </p:nvSpPr>
        <p:spPr>
          <a:xfrm>
            <a:off x="2388518" y="2982466"/>
            <a:ext cx="1556370" cy="446534"/>
          </a:xfrm>
          <a:prstGeom prst="rect">
            <a:avLst/>
          </a:prstGeom>
        </p:spPr>
        <p:txBody>
          <a:bodyPr wrap="square">
            <a:spAutoFit/>
          </a:bodyPr>
          <a:p>
            <a:pPr>
              <a:defRPr/>
            </a:pPr>
            <a:r>
              <a:rPr lang="en-US" altLang="en-US" sz="2400"/>
              <a:t>I.o.C</a:t>
            </a:r>
            <a:r>
              <a:rPr lang="en-US" altLang="ko-KR" sz="2400"/>
              <a:t>/DI</a:t>
            </a:r>
            <a:endParaRPr lang="en-US" altLang="ko-KR" sz="2400"/>
          </a:p>
        </p:txBody>
      </p:sp>
      <p:sp>
        <p:nvSpPr>
          <p:cNvPr id="9" name=""/>
          <p:cNvSpPr txBox="1"/>
          <p:nvPr/>
        </p:nvSpPr>
        <p:spPr>
          <a:xfrm>
            <a:off x="3972694" y="3645024"/>
            <a:ext cx="1556370" cy="449962"/>
          </a:xfrm>
          <a:prstGeom prst="rect">
            <a:avLst/>
          </a:prstGeom>
        </p:spPr>
        <p:txBody>
          <a:bodyPr wrap="square">
            <a:spAutoFit/>
          </a:bodyPr>
          <a:lstStyle/>
          <a:p>
            <a:pPr>
              <a:defRPr/>
            </a:pPr>
            <a:r>
              <a:rPr lang="en-US" altLang="ko-KR" sz="2400"/>
              <a:t>POJO</a:t>
            </a:r>
            <a:endParaRPr lang="en-US" altLang="ko-KR" sz="2400"/>
          </a:p>
        </p:txBody>
      </p:sp>
      <p:sp>
        <p:nvSpPr>
          <p:cNvPr id="10" name=""/>
          <p:cNvSpPr txBox="1"/>
          <p:nvPr/>
        </p:nvSpPr>
        <p:spPr>
          <a:xfrm>
            <a:off x="4016896" y="4707230"/>
            <a:ext cx="1556370" cy="449962"/>
          </a:xfrm>
          <a:prstGeom prst="rect">
            <a:avLst/>
          </a:prstGeom>
        </p:spPr>
        <p:txBody>
          <a:bodyPr wrap="square">
            <a:spAutoFit/>
          </a:bodyPr>
          <a:lstStyle/>
          <a:p>
            <a:pPr>
              <a:defRPr/>
            </a:pPr>
            <a:r>
              <a:rPr lang="en-US" altLang="ko-KR" sz="2400"/>
              <a:t>AOP</a:t>
            </a:r>
            <a:endParaRPr lang="en-US" altLang="ko-KR" sz="2400"/>
          </a:p>
        </p:txBody>
      </p:sp>
      <p:sp>
        <p:nvSpPr>
          <p:cNvPr id="11" name=""/>
          <p:cNvSpPr txBox="1"/>
          <p:nvPr/>
        </p:nvSpPr>
        <p:spPr>
          <a:xfrm>
            <a:off x="5241032" y="3068960"/>
            <a:ext cx="1556370" cy="453385"/>
          </a:xfrm>
          <a:prstGeom prst="rect">
            <a:avLst/>
          </a:prstGeom>
        </p:spPr>
        <p:txBody>
          <a:bodyPr wrap="square">
            <a:spAutoFit/>
          </a:bodyPr>
          <a:lstStyle/>
          <a:p>
            <a:pPr>
              <a:defRPr/>
            </a:pPr>
            <a:r>
              <a:rPr lang="en-US" altLang="ko-KR" sz="2400"/>
              <a:t>ASP</a:t>
            </a:r>
            <a:endParaRPr lang="en-US" altLang="ko-KR" sz="24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a:pPr>
            <a:r>
              <a:rPr lang="en-US" altLang="ko-KR"/>
              <a:t>Spring</a:t>
            </a:r>
            <a:endParaRPr lang="ko-KR" altLang="en-US"/>
          </a:p>
        </p:txBody>
      </p:sp>
      <p:sp>
        <p:nvSpPr>
          <p:cNvPr id="3" name="내용 개체 틀 2"/>
          <p:cNvSpPr>
            <a:spLocks noGrp="1"/>
          </p:cNvSpPr>
          <p:nvPr>
            <p:ph idx="1"/>
          </p:nvPr>
        </p:nvSpPr>
        <p:spPr/>
        <p:txBody>
          <a:bodyPr/>
          <a:lstStyle/>
          <a:p>
            <a:pPr lvl="0">
              <a:defRPr/>
            </a:pPr>
            <a:r>
              <a:rPr lang="en-US" altLang="ko-KR"/>
              <a:t>Spring MVC</a:t>
            </a:r>
            <a:endParaRPr lang="ko-KR" altLang="en-US"/>
          </a:p>
        </p:txBody>
      </p:sp>
      <p:sp>
        <p:nvSpPr>
          <p:cNvPr id="4" name="슬라이드 번호 개체 틀 3"/>
          <p:cNvSpPr>
            <a:spLocks noGrp="1"/>
          </p:cNvSpPr>
          <p:nvPr>
            <p:ph type="sldNum" sz="quarter" idx="12"/>
          </p:nvPr>
        </p:nvSpPr>
        <p:spPr/>
        <p:txBody>
          <a:bodyPr/>
          <a:lstStyle/>
          <a:p>
            <a:pPr lvl="0">
              <a:defRPr/>
            </a:pPr>
            <a:fld id="{EE12BB15-63E4-4E33-A078-820FA21FAA81}" type="slidenum">
              <a:rPr lang="en-US" altLang="en-US"/>
              <a:pPr lvl="0">
                <a:defRPr/>
              </a:pPr>
              <a:t>22</a:t>
            </a:fld>
            <a:endParaRPr lang="en-US"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a:pPr>
            <a:r>
              <a:rPr lang="en-US" altLang="ko-KR"/>
              <a:t>Spring</a:t>
            </a:r>
            <a:endParaRPr lang="ko-KR" altLang="en-US"/>
          </a:p>
        </p:txBody>
      </p:sp>
      <p:sp>
        <p:nvSpPr>
          <p:cNvPr id="3" name="내용 개체 틀 2"/>
          <p:cNvSpPr>
            <a:spLocks noGrp="1"/>
          </p:cNvSpPr>
          <p:nvPr>
            <p:ph idx="1"/>
          </p:nvPr>
        </p:nvSpPr>
        <p:spPr/>
        <p:txBody>
          <a:bodyPr/>
          <a:lstStyle/>
          <a:p>
            <a:pPr lvl="0">
              <a:defRPr/>
            </a:pPr>
            <a:r>
              <a:rPr lang="en-US" altLang="ko-KR"/>
              <a:t>Spring MVC</a:t>
            </a:r>
            <a:endParaRPr lang="ko-KR" altLang="en-US"/>
          </a:p>
        </p:txBody>
      </p:sp>
      <p:sp>
        <p:nvSpPr>
          <p:cNvPr id="4" name="슬라이드 번호 개체 틀 3"/>
          <p:cNvSpPr>
            <a:spLocks noGrp="1"/>
          </p:cNvSpPr>
          <p:nvPr>
            <p:ph type="sldNum" sz="quarter" idx="12"/>
          </p:nvPr>
        </p:nvSpPr>
        <p:spPr/>
        <p:txBody>
          <a:bodyPr/>
          <a:lstStyle/>
          <a:p>
            <a:pPr lvl="0">
              <a:defRPr/>
            </a:pPr>
            <a:fld id="{EE12BB15-63E4-4E33-A078-820FA21FAA81}" type="slidenum">
              <a:rPr lang="en-US" altLang="en-US"/>
              <a:pPr lvl="0">
                <a:defRPr/>
              </a:pPr>
              <a:t>23</a:t>
            </a:fld>
            <a:endParaRPr lang="en-US"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a:pPr>
            <a:r>
              <a:rPr lang="en-US" altLang="ko-KR"/>
              <a:t>Spring</a:t>
            </a:r>
            <a:endParaRPr lang="ko-KR" altLang="en-US"/>
          </a:p>
        </p:txBody>
      </p:sp>
      <p:sp>
        <p:nvSpPr>
          <p:cNvPr id="3" name="내용 개체 틀 2"/>
          <p:cNvSpPr>
            <a:spLocks noGrp="1"/>
          </p:cNvSpPr>
          <p:nvPr>
            <p:ph idx="1"/>
          </p:nvPr>
        </p:nvSpPr>
        <p:spPr/>
        <p:txBody>
          <a:bodyPr/>
          <a:lstStyle/>
          <a:p>
            <a:pPr lvl="0">
              <a:defRPr/>
            </a:pPr>
            <a:r>
              <a:rPr lang="en-US" altLang="ko-KR"/>
              <a:t>Spring MVC</a:t>
            </a:r>
            <a:endParaRPr lang="ko-KR" altLang="en-US"/>
          </a:p>
        </p:txBody>
      </p:sp>
      <p:sp>
        <p:nvSpPr>
          <p:cNvPr id="4" name="슬라이드 번호 개체 틀 3"/>
          <p:cNvSpPr>
            <a:spLocks noGrp="1"/>
          </p:cNvSpPr>
          <p:nvPr>
            <p:ph type="sldNum" sz="quarter" idx="12"/>
          </p:nvPr>
        </p:nvSpPr>
        <p:spPr/>
        <p:txBody>
          <a:bodyPr/>
          <a:lstStyle/>
          <a:p>
            <a:pPr lvl="0">
              <a:defRPr/>
            </a:pPr>
            <a:fld id="{EE12BB15-63E4-4E33-A078-820FA21FAA81}" type="slidenum">
              <a:rPr lang="en-US" altLang="en-US"/>
              <a:pPr lvl="0">
                <a:defRPr/>
              </a:pPr>
              <a:t>24</a:t>
            </a:fld>
            <a:endParaRPr lang="en-US"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a:pPr>
            <a:r>
              <a:rPr lang="en-US" altLang="ko-KR"/>
              <a:t>Spring</a:t>
            </a:r>
            <a:endParaRPr lang="ko-KR" altLang="en-US"/>
          </a:p>
        </p:txBody>
      </p:sp>
      <p:sp>
        <p:nvSpPr>
          <p:cNvPr id="3" name="내용 개체 틀 2"/>
          <p:cNvSpPr>
            <a:spLocks noGrp="1"/>
          </p:cNvSpPr>
          <p:nvPr>
            <p:ph idx="1"/>
          </p:nvPr>
        </p:nvSpPr>
        <p:spPr/>
        <p:txBody>
          <a:bodyPr/>
          <a:lstStyle/>
          <a:p>
            <a:pPr lvl="0">
              <a:defRPr/>
            </a:pPr>
            <a:r>
              <a:rPr lang="en-US" altLang="ko-KR"/>
              <a:t>Spring MVC</a:t>
            </a:r>
            <a:endParaRPr lang="ko-KR" altLang="en-US"/>
          </a:p>
        </p:txBody>
      </p:sp>
      <p:sp>
        <p:nvSpPr>
          <p:cNvPr id="4" name="슬라이드 번호 개체 틀 3"/>
          <p:cNvSpPr>
            <a:spLocks noGrp="1"/>
          </p:cNvSpPr>
          <p:nvPr>
            <p:ph type="sldNum" sz="quarter" idx="12"/>
          </p:nvPr>
        </p:nvSpPr>
        <p:spPr/>
        <p:txBody>
          <a:bodyPr/>
          <a:lstStyle/>
          <a:p>
            <a:pPr lvl="0">
              <a:defRPr/>
            </a:pPr>
            <a:fld id="{EE12BB15-63E4-4E33-A078-820FA21FAA81}" type="slidenum">
              <a:rPr lang="en-US" altLang="en-US"/>
              <a:pPr lvl="0">
                <a:defRPr/>
              </a:pPr>
              <a:t>25</a:t>
            </a:fld>
            <a:endParaRPr lang="en-US"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a:pPr>
            <a:r>
              <a:rPr lang="en-US" altLang="ko-KR"/>
              <a:t>Spring</a:t>
            </a:r>
            <a:endParaRPr lang="ko-KR" altLang="en-US"/>
          </a:p>
        </p:txBody>
      </p:sp>
      <p:sp>
        <p:nvSpPr>
          <p:cNvPr id="3" name="내용 개체 틀 2"/>
          <p:cNvSpPr>
            <a:spLocks noGrp="1"/>
          </p:cNvSpPr>
          <p:nvPr>
            <p:ph idx="1"/>
          </p:nvPr>
        </p:nvSpPr>
        <p:spPr/>
        <p:txBody>
          <a:bodyPr/>
          <a:lstStyle/>
          <a:p>
            <a:pPr lvl="0">
              <a:defRPr/>
            </a:pPr>
            <a:r>
              <a:rPr lang="en-US" altLang="ko-KR"/>
              <a:t>Spring MVC</a:t>
            </a:r>
            <a:endParaRPr lang="ko-KR" altLang="en-US"/>
          </a:p>
        </p:txBody>
      </p:sp>
      <p:sp>
        <p:nvSpPr>
          <p:cNvPr id="4" name="슬라이드 번호 개체 틀 3"/>
          <p:cNvSpPr>
            <a:spLocks noGrp="1"/>
          </p:cNvSpPr>
          <p:nvPr>
            <p:ph type="sldNum" sz="quarter" idx="12"/>
          </p:nvPr>
        </p:nvSpPr>
        <p:spPr/>
        <p:txBody>
          <a:bodyPr/>
          <a:lstStyle/>
          <a:p>
            <a:pPr lvl="0">
              <a:defRPr/>
            </a:pPr>
            <a:fld id="{EE12BB15-63E4-4E33-A078-820FA21FAA81}" type="slidenum">
              <a:rPr lang="en-US" altLang="en-US"/>
              <a:pPr lvl="0">
                <a:defRPr/>
              </a:pPr>
              <a:t>26</a:t>
            </a:fld>
            <a:endParaRPr lang="en-US"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a:pPr>
            <a:r>
              <a:rPr lang="en-US" altLang="ko-KR"/>
              <a:t>Spring</a:t>
            </a:r>
            <a:endParaRPr lang="ko-KR" altLang="en-US"/>
          </a:p>
        </p:txBody>
      </p:sp>
      <p:sp>
        <p:nvSpPr>
          <p:cNvPr id="3" name="내용 개체 틀 2"/>
          <p:cNvSpPr>
            <a:spLocks noGrp="1"/>
          </p:cNvSpPr>
          <p:nvPr>
            <p:ph idx="1"/>
          </p:nvPr>
        </p:nvSpPr>
        <p:spPr/>
        <p:txBody>
          <a:bodyPr/>
          <a:lstStyle/>
          <a:p>
            <a:pPr lvl="0">
              <a:defRPr/>
            </a:pPr>
            <a:r>
              <a:rPr lang="en-US" altLang="ko-KR"/>
              <a:t>Spring MVC</a:t>
            </a:r>
            <a:endParaRPr lang="ko-KR" altLang="en-US"/>
          </a:p>
        </p:txBody>
      </p:sp>
      <p:sp>
        <p:nvSpPr>
          <p:cNvPr id="4" name="슬라이드 번호 개체 틀 3"/>
          <p:cNvSpPr>
            <a:spLocks noGrp="1"/>
          </p:cNvSpPr>
          <p:nvPr>
            <p:ph type="sldNum" sz="quarter" idx="12"/>
          </p:nvPr>
        </p:nvSpPr>
        <p:spPr/>
        <p:txBody>
          <a:bodyPr/>
          <a:lstStyle/>
          <a:p>
            <a:pPr lvl="0">
              <a:defRPr/>
            </a:pPr>
            <a:fld id="{EE12BB15-63E4-4E33-A078-820FA21FAA81}" type="slidenum">
              <a:rPr lang="en-US" altLang="en-US"/>
              <a:pPr lvl="0">
                <a:defRPr/>
              </a:pPr>
              <a:t>27</a:t>
            </a:fld>
            <a:endParaRPr lang="en-US"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a:pPr>
            <a:r>
              <a:rPr lang="en-US" altLang="ko-KR"/>
              <a:t>Spring</a:t>
            </a:r>
            <a:endParaRPr lang="ko-KR" altLang="en-US"/>
          </a:p>
        </p:txBody>
      </p:sp>
      <p:sp>
        <p:nvSpPr>
          <p:cNvPr id="3" name="내용 개체 틀 2"/>
          <p:cNvSpPr>
            <a:spLocks noGrp="1"/>
          </p:cNvSpPr>
          <p:nvPr>
            <p:ph idx="1"/>
          </p:nvPr>
        </p:nvSpPr>
        <p:spPr/>
        <p:txBody>
          <a:bodyPr/>
          <a:lstStyle/>
          <a:p>
            <a:pPr lvl="0">
              <a:defRPr/>
            </a:pPr>
            <a:r>
              <a:rPr lang="en-US" altLang="ko-KR"/>
              <a:t>Spring MVC</a:t>
            </a:r>
            <a:endParaRPr lang="ko-KR" altLang="en-US"/>
          </a:p>
        </p:txBody>
      </p:sp>
      <p:sp>
        <p:nvSpPr>
          <p:cNvPr id="4" name="슬라이드 번호 개체 틀 3"/>
          <p:cNvSpPr>
            <a:spLocks noGrp="1"/>
          </p:cNvSpPr>
          <p:nvPr>
            <p:ph type="sldNum" sz="quarter" idx="12"/>
          </p:nvPr>
        </p:nvSpPr>
        <p:spPr/>
        <p:txBody>
          <a:bodyPr/>
          <a:lstStyle/>
          <a:p>
            <a:pPr lvl="0">
              <a:defRPr/>
            </a:pPr>
            <a:fld id="{EE12BB15-63E4-4E33-A078-820FA21FAA81}" type="slidenum">
              <a:rPr lang="en-US" altLang="en-US"/>
              <a:pPr lvl="0">
                <a:defRPr/>
              </a:pPr>
              <a:t>3</a:t>
            </a:fld>
            <a:endParaRPr lang="en-US" altLang="en-US"/>
          </a:p>
        </p:txBody>
      </p:sp>
      <p:pic>
        <p:nvPicPr>
          <p:cNvPr id="5" name="그림 4"/>
          <p:cNvPicPr>
            <a:picLocks noChangeAspect="1"/>
          </p:cNvPicPr>
          <p:nvPr/>
        </p:nvPicPr>
        <p:blipFill rotWithShape="1">
          <a:blip r:embed="rId3"/>
          <a:stretch>
            <a:fillRect/>
          </a:stretch>
        </p:blipFill>
        <p:spPr>
          <a:xfrm>
            <a:off x="0" y="1288153"/>
            <a:ext cx="9906000" cy="42816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Sprin</a:t>
            </a:r>
            <a:r>
              <a:rPr lang="en-US" altLang="ko-KR" dirty="0"/>
              <a:t>g</a:t>
            </a:r>
            <a:endParaRPr lang="ko-KR" altLang="en-US" dirty="0"/>
          </a:p>
        </p:txBody>
      </p:sp>
      <p:sp>
        <p:nvSpPr>
          <p:cNvPr id="3" name="내용 개체 틀 2"/>
          <p:cNvSpPr>
            <a:spLocks noGrp="1"/>
          </p:cNvSpPr>
          <p:nvPr>
            <p:ph idx="1"/>
          </p:nvPr>
        </p:nvSpPr>
        <p:spPr/>
        <p:txBody>
          <a:bodyPr/>
          <a:lstStyle/>
          <a:p>
            <a:r>
              <a:rPr lang="en-US" altLang="ko-KR" dirty="0" smtClean="0"/>
              <a:t>Spring </a:t>
            </a:r>
            <a:r>
              <a:rPr lang="en-US" altLang="ko-KR" dirty="0" smtClean="0"/>
              <a:t>MVC</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4</a:t>
            </a:fld>
            <a:endParaRPr lang="ko-KR" altLang="en-US"/>
          </a:p>
        </p:txBody>
      </p:sp>
      <p:pic>
        <p:nvPicPr>
          <p:cNvPr id="5" name="그림 4"/>
          <p:cNvPicPr>
            <a:picLocks noChangeAspect="1"/>
          </p:cNvPicPr>
          <p:nvPr/>
        </p:nvPicPr>
        <p:blipFill>
          <a:blip r:embed="rId2"/>
          <a:stretch>
            <a:fillRect/>
          </a:stretch>
        </p:blipFill>
        <p:spPr>
          <a:xfrm>
            <a:off x="920552" y="1277924"/>
            <a:ext cx="7434677" cy="5510483"/>
          </a:xfrm>
          <a:prstGeom prst="rect">
            <a:avLst/>
          </a:prstGeom>
        </p:spPr>
      </p:pic>
    </p:spTree>
    <p:extLst>
      <p:ext uri="{BB962C8B-B14F-4D97-AF65-F5344CB8AC3E}">
        <p14:creationId xmlns:p14="http://schemas.microsoft.com/office/powerpoint/2010/main" val="247880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Sprin</a:t>
            </a:r>
            <a:r>
              <a:rPr lang="en-US" altLang="ko-KR" dirty="0"/>
              <a:t>g</a:t>
            </a:r>
            <a:endParaRPr lang="ko-KR" altLang="en-US" dirty="0"/>
          </a:p>
        </p:txBody>
      </p:sp>
      <p:sp>
        <p:nvSpPr>
          <p:cNvPr id="3" name="내용 개체 틀 2"/>
          <p:cNvSpPr>
            <a:spLocks noGrp="1"/>
          </p:cNvSpPr>
          <p:nvPr>
            <p:ph idx="1"/>
          </p:nvPr>
        </p:nvSpPr>
        <p:spPr/>
        <p:txBody>
          <a:bodyPr/>
          <a:lstStyle/>
          <a:p>
            <a:r>
              <a:rPr lang="en-US" altLang="ko-KR" dirty="0" smtClean="0"/>
              <a:t>Spring </a:t>
            </a:r>
            <a:r>
              <a:rPr lang="en-US" altLang="ko-KR" dirty="0" smtClean="0"/>
              <a:t>MVC</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5</a:t>
            </a:fld>
            <a:endParaRPr lang="ko-KR" altLang="en-US"/>
          </a:p>
        </p:txBody>
      </p:sp>
      <p:pic>
        <p:nvPicPr>
          <p:cNvPr id="6" name="그림 5"/>
          <p:cNvPicPr>
            <a:picLocks noChangeAspect="1"/>
          </p:cNvPicPr>
          <p:nvPr/>
        </p:nvPicPr>
        <p:blipFill>
          <a:blip r:embed="rId2"/>
          <a:stretch>
            <a:fillRect/>
          </a:stretch>
        </p:blipFill>
        <p:spPr>
          <a:xfrm>
            <a:off x="632520" y="1340768"/>
            <a:ext cx="8468046" cy="5377675"/>
          </a:xfrm>
          <a:prstGeom prst="rect">
            <a:avLst/>
          </a:prstGeom>
        </p:spPr>
      </p:pic>
    </p:spTree>
    <p:extLst>
      <p:ext uri="{BB962C8B-B14F-4D97-AF65-F5344CB8AC3E}">
        <p14:creationId xmlns:p14="http://schemas.microsoft.com/office/powerpoint/2010/main" val="2893006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Sprin</a:t>
            </a:r>
            <a:r>
              <a:rPr lang="en-US" altLang="ko-KR" dirty="0"/>
              <a:t>g</a:t>
            </a:r>
            <a:endParaRPr lang="ko-KR" altLang="en-US" dirty="0"/>
          </a:p>
        </p:txBody>
      </p:sp>
      <p:sp>
        <p:nvSpPr>
          <p:cNvPr id="3" name="내용 개체 틀 2"/>
          <p:cNvSpPr>
            <a:spLocks noGrp="1"/>
          </p:cNvSpPr>
          <p:nvPr>
            <p:ph idx="1"/>
          </p:nvPr>
        </p:nvSpPr>
        <p:spPr/>
        <p:txBody>
          <a:bodyPr/>
          <a:lstStyle/>
          <a:p>
            <a:r>
              <a:rPr lang="en-US" altLang="ko-KR" dirty="0" smtClean="0"/>
              <a:t>Spring </a:t>
            </a:r>
            <a:r>
              <a:rPr lang="en-US" altLang="ko-KR" dirty="0" smtClean="0"/>
              <a:t>MVC</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6</a:t>
            </a:fld>
            <a:endParaRPr lang="ko-KR" altLang="en-US"/>
          </a:p>
        </p:txBody>
      </p:sp>
      <p:pic>
        <p:nvPicPr>
          <p:cNvPr id="5" name="그림 4"/>
          <p:cNvPicPr>
            <a:picLocks noChangeAspect="1"/>
          </p:cNvPicPr>
          <p:nvPr/>
        </p:nvPicPr>
        <p:blipFill>
          <a:blip r:embed="rId2"/>
          <a:stretch>
            <a:fillRect/>
          </a:stretch>
        </p:blipFill>
        <p:spPr>
          <a:xfrm>
            <a:off x="704529" y="1212762"/>
            <a:ext cx="6545584" cy="5111733"/>
          </a:xfrm>
          <a:prstGeom prst="rect">
            <a:avLst/>
          </a:prstGeom>
        </p:spPr>
      </p:pic>
      <p:sp>
        <p:nvSpPr>
          <p:cNvPr id="6" name="직사각형 5"/>
          <p:cNvSpPr/>
          <p:nvPr/>
        </p:nvSpPr>
        <p:spPr>
          <a:xfrm>
            <a:off x="92459" y="6553725"/>
            <a:ext cx="9721080" cy="276999"/>
          </a:xfrm>
          <a:prstGeom prst="rect">
            <a:avLst/>
          </a:prstGeom>
        </p:spPr>
        <p:txBody>
          <a:bodyPr wrap="square">
            <a:spAutoFit/>
          </a:bodyPr>
          <a:lstStyle/>
          <a:p>
            <a:r>
              <a:rPr lang="ko-KR" altLang="en-US" sz="1200" dirty="0"/>
              <a:t>https://namu.wiki/w/Spring%28%ED%94%84%EB%A0%88%EC%9E%84%EC%9B%8C%ED%81%AC%29</a:t>
            </a:r>
          </a:p>
        </p:txBody>
      </p:sp>
    </p:spTree>
    <p:extLst>
      <p:ext uri="{BB962C8B-B14F-4D97-AF65-F5344CB8AC3E}">
        <p14:creationId xmlns:p14="http://schemas.microsoft.com/office/powerpoint/2010/main" val="346674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Sprin</a:t>
            </a:r>
            <a:r>
              <a:rPr lang="en-US" altLang="ko-KR" dirty="0"/>
              <a:t>g</a:t>
            </a:r>
            <a:endParaRPr lang="ko-KR" altLang="en-US" dirty="0"/>
          </a:p>
        </p:txBody>
      </p:sp>
      <p:sp>
        <p:nvSpPr>
          <p:cNvPr id="3" name="내용 개체 틀 2"/>
          <p:cNvSpPr>
            <a:spLocks noGrp="1"/>
          </p:cNvSpPr>
          <p:nvPr>
            <p:ph idx="1"/>
          </p:nvPr>
        </p:nvSpPr>
        <p:spPr/>
        <p:txBody>
          <a:bodyPr/>
          <a:lstStyle/>
          <a:p>
            <a:r>
              <a:rPr lang="en-US" altLang="ko-KR" dirty="0" smtClean="0"/>
              <a:t>Spring </a:t>
            </a:r>
            <a:r>
              <a:rPr lang="en-US" altLang="ko-KR" dirty="0" smtClean="0"/>
              <a:t>MVC</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7</a:t>
            </a:fld>
            <a:endParaRPr lang="ko-KR" altLang="en-US"/>
          </a:p>
        </p:txBody>
      </p:sp>
      <p:sp>
        <p:nvSpPr>
          <p:cNvPr id="7" name="직사각형 6"/>
          <p:cNvSpPr/>
          <p:nvPr/>
        </p:nvSpPr>
        <p:spPr>
          <a:xfrm>
            <a:off x="128464" y="1340768"/>
            <a:ext cx="9577064" cy="4616648"/>
          </a:xfrm>
          <a:prstGeom prst="rect">
            <a:avLst/>
          </a:prstGeom>
        </p:spPr>
        <p:txBody>
          <a:bodyPr wrap="square">
            <a:spAutoFit/>
          </a:bodyPr>
          <a:lstStyle/>
          <a:p>
            <a:r>
              <a:rPr lang="ko-KR" altLang="en-US" sz="1400" dirty="0"/>
              <a:t>스프링 프레임워크의 특징은 아래와 같다.[3]</a:t>
            </a:r>
          </a:p>
          <a:p>
            <a:r>
              <a:rPr lang="ko-KR" altLang="en-US" sz="1400" dirty="0"/>
              <a:t>POJO(Plain Old Java Object) 방식: POJO는 Java EE의 EJB </a:t>
            </a:r>
            <a:r>
              <a:rPr lang="ko-KR" altLang="en-US" sz="1400" dirty="0" err="1"/>
              <a:t>를</a:t>
            </a:r>
            <a:r>
              <a:rPr lang="ko-KR" altLang="en-US" sz="1400" dirty="0"/>
              <a:t> 사용하면서 해당 플랫폼에 종속되어 있는 무거운 객체들을 만드는 것에 반발하며 나타난 용어다. 별도의 프레임워크 없이 Java EE를 사용할 때에 비해 특정 인터페이스를 직접 구현하거나 상속받을 필요가 없어 기존 라이브러리를 지원하기가 용이하고, 객체가 가볍다</a:t>
            </a:r>
            <a:r>
              <a:rPr lang="ko-KR" altLang="en-US" sz="1400" dirty="0" smtClean="0"/>
              <a:t>.</a:t>
            </a:r>
            <a:endParaRPr lang="en-US" altLang="ko-KR" sz="1400" dirty="0" smtClean="0"/>
          </a:p>
          <a:p>
            <a:endParaRPr lang="ko-KR" altLang="en-US" sz="1400" dirty="0"/>
          </a:p>
          <a:p>
            <a:r>
              <a:rPr lang="ko-KR" altLang="en-US" sz="1400" dirty="0"/>
              <a:t>관점 지향 프로그래밍(Aspect Oriented Programming, AOP): </a:t>
            </a:r>
            <a:r>
              <a:rPr lang="ko-KR" altLang="en-US" sz="1400" dirty="0" err="1"/>
              <a:t>로깅</a:t>
            </a:r>
            <a:r>
              <a:rPr lang="ko-KR" altLang="en-US" sz="1400" dirty="0"/>
              <a:t>, 트랜잭션, 보안 등 여러 모듈에서 공통적으로 사용하는 기능을 분리하여 관리할 수 있다. AspectJ를 포함하여 사용할 수 있고, 스프링에서 지원하는 실행에 조합하는 방식도 지원한다. 이 분리 관리한다는 게 개념이 처음에 </a:t>
            </a:r>
            <a:r>
              <a:rPr lang="ko-KR" altLang="en-US" sz="1400" dirty="0" err="1"/>
              <a:t>이해해기가</a:t>
            </a:r>
            <a:r>
              <a:rPr lang="ko-KR" altLang="en-US" sz="1400" dirty="0"/>
              <a:t> 어려운데, 추상/부모/클래스나 인터페이스로 관리된다는 게 아니라 모듈을 관리해주는 모듈을 상하/인터페이스 관계없이 따로 마련한다는 개념에 가깝다. 더 쉽게 이야기하자면 군대에서 보급품을 받는다고 가정하자. 상급부대(연대, 사단)에서 보급품을 </a:t>
            </a:r>
            <a:r>
              <a:rPr lang="ko-KR" altLang="en-US" sz="1400" dirty="0" err="1"/>
              <a:t>내려받는</a:t>
            </a:r>
            <a:r>
              <a:rPr lang="ko-KR" altLang="en-US" sz="1400" dirty="0"/>
              <a:t> 게 아니라. </a:t>
            </a:r>
            <a:r>
              <a:rPr lang="ko-KR" altLang="en-US" sz="1400" dirty="0" err="1"/>
              <a:t>국군복지단이나</a:t>
            </a:r>
            <a:r>
              <a:rPr lang="ko-KR" altLang="en-US" sz="1400" dirty="0"/>
              <a:t>/군수사령부 아저씨가 직접 가져오는 것을 생각해보면 쉽다. 당연히 군수사령부 예하부대 아저씨도 대대 소속이므로 상하 관계가 없지만 보급품에 한해서만 배부해주는 것이다</a:t>
            </a:r>
            <a:r>
              <a:rPr lang="ko-KR" altLang="en-US" sz="1400" dirty="0" smtClean="0"/>
              <a:t>.</a:t>
            </a:r>
            <a:endParaRPr lang="en-US" altLang="ko-KR" sz="1400" dirty="0" smtClean="0"/>
          </a:p>
          <a:p>
            <a:endParaRPr lang="ko-KR" altLang="en-US" sz="1400" dirty="0"/>
          </a:p>
          <a:p>
            <a:r>
              <a:rPr lang="ko-KR" altLang="en-US" sz="1400" dirty="0"/>
              <a:t>의존성 주입(Dependency Injection, DI): 프로그래밍에서 구성요소 간의 의존 관계가 소스코드 내부가 아닌 외부에서 설정을 통해 정의되는 방식이다. 코드 재사용을 높여 소스코드를 다양한 곳에 사용할 수 있으며 모듈간의 결합도도 낮출 수 있다. 계층, 서비스 간에 의존성이 존재하는 경우 스프링 프레임워크가 서로 연결시켜준다</a:t>
            </a:r>
            <a:r>
              <a:rPr lang="ko-KR" altLang="en-US" sz="1400" dirty="0" smtClean="0"/>
              <a:t>.</a:t>
            </a:r>
            <a:endParaRPr lang="en-US" altLang="ko-KR" sz="1400" dirty="0" smtClean="0"/>
          </a:p>
          <a:p>
            <a:endParaRPr lang="ko-KR" altLang="en-US" sz="1400" dirty="0"/>
          </a:p>
          <a:p>
            <a:r>
              <a:rPr lang="ko-KR" altLang="en-US" sz="1400" dirty="0"/>
              <a:t>제어 역전(Inversion of Control, IoC): 전통적인 프로그래밍에서는 개발자가 작성한 프로그램이 외부 라이브러리의 코드를 호출해서 이용했다. 제어 역전은 이와 반대로 외부 라이브러리 코드가 개발자의 코드를 호출하게 된다. 즉, </a:t>
            </a:r>
            <a:r>
              <a:rPr lang="ko-KR" altLang="en-US" sz="1400" dirty="0" err="1"/>
              <a:t>제어권이</a:t>
            </a:r>
            <a:r>
              <a:rPr lang="ko-KR" altLang="en-US" sz="1400" dirty="0"/>
              <a:t> 프레임워크에게 있어 필요에 따라 스프링 프레임워크가 사용자의 코드를 호출한다.</a:t>
            </a:r>
          </a:p>
          <a:p>
            <a:r>
              <a:rPr lang="ko-KR" altLang="en-US" sz="1400" dirty="0"/>
              <a:t>생명주기 관리: 스프링 프레임워크는 Java 객체의 생성, 소멸을 직접 관리하며 필요한 객체만 사용할 수 있다.</a:t>
            </a:r>
          </a:p>
        </p:txBody>
      </p:sp>
      <p:sp>
        <p:nvSpPr>
          <p:cNvPr id="8" name="직사각형 7"/>
          <p:cNvSpPr/>
          <p:nvPr/>
        </p:nvSpPr>
        <p:spPr>
          <a:xfrm>
            <a:off x="128464" y="6215315"/>
            <a:ext cx="9721080" cy="276999"/>
          </a:xfrm>
          <a:prstGeom prst="rect">
            <a:avLst/>
          </a:prstGeom>
        </p:spPr>
        <p:txBody>
          <a:bodyPr wrap="square">
            <a:spAutoFit/>
          </a:bodyPr>
          <a:lstStyle/>
          <a:p>
            <a:r>
              <a:rPr lang="ko-KR" altLang="en-US" sz="1200" dirty="0"/>
              <a:t>https://namu.wiki/w/Spring%28%ED%94%84%EB%A0%88%EC%9E%84%EC%9B%8C%ED%81%AC%29</a:t>
            </a:r>
          </a:p>
        </p:txBody>
      </p:sp>
    </p:spTree>
    <p:extLst>
      <p:ext uri="{BB962C8B-B14F-4D97-AF65-F5344CB8AC3E}">
        <p14:creationId xmlns:p14="http://schemas.microsoft.com/office/powerpoint/2010/main" val="4220037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Sprin</a:t>
            </a:r>
            <a:r>
              <a:rPr lang="en-US" altLang="ko-KR" dirty="0"/>
              <a:t>g</a:t>
            </a:r>
            <a:endParaRPr lang="ko-KR" altLang="en-US" dirty="0"/>
          </a:p>
        </p:txBody>
      </p:sp>
      <p:sp>
        <p:nvSpPr>
          <p:cNvPr id="3" name="내용 개체 틀 2"/>
          <p:cNvSpPr>
            <a:spLocks noGrp="1"/>
          </p:cNvSpPr>
          <p:nvPr>
            <p:ph idx="1"/>
          </p:nvPr>
        </p:nvSpPr>
        <p:spPr/>
        <p:txBody>
          <a:bodyPr/>
          <a:lstStyle/>
          <a:p>
            <a:r>
              <a:rPr lang="en-US" altLang="ko-KR" dirty="0" smtClean="0"/>
              <a:t>Spring </a:t>
            </a:r>
            <a:r>
              <a:rPr lang="en-US" altLang="ko-KR" dirty="0" smtClean="0"/>
              <a:t>MVC</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8</a:t>
            </a:fld>
            <a:endParaRPr lang="ko-KR" altLang="en-US"/>
          </a:p>
        </p:txBody>
      </p:sp>
      <p:pic>
        <p:nvPicPr>
          <p:cNvPr id="5" name="그림 4"/>
          <p:cNvPicPr>
            <a:picLocks noChangeAspect="1"/>
          </p:cNvPicPr>
          <p:nvPr/>
        </p:nvPicPr>
        <p:blipFill>
          <a:blip r:embed="rId2"/>
          <a:stretch>
            <a:fillRect/>
          </a:stretch>
        </p:blipFill>
        <p:spPr>
          <a:xfrm>
            <a:off x="344487" y="840725"/>
            <a:ext cx="7942322" cy="5792097"/>
          </a:xfrm>
          <a:prstGeom prst="rect">
            <a:avLst/>
          </a:prstGeom>
        </p:spPr>
      </p:pic>
    </p:spTree>
    <p:extLst>
      <p:ext uri="{BB962C8B-B14F-4D97-AF65-F5344CB8AC3E}">
        <p14:creationId xmlns:p14="http://schemas.microsoft.com/office/powerpoint/2010/main" val="549691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Sprin</a:t>
            </a:r>
            <a:r>
              <a:rPr lang="en-US" altLang="ko-KR" dirty="0"/>
              <a:t>g</a:t>
            </a:r>
            <a:endParaRPr lang="ko-KR" altLang="en-US" dirty="0"/>
          </a:p>
        </p:txBody>
      </p:sp>
      <p:sp>
        <p:nvSpPr>
          <p:cNvPr id="3" name="내용 개체 틀 2"/>
          <p:cNvSpPr>
            <a:spLocks noGrp="1"/>
          </p:cNvSpPr>
          <p:nvPr>
            <p:ph idx="1"/>
          </p:nvPr>
        </p:nvSpPr>
        <p:spPr/>
        <p:txBody>
          <a:bodyPr/>
          <a:lstStyle/>
          <a:p>
            <a:r>
              <a:rPr lang="en-US" altLang="ko-KR" dirty="0" smtClean="0"/>
              <a:t>Spring </a:t>
            </a:r>
            <a:r>
              <a:rPr lang="en-US" altLang="ko-KR" dirty="0" smtClean="0"/>
              <a:t>MVC</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9</a:t>
            </a:fld>
            <a:endParaRPr lang="ko-KR" altLang="en-US"/>
          </a:p>
        </p:txBody>
      </p:sp>
      <p:pic>
        <p:nvPicPr>
          <p:cNvPr id="5" name="그림 4"/>
          <p:cNvPicPr>
            <a:picLocks noChangeAspect="1"/>
          </p:cNvPicPr>
          <p:nvPr/>
        </p:nvPicPr>
        <p:blipFill>
          <a:blip r:embed="rId2"/>
          <a:stretch>
            <a:fillRect/>
          </a:stretch>
        </p:blipFill>
        <p:spPr>
          <a:xfrm>
            <a:off x="632520" y="1332090"/>
            <a:ext cx="6731214" cy="5481286"/>
          </a:xfrm>
          <a:prstGeom prst="rect">
            <a:avLst/>
          </a:prstGeom>
        </p:spPr>
      </p:pic>
    </p:spTree>
    <p:extLst>
      <p:ext uri="{BB962C8B-B14F-4D97-AF65-F5344CB8AC3E}">
        <p14:creationId xmlns:p14="http://schemas.microsoft.com/office/powerpoint/2010/main" val="1706411211"/>
      </p:ext>
    </p:extLst>
  </p:cSld>
  <p:clrMapOvr>
    <a:masterClrMapping/>
  </p:clrMapOvr>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nchor="ctr"/>
      <a:lstStyle>
        <a:defPPr algn="ctr">
          <a:defRPr lang="ko-KR" altLang="en-US"/>
        </a:defPPr>
      </a:lstStyle>
      <a:style>
        <a:lnRef idx="2">
          <a:schemeClr val="accent1">
            <a:shade val="2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bodyPr/>
      <a:lstStyle/>
    </a:txDef>
  </a:objectDefaul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340</ep:Words>
  <ep:PresentationFormat>A4 용지(210x297mm)</ep:PresentationFormat>
  <ep:Paragraphs>93</ep:Paragraphs>
  <ep:Slides>27</ep:Slides>
  <ep:Notes>1</ep:Notes>
  <ep:TotalTime>0</ep:TotalTime>
  <ep:HiddenSlides>0</ep:HiddenSlides>
  <ep:MMClips>0</ep:MMClips>
  <ep:HeadingPairs>
    <vt:vector size="4" baseType="variant">
      <vt:variant>
        <vt:lpstr>테마</vt:lpstr>
      </vt:variant>
      <vt:variant>
        <vt:i4>1</vt:i4>
      </vt:variant>
      <vt:variant>
        <vt:lpstr>슬라이드 제목</vt:lpstr>
      </vt:variant>
      <vt:variant>
        <vt:i4>27</vt:i4>
      </vt:variant>
    </vt:vector>
  </ep:HeadingPairs>
  <ep:TitlesOfParts>
    <vt:vector size="28" baseType="lpstr">
      <vt:lpstr>디자인 사용자 지정</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DataBase  Modeling: Reverse Engineering</vt:lpstr>
      <vt:lpstr>Spring</vt:lpstr>
      <vt:lpstr>Spring</vt:lpstr>
      <vt:lpstr>Spring</vt:lpstr>
      <vt:lpstr>Spring</vt:lpstr>
      <vt:lpstr>Spring</vt:lpstr>
      <vt:lpstr>Spring</vt:lpstr>
      <vt:lpstr>Spring</vt:lpstr>
      <vt:lpstr>Spring</vt:lpstr>
      <vt:lpstr>Spring</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2021-04-18T00:18:49.000</dcterms:created>
  <dc:creator>KEYONG HAE IM</dc:creator>
  <cp:lastModifiedBy>user</cp:lastModifiedBy>
  <dcterms:modified xsi:type="dcterms:W3CDTF">2023-12-18T01:19:45.796</dcterms:modified>
  <cp:revision>128</cp:revision>
  <dc:title>PowerPoint 프레젠테이션</dc:title>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