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sldIdLst>
    <p:sldId id="320" r:id="rId2"/>
    <p:sldId id="339" r:id="rId3"/>
    <p:sldId id="341" r:id="rId4"/>
    <p:sldId id="342" r:id="rId5"/>
    <p:sldId id="343" r:id="rId6"/>
    <p:sldId id="346" r:id="rId7"/>
    <p:sldId id="344" r:id="rId8"/>
    <p:sldId id="345" r:id="rId9"/>
    <p:sldId id="347" r:id="rId10"/>
    <p:sldId id="348" r:id="rId11"/>
    <p:sldId id="349" r:id="rId12"/>
    <p:sldId id="350" r:id="rId13"/>
    <p:sldId id="351" r:id="rId14"/>
    <p:sldId id="352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7" autoAdjust="0"/>
    <p:restoredTop sz="87388" autoAdjust="0"/>
  </p:normalViewPr>
  <p:slideViewPr>
    <p:cSldViewPr>
      <p:cViewPr varScale="1">
        <p:scale>
          <a:sx n="102" d="100"/>
          <a:sy n="102" d="100"/>
        </p:scale>
        <p:origin x="1668" y="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2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40DD3-ACBE-407C-9648-BBB6110A755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7A63-5962-4252-BD50-D94D34189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defRPr sz="4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9042-A25A-402A-A8E3-24D7C49E3959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7" y="188640"/>
            <a:ext cx="9217025" cy="49006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009"/>
            <a:ext cx="9217024" cy="5612242"/>
          </a:xfr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40000"/>
                  <a:lumOff val="60000"/>
                </a:schemeClr>
              </a:buClr>
              <a:buSzPct val="60000"/>
              <a:buFont typeface="맑은 고딕" panose="020B0503020000020004" pitchFamily="50" charset="-127"/>
              <a:buChar char="■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4488" y="6448251"/>
            <a:ext cx="2311400" cy="365125"/>
          </a:xfrm>
        </p:spPr>
        <p:txBody>
          <a:bodyPr/>
          <a:lstStyle/>
          <a:p>
            <a:fld id="{59CD6F4D-8F41-4EAB-8EED-4A0E806C63CE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48251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50112" y="6448251"/>
            <a:ext cx="2311400" cy="365125"/>
          </a:xfrm>
        </p:spPr>
        <p:txBody>
          <a:bodyPr/>
          <a:lstStyle>
            <a:lvl1pPr algn="r">
              <a:defRPr b="0"/>
            </a:lvl1pPr>
          </a:lstStyle>
          <a:p>
            <a:fld id="{EE12BB15-63E4-4E33-A078-820FA21FAA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64704"/>
            <a:ext cx="9906000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DD54-1AB2-4523-B356-55F1A82FD14C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BB15-63E4-4E33-A078-820FA21F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42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</p:spTree>
    <p:extLst>
      <p:ext uri="{BB962C8B-B14F-4D97-AF65-F5344CB8AC3E}">
        <p14:creationId xmlns:p14="http://schemas.microsoft.com/office/powerpoint/2010/main" val="181439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</p:spTree>
    <p:extLst>
      <p:ext uri="{BB962C8B-B14F-4D97-AF65-F5344CB8AC3E}">
        <p14:creationId xmlns:p14="http://schemas.microsoft.com/office/powerpoint/2010/main" val="50562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</p:spTree>
    <p:extLst>
      <p:ext uri="{BB962C8B-B14F-4D97-AF65-F5344CB8AC3E}">
        <p14:creationId xmlns:p14="http://schemas.microsoft.com/office/powerpoint/2010/main" val="4054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</p:spTree>
    <p:extLst>
      <p:ext uri="{BB962C8B-B14F-4D97-AF65-F5344CB8AC3E}">
        <p14:creationId xmlns:p14="http://schemas.microsoft.com/office/powerpoint/2010/main" val="35309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</p:spTree>
    <p:extLst>
      <p:ext uri="{BB962C8B-B14F-4D97-AF65-F5344CB8AC3E}">
        <p14:creationId xmlns:p14="http://schemas.microsoft.com/office/powerpoint/2010/main" val="205393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13" y="1988840"/>
            <a:ext cx="5210559" cy="4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808727"/>
            <a:ext cx="4744371" cy="46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988840"/>
            <a:ext cx="2394793" cy="41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5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3" y="1769808"/>
            <a:ext cx="6264696" cy="49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http://localhost:8080/board5_restapi/admin/user/kimchi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" y="2053997"/>
            <a:ext cx="611311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4" y="1988840"/>
            <a:ext cx="8306227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http://localhost:8080/board5_restapi/admin/user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" y="1916832"/>
            <a:ext cx="5060040" cy="39507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86253" y="1628800"/>
            <a:ext cx="4563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 {</a:t>
            </a:r>
          </a:p>
          <a:p>
            <a:r>
              <a:rPr lang="en-US" altLang="ko-KR" dirty="0"/>
              <a:t>        "</a:t>
            </a:r>
            <a:r>
              <a:rPr lang="en-US" altLang="ko-KR" dirty="0" err="1"/>
              <a:t>userId</a:t>
            </a:r>
            <a:r>
              <a:rPr lang="en-US" altLang="ko-KR" dirty="0"/>
              <a:t>": "kimchi",</a:t>
            </a:r>
          </a:p>
          <a:p>
            <a:r>
              <a:rPr lang="en-US" altLang="ko-KR" dirty="0"/>
              <a:t>        "</a:t>
            </a:r>
            <a:r>
              <a:rPr lang="en-US" altLang="ko-KR" dirty="0" err="1"/>
              <a:t>userName</a:t>
            </a:r>
            <a:r>
              <a:rPr lang="en-US" altLang="ko-KR" dirty="0"/>
              <a:t>": "kimchi",</a:t>
            </a:r>
          </a:p>
          <a:p>
            <a:r>
              <a:rPr lang="en-US" altLang="ko-KR" dirty="0"/>
              <a:t>        "</a:t>
            </a:r>
            <a:r>
              <a:rPr lang="en-US" altLang="ko-KR" dirty="0" err="1"/>
              <a:t>userPwd</a:t>
            </a:r>
            <a:r>
              <a:rPr lang="en-US" altLang="ko-KR" dirty="0"/>
              <a:t>": "1234",</a:t>
            </a:r>
          </a:p>
          <a:p>
            <a:r>
              <a:rPr lang="en-US" altLang="ko-KR" dirty="0"/>
              <a:t>        "</a:t>
            </a:r>
            <a:r>
              <a:rPr lang="en-US" altLang="ko-KR" dirty="0" err="1"/>
              <a:t>emailId</a:t>
            </a:r>
            <a:r>
              <a:rPr lang="en-US" altLang="ko-KR" dirty="0"/>
              <a:t>": "kimchi",</a:t>
            </a:r>
          </a:p>
          <a:p>
            <a:r>
              <a:rPr lang="en-US" altLang="ko-KR" dirty="0"/>
              <a:t>        "</a:t>
            </a:r>
            <a:r>
              <a:rPr lang="en-US" altLang="ko-KR" dirty="0" err="1"/>
              <a:t>emailDomain</a:t>
            </a:r>
            <a:r>
              <a:rPr lang="en-US" altLang="ko-KR" dirty="0"/>
              <a:t>": "google.com",</a:t>
            </a:r>
          </a:p>
          <a:p>
            <a:r>
              <a:rPr lang="en-US" altLang="ko-KR" dirty="0"/>
              <a:t>        "</a:t>
            </a:r>
            <a:r>
              <a:rPr lang="en-US" altLang="ko-KR" dirty="0" err="1"/>
              <a:t>joinDate</a:t>
            </a:r>
            <a:r>
              <a:rPr lang="en-US" altLang="ko-KR" dirty="0"/>
              <a:t>": "2023-10-30 10:36:51"</a:t>
            </a:r>
          </a:p>
          <a:p>
            <a:r>
              <a:rPr lang="en-US" altLang="ko-KR" dirty="0"/>
              <a:t> 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582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478" y="1277827"/>
            <a:ext cx="93610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http://localhost:8096/jwtspring/api/auth/signup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"username": "</a:t>
            </a:r>
            <a:r>
              <a:rPr lang="en-US" altLang="ko-KR" dirty="0" err="1"/>
              <a:t>james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    "email": "james@naver.com",</a:t>
            </a:r>
          </a:p>
          <a:p>
            <a:r>
              <a:rPr lang="en-US" altLang="ko-KR" dirty="0"/>
              <a:t>    "password": "123456",</a:t>
            </a:r>
          </a:p>
          <a:p>
            <a:r>
              <a:rPr lang="en-US" altLang="ko-KR" dirty="0"/>
              <a:t>    "role": ["</a:t>
            </a:r>
            <a:r>
              <a:rPr lang="en-US" altLang="ko-KR" dirty="0" err="1"/>
              <a:t>mod","user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" y="3162526"/>
            <a:ext cx="7568299" cy="34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236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12978</TotalTime>
  <Words>71</Words>
  <Application>Microsoft Office PowerPoint</Application>
  <PresentationFormat>A4 용지(210x297mm)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디자인 사용자 지정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  <vt:lpstr>Postman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KEYONG HAE IM</dc:creator>
  <cp:lastModifiedBy>hyoeun</cp:lastModifiedBy>
  <cp:revision>223</cp:revision>
  <dcterms:created xsi:type="dcterms:W3CDTF">2021-04-18T00:18:49Z</dcterms:created>
  <dcterms:modified xsi:type="dcterms:W3CDTF">2023-11-13T14:58:51Z</dcterms:modified>
</cp:coreProperties>
</file>