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33279-5747-1B05-8E2E-98CF48FC1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237BD5-C720-C313-B4ED-6F3193F86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7A894-C952-168B-4E5B-687E76A6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0F92-D147-4ADA-AA69-BD1349AA5E3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A102B-14AE-9334-966E-09F3A33F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55785-FEC4-8A28-BA15-1266E794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B903-383A-4742-94D7-9981FAA37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16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93A79-F738-31F2-82A2-D5BE7905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9A5F22-67AC-278F-6B5D-A60003DB1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3FCA8-8754-164C-5C9D-44C8BD2F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0F92-D147-4ADA-AA69-BD1349AA5E3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F50CA-E5FE-43F0-CA12-53E0A73A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CC4DA-4FE2-95CF-0298-46D53CDC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B903-383A-4742-94D7-9981FAA37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18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4285CE-C8CF-69D1-9743-36A6ACFA4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678475-DBF3-58A3-D04E-239577E93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1588D-71D9-B535-3964-668B976C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0F92-D147-4ADA-AA69-BD1349AA5E3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FA72F-DC11-4429-313C-8E8CD26D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8E701-16DD-D0B8-AAE3-14B0091C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B903-383A-4742-94D7-9981FAA37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0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D9F32-DB0D-A38D-B6CA-7F991C79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501C4-71E3-6059-8BC7-C921B53A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5B8CB-CBD0-D27E-E660-8F04301D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0F92-D147-4ADA-AA69-BD1349AA5E3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43708-631E-D851-40FC-A4552106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5D8D9-04DA-DDF0-C98D-0A16730B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B903-383A-4742-94D7-9981FAA37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84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FB5D2-6138-C043-01E1-28530EE9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503AE-A223-0E4D-CC0A-AA2F7C48E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F1E595-AC94-CD67-0E15-AF763072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0F92-D147-4ADA-AA69-BD1349AA5E3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95C2B-B720-AF92-DCDB-3C8CECD4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B8D94F-7165-0461-6383-18FE3CED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B903-383A-4742-94D7-9981FAA37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2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6DC87-675A-93C5-1335-2808F52A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B9816-FF96-8493-600A-33C57F357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84AF5B-0EB1-3EBD-6511-762963172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06CC33-0BA9-F64B-D22C-0378372A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0F92-D147-4ADA-AA69-BD1349AA5E3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7FDDD9-276D-C39C-23A9-D7D41A34F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71519-2416-9790-EFE1-2BC382AF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B903-383A-4742-94D7-9981FAA37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47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104CE-7B1A-7CFD-9A77-72A9377F7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BD62D1-42F9-7DF9-619C-18B7C4915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5A0C99-FD29-80E5-65D7-D049C183C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38B6A6-8BAB-2EDE-20FF-7592CCEEA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C8372A-4B3D-8607-BF69-AAD7B1C0A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C40634-059A-FF24-1310-18F953DC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0F92-D147-4ADA-AA69-BD1349AA5E3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83ACDE-C8D8-3E8E-5A97-D7C4B464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965522-F638-E00B-172C-C3FC46EF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B903-383A-4742-94D7-9981FAA37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34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20C7A-A0B0-1FEB-BE28-6115648B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052BA2-C1C4-2ABF-2023-9C87E24BB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0F92-D147-4ADA-AA69-BD1349AA5E3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85F512-B0F5-3EAA-C7A9-464CB5EC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E9FADD-C509-B3A5-99FC-5D63DA3F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B903-383A-4742-94D7-9981FAA37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79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8A0D1F-EFEB-C5E7-3F98-F7FF9AA66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0F92-D147-4ADA-AA69-BD1349AA5E3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A72C76-9328-38A7-3E16-2691CA6D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FE5341-C03E-0B27-5549-7DCB88C2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B903-383A-4742-94D7-9981FAA37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61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DB699-041D-21CF-2153-AD8E72EC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AA94F-C5CC-8497-9887-026A49C2E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695DC3-CA79-EB5F-CA79-1ECBFACD8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8ECD6-4C2D-67B2-7AE0-73F2AE68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0F92-D147-4ADA-AA69-BD1349AA5E3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7E001E-9198-2B41-8794-AFCEE3A3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A819E3-C4D2-69F9-26BC-67D8712E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B903-383A-4742-94D7-9981FAA37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33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174FF-B8DA-B59D-AB39-C4DD8AD1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422EC4-F2EC-7101-ED7A-A24AECB22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15887E-F132-403A-9639-773FC1595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E519C5-A6CD-ED1E-78D9-7F47A6AC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0F92-D147-4ADA-AA69-BD1349AA5E3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573F85-911C-96CC-3B16-4575E093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D725D-797A-4158-425A-F2F538EB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B903-383A-4742-94D7-9981FAA37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51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EF79AD-5A6E-923A-7003-1970118D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06A28F-B424-EE43-0338-8247C3F7B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428E6-6DA2-0C0C-2F90-870E5C54D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70F92-D147-4ADA-AA69-BD1349AA5E3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D9605-2629-AED7-1117-937C86463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C3A00-7E18-CBC6-7411-40880AFB7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7B903-383A-4742-94D7-9981FAA37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9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377D3-AF41-D28F-8A6E-7F51657F7E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476F70-7787-4A42-85DC-CCC81ED79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24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FE1243-1830-116B-749B-20C8EB9EAF98}"/>
              </a:ext>
            </a:extLst>
          </p:cNvPr>
          <p:cNvSpPr/>
          <p:nvPr/>
        </p:nvSpPr>
        <p:spPr>
          <a:xfrm>
            <a:off x="5339685" y="990931"/>
            <a:ext cx="1706880" cy="453224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카카오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DE853A-1860-3773-7A96-49293FC8CEDB}"/>
              </a:ext>
            </a:extLst>
          </p:cNvPr>
          <p:cNvSpPr/>
          <p:nvPr/>
        </p:nvSpPr>
        <p:spPr>
          <a:xfrm>
            <a:off x="957945" y="2270003"/>
            <a:ext cx="1898467" cy="453224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플랫폼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238EAC-C30A-AEA8-2EFB-0ACAF591DC16}"/>
              </a:ext>
            </a:extLst>
          </p:cNvPr>
          <p:cNvSpPr/>
          <p:nvPr/>
        </p:nvSpPr>
        <p:spPr>
          <a:xfrm>
            <a:off x="3212375" y="2270003"/>
            <a:ext cx="1706880" cy="453224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커머스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금융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9DEFE5-216F-05B8-CD83-007ED5026C73}"/>
              </a:ext>
            </a:extLst>
          </p:cNvPr>
          <p:cNvSpPr/>
          <p:nvPr/>
        </p:nvSpPr>
        <p:spPr>
          <a:xfrm>
            <a:off x="5275218" y="2282703"/>
            <a:ext cx="1827710" cy="440523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모빌리티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6AD396-86D7-8DDB-D3FE-F354A7B5B083}"/>
              </a:ext>
            </a:extLst>
          </p:cNvPr>
          <p:cNvSpPr/>
          <p:nvPr/>
        </p:nvSpPr>
        <p:spPr>
          <a:xfrm>
            <a:off x="7338061" y="2270003"/>
            <a:ext cx="1706880" cy="453224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콘텐츠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9B1FC4-F889-80E3-1A7B-FF9E5CAB4342}"/>
              </a:ext>
            </a:extLst>
          </p:cNvPr>
          <p:cNvSpPr/>
          <p:nvPr/>
        </p:nvSpPr>
        <p:spPr>
          <a:xfrm>
            <a:off x="9400903" y="2276353"/>
            <a:ext cx="2143397" cy="446874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81AE1E-FB25-89BC-0601-A47785BDD6CC}"/>
              </a:ext>
            </a:extLst>
          </p:cNvPr>
          <p:cNvSpPr/>
          <p:nvPr/>
        </p:nvSpPr>
        <p:spPr>
          <a:xfrm>
            <a:off x="3212375" y="3170250"/>
            <a:ext cx="1706880" cy="3049467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카카오쇼핑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선물하기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카카오페이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카카오뱅크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카카오스타일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394D5A-99A0-9470-C155-6218BABFE2F8}"/>
              </a:ext>
            </a:extLst>
          </p:cNvPr>
          <p:cNvSpPr/>
          <p:nvPr/>
        </p:nvSpPr>
        <p:spPr>
          <a:xfrm>
            <a:off x="957945" y="3170249"/>
            <a:ext cx="1898467" cy="3049467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카카오톡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카카오스토리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카카오 그룹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4E95D8-506D-FFB8-A0B5-9181E7CA7B36}"/>
              </a:ext>
            </a:extLst>
          </p:cNvPr>
          <p:cNvSpPr/>
          <p:nvPr/>
        </p:nvSpPr>
        <p:spPr>
          <a:xfrm>
            <a:off x="5275217" y="3170250"/>
            <a:ext cx="1827711" cy="3049467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카카오택시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카카오네비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카카오드라이브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3FE6BC-8DFD-8ED5-8648-2B601E3C0E15}"/>
              </a:ext>
            </a:extLst>
          </p:cNvPr>
          <p:cNvSpPr/>
          <p:nvPr/>
        </p:nvSpPr>
        <p:spPr>
          <a:xfrm>
            <a:off x="9400903" y="3170250"/>
            <a:ext cx="2143397" cy="3049467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카카오</a:t>
            </a:r>
            <a:r>
              <a:rPr lang="en-US" altLang="ko-KR" dirty="0">
                <a:solidFill>
                  <a:schemeClr val="tx1"/>
                </a:solidFill>
              </a:rPr>
              <a:t>#</a:t>
            </a:r>
            <a:r>
              <a:rPr lang="ko-KR" altLang="en-US" dirty="0">
                <a:solidFill>
                  <a:schemeClr val="tx1"/>
                </a:solidFill>
              </a:rPr>
              <a:t>검색이력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다음검색 이력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4EE4A7-0E99-41EF-DE42-46B5885E5D24}"/>
              </a:ext>
            </a:extLst>
          </p:cNvPr>
          <p:cNvSpPr/>
          <p:nvPr/>
        </p:nvSpPr>
        <p:spPr>
          <a:xfrm>
            <a:off x="7338060" y="3170250"/>
            <a:ext cx="1706881" cy="3049467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카카오게임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카카오뮤직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카카오페이지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다음웹툰</a:t>
            </a:r>
            <a:r>
              <a:rPr lang="ko-KR" altLang="en-US" dirty="0">
                <a:solidFill>
                  <a:schemeClr val="tx1"/>
                </a:solidFill>
              </a:rPr>
              <a:t> 합병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EAFEA6A4-5216-F9EE-27DD-2B1A3154DC35}"/>
              </a:ext>
            </a:extLst>
          </p:cNvPr>
          <p:cNvCxnSpPr>
            <a:cxnSpLocks/>
            <a:stCxn id="16" idx="0"/>
            <a:endCxn id="20" idx="0"/>
          </p:cNvCxnSpPr>
          <p:nvPr/>
        </p:nvCxnSpPr>
        <p:spPr>
          <a:xfrm rot="16200000" flipH="1">
            <a:off x="6186715" y="-2009533"/>
            <a:ext cx="6350" cy="8565423"/>
          </a:xfrm>
          <a:prstGeom prst="bentConnector3">
            <a:avLst>
              <a:gd name="adj1" fmla="val -720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B742C79-1D1B-1F99-C5FD-4567CAECE476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6189073" y="1444155"/>
            <a:ext cx="4052" cy="83854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2932144-585A-E08F-845D-CF8736A27EA4}"/>
              </a:ext>
            </a:extLst>
          </p:cNvPr>
          <p:cNvCxnSpPr>
            <a:cxnSpLocks/>
          </p:cNvCxnSpPr>
          <p:nvPr/>
        </p:nvCxnSpPr>
        <p:spPr>
          <a:xfrm>
            <a:off x="4082547" y="1822980"/>
            <a:ext cx="0" cy="453373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E763BA-FB99-2A54-4AA4-70C505D94CD5}"/>
              </a:ext>
            </a:extLst>
          </p:cNvPr>
          <p:cNvCxnSpPr>
            <a:cxnSpLocks/>
          </p:cNvCxnSpPr>
          <p:nvPr/>
        </p:nvCxnSpPr>
        <p:spPr>
          <a:xfrm>
            <a:off x="8191500" y="1810280"/>
            <a:ext cx="0" cy="453373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68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26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33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김경민</dc:creator>
  <cp:lastModifiedBy>김경민</cp:lastModifiedBy>
  <cp:revision>2</cp:revision>
  <dcterms:created xsi:type="dcterms:W3CDTF">2022-06-18T08:45:40Z</dcterms:created>
  <dcterms:modified xsi:type="dcterms:W3CDTF">2022-06-18T18:58:18Z</dcterms:modified>
</cp:coreProperties>
</file>