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embeddedFontLst>
    <p:embeddedFont>
      <p:font typeface="나눔고딕" pitchFamily="2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4E8583-EBB9-468B-9FCC-1932BFF70708}" v="5" dt="2022-06-17T15:14:36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906438" y="2254955"/>
            <a:ext cx="2379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FARING</a:t>
            </a:r>
            <a:endParaRPr lang="ko-KR" altLang="en-US" sz="4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187355" y="5459761"/>
            <a:ext cx="1817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32200327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김경민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32202962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윤수진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32183864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장민영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32204370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조자영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5507644" y="1775894"/>
            <a:ext cx="26892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시각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(fashion)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 청각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(hearing)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 연결하는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100768" y="1866698"/>
            <a:ext cx="3990463" cy="253916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흐름도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490499F-47E1-1E63-D189-4242ED633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5" r="73918"/>
          <a:stretch/>
        </p:blipFill>
        <p:spPr>
          <a:xfrm>
            <a:off x="443178" y="1138033"/>
            <a:ext cx="1284515" cy="5595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80A00-1A02-3232-9C2D-5BFFD853C4A4}"/>
              </a:ext>
            </a:extLst>
          </p:cNvPr>
          <p:cNvSpPr txBox="1"/>
          <p:nvPr/>
        </p:nvSpPr>
        <p:spPr>
          <a:xfrm>
            <a:off x="5658155" y="3137400"/>
            <a:ext cx="6218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STT(Selvy Speech)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음성으로 입력한 검색 정보 인식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tag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검색 서비스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이용하여 정확하고 다양한 상품 제공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07C40E-C2C2-5D98-07FF-657A8E69A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11339" y="6412727"/>
            <a:ext cx="980661" cy="445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A74AA2-50DD-4946-1455-4153C8CF5B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82" t="43826" r="60348" b="10145"/>
          <a:stretch/>
        </p:blipFill>
        <p:spPr>
          <a:xfrm>
            <a:off x="2735250" y="1250040"/>
            <a:ext cx="2751150" cy="47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흐름도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490499F-47E1-1E63-D189-4242ED633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09" r="37986" b="32792"/>
          <a:stretch/>
        </p:blipFill>
        <p:spPr>
          <a:xfrm>
            <a:off x="159192" y="1410175"/>
            <a:ext cx="4785466" cy="5071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F7F53-EB3E-551D-0192-3E70471502EC}"/>
              </a:ext>
            </a:extLst>
          </p:cNvPr>
          <p:cNvSpPr txBox="1"/>
          <p:nvPr/>
        </p:nvSpPr>
        <p:spPr>
          <a:xfrm>
            <a:off x="5608687" y="2569830"/>
            <a:ext cx="63047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신체 데이터와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구매 이력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만족도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구매 패턴 등을 분석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연관규칙 알고리즘 기반의 구매 패턴 분석 서버를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이용하여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 맞춤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생성된 사용자 맞춤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보여지는 상품 배치 순서 결정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551067-CF87-5DE3-77BD-A7D48BAB3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11339" y="6422252"/>
            <a:ext cx="980661" cy="4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9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흐름도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490499F-47E1-1E63-D189-4242ED633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33" b="32598"/>
          <a:stretch/>
        </p:blipFill>
        <p:spPr>
          <a:xfrm>
            <a:off x="159192" y="1388417"/>
            <a:ext cx="5011522" cy="5185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6432EB-D0F4-A9CC-84A3-956E6CBF5AF4}"/>
              </a:ext>
            </a:extLst>
          </p:cNvPr>
          <p:cNvSpPr txBox="1"/>
          <p:nvPr/>
        </p:nvSpPr>
        <p:spPr>
          <a:xfrm>
            <a:off x="5586533" y="2396255"/>
            <a:ext cx="60720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키워드로 간단한 상품 정보를 제공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TTS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통해 상품 정보 제공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약시분들을 위해 제품 사진 크게 제공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색깔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소재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브랜드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판매량 등 다양한 상세 정보가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리스트 형식으로 배치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되고 클릭을 통해 음성으로 내용 전달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신체 정보를 기준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으로 의상의 길이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둘레 등의 정보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B4BB3B-1177-F640-9EF0-643392CE6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11339" y="6412727"/>
            <a:ext cx="980661" cy="4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흐름도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6432EB-D0F4-A9CC-84A3-956E6CBF5AF4}"/>
              </a:ext>
            </a:extLst>
          </p:cNvPr>
          <p:cNvSpPr txBox="1"/>
          <p:nvPr/>
        </p:nvSpPr>
        <p:spPr>
          <a:xfrm>
            <a:off x="4571041" y="4128016"/>
            <a:ext cx="70949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등록되지 않은 카드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카메라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카드 정보 입력 받고 음성으로 입력된 카드 정보가 맞는 지 확인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등록한 카드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지문인식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으로 간편 결제</a:t>
            </a: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 데이터에 구매 이력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만족도 등의 정보 추가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947F3F-ABDF-17DE-09B7-29C891075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91" t="68958"/>
          <a:stretch/>
        </p:blipFill>
        <p:spPr>
          <a:xfrm>
            <a:off x="1759131" y="1098768"/>
            <a:ext cx="9050383" cy="21367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7E2D67-081F-66DA-60D1-9E94EBD5E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11339" y="6412727"/>
            <a:ext cx="980661" cy="4452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764774-D13E-6385-FFD7-A401218F9C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174" t="27015" r="32239" b="27895"/>
          <a:stretch/>
        </p:blipFill>
        <p:spPr>
          <a:xfrm>
            <a:off x="2093181" y="3235538"/>
            <a:ext cx="2184621" cy="35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흐름도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aring">
            <a:hlinkClick r:id="" action="ppaction://media"/>
            <a:extLst>
              <a:ext uri="{FF2B5EF4-FFF2-40B4-BE49-F238E27FC236}">
                <a16:creationId xmlns:a16="http://schemas.microsoft.com/office/drawing/2014/main" id="{C4041427-A21B-FB7D-B4FD-69917E9DE2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9481" y="1031063"/>
            <a:ext cx="10333037" cy="548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E16645-2066-D37B-1989-9FC2F887F8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92" t="29218" r="54412" b="64290"/>
          <a:stretch/>
        </p:blipFill>
        <p:spPr>
          <a:xfrm>
            <a:off x="11262518" y="6435965"/>
            <a:ext cx="929482" cy="4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1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구조도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12A4D44-0A17-AD2C-1322-9163409C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0" t="12527" r="4866" b="16328"/>
          <a:stretch/>
        </p:blipFill>
        <p:spPr bwMode="auto">
          <a:xfrm>
            <a:off x="673746" y="1138033"/>
            <a:ext cx="10844508" cy="56322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AC0D9F-70F5-3F25-CCAF-8237B13A4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62518" y="6435965"/>
            <a:ext cx="929482" cy="4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3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구조도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12A4D44-0A17-AD2C-1322-9163409C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5" t="55216" r="19569" b="20858"/>
          <a:stretch/>
        </p:blipFill>
        <p:spPr bwMode="auto">
          <a:xfrm>
            <a:off x="1536261" y="1536331"/>
            <a:ext cx="9119477" cy="2895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417187-6F94-8B09-5D20-B7262323755C}"/>
              </a:ext>
            </a:extLst>
          </p:cNvPr>
          <p:cNvSpPr txBox="1"/>
          <p:nvPr/>
        </p:nvSpPr>
        <p:spPr>
          <a:xfrm>
            <a:off x="2902131" y="4961934"/>
            <a:ext cx="8473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음성으로 검색 태그 입력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모든 텍스트 정보는 자동으로 혹은 사용자가 원할 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음성으로 제공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도메인 맞춤형 인공지능 음성 인식 모델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C2C5F-AE5C-CEBA-3082-91170BD3DE7D}"/>
              </a:ext>
            </a:extLst>
          </p:cNvPr>
          <p:cNvSpPr txBox="1"/>
          <p:nvPr/>
        </p:nvSpPr>
        <p:spPr>
          <a:xfrm>
            <a:off x="1758427" y="4931157"/>
            <a:ext cx="937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STT</a:t>
            </a:r>
          </a:p>
          <a:p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TTS</a:t>
            </a:r>
            <a:endParaRPr lang="ko-KR" altLang="en-US" sz="32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92F0E7-F61B-435B-463E-2396FAF37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62518" y="6435965"/>
            <a:ext cx="929482" cy="4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구조도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417187-6F94-8B09-5D20-B7262323755C}"/>
              </a:ext>
            </a:extLst>
          </p:cNvPr>
          <p:cNvSpPr txBox="1"/>
          <p:nvPr/>
        </p:nvSpPr>
        <p:spPr>
          <a:xfrm>
            <a:off x="3668487" y="5548750"/>
            <a:ext cx="543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연관 규칙으로 구매 패턴 분석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구매 패턴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만족도로 상품 배치 순서 결정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9D47C6-DA3A-D6F8-87D5-2C70F00BE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9" t="27440" r="41161" b="46296"/>
          <a:stretch/>
        </p:blipFill>
        <p:spPr bwMode="auto">
          <a:xfrm>
            <a:off x="3393077" y="1309250"/>
            <a:ext cx="5334000" cy="3823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3FBD14-1B26-87E9-D534-F951C4CE7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62518" y="6435965"/>
            <a:ext cx="929482" cy="4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구조도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417187-6F94-8B09-5D20-B7262323755C}"/>
              </a:ext>
            </a:extLst>
          </p:cNvPr>
          <p:cNvSpPr txBox="1"/>
          <p:nvPr/>
        </p:nvSpPr>
        <p:spPr>
          <a:xfrm>
            <a:off x="2644413" y="3987174"/>
            <a:ext cx="7163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웹 서버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접근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-&gt; JSON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데이터 가져옴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 표시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검색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 제공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결제 정보 요청 등에 적용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C4601-90D3-47F4-123D-B095B6D02F3D}"/>
              </a:ext>
            </a:extLst>
          </p:cNvPr>
          <p:cNvSpPr txBox="1"/>
          <p:nvPr/>
        </p:nvSpPr>
        <p:spPr>
          <a:xfrm>
            <a:off x="4689213" y="1610115"/>
            <a:ext cx="281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Nginx </a:t>
            </a: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웹서버</a:t>
            </a:r>
          </a:p>
        </p:txBody>
      </p:sp>
      <p:pic>
        <p:nvPicPr>
          <p:cNvPr id="9" name="Picture 2" descr="upload.wikimedia.org/wikipedia/commons/thumb/9/...">
            <a:extLst>
              <a:ext uri="{FF2B5EF4-FFF2-40B4-BE49-F238E27FC236}">
                <a16:creationId xmlns:a16="http://schemas.microsoft.com/office/drawing/2014/main" id="{CBCAC544-011C-562F-75F1-D7A9D8396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3985"/>
            <a:ext cx="977338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4F664D47-CC72-38F4-B9BF-5596097A2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88" y="2345322"/>
            <a:ext cx="942101" cy="942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72B0EE-823C-19B5-A98A-B833D811C9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92" t="29218" r="54412" b="64290"/>
          <a:stretch/>
        </p:blipFill>
        <p:spPr>
          <a:xfrm>
            <a:off x="11262518" y="6435965"/>
            <a:ext cx="929482" cy="4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7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AA07C68-42DA-AB9B-C5F3-A33DE98B1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6" y="1138033"/>
            <a:ext cx="10374088" cy="57284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67C957-9979-0184-E7AC-28DBEADA9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62518" y="6435965"/>
            <a:ext cx="929482" cy="4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5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5185793" y="694997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2522934" y="1276081"/>
            <a:ext cx="7009738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189260" y="1491871"/>
            <a:ext cx="46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5116403" y="1601515"/>
            <a:ext cx="195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배경 및 필요성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5102932" y="3180410"/>
            <a:ext cx="415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‘faring’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모바일 애플리케이션 설계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185793" y="4823271"/>
            <a:ext cx="225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 및 계획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7D8AC-BC3A-1D3E-3616-0479124E8C6F}"/>
              </a:ext>
            </a:extLst>
          </p:cNvPr>
          <p:cNvSpPr txBox="1"/>
          <p:nvPr/>
        </p:nvSpPr>
        <p:spPr>
          <a:xfrm>
            <a:off x="5102932" y="2406272"/>
            <a:ext cx="290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기존 플랫폼과의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차별점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E40E8-BFEF-FB2E-AFD4-A94A075A481E}"/>
              </a:ext>
            </a:extLst>
          </p:cNvPr>
          <p:cNvSpPr txBox="1"/>
          <p:nvPr/>
        </p:nvSpPr>
        <p:spPr>
          <a:xfrm>
            <a:off x="5315171" y="3590527"/>
            <a:ext cx="1561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서비스 흐름도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플랫폼 구조도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플랫폼 구성도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5674F-3740-5A5C-EF0B-C2A2A40DC138}"/>
              </a:ext>
            </a:extLst>
          </p:cNvPr>
          <p:cNvSpPr txBox="1"/>
          <p:nvPr/>
        </p:nvSpPr>
        <p:spPr>
          <a:xfrm>
            <a:off x="5185792" y="5528906"/>
            <a:ext cx="225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개인 별 세부 역할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5686B-37F2-D93F-3E2C-E9FF0B4B484B}"/>
              </a:ext>
            </a:extLst>
          </p:cNvPr>
          <p:cNvSpPr txBox="1"/>
          <p:nvPr/>
        </p:nvSpPr>
        <p:spPr>
          <a:xfrm rot="10800000" flipV="1">
            <a:off x="4200146" y="2257621"/>
            <a:ext cx="46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0136F-6BD2-D110-623D-6FB0A72F5114}"/>
              </a:ext>
            </a:extLst>
          </p:cNvPr>
          <p:cNvSpPr txBox="1"/>
          <p:nvPr/>
        </p:nvSpPr>
        <p:spPr>
          <a:xfrm>
            <a:off x="4202589" y="3105834"/>
            <a:ext cx="36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AE943-7BE9-8E36-3F48-387CAEF21795}"/>
              </a:ext>
            </a:extLst>
          </p:cNvPr>
          <p:cNvSpPr txBox="1"/>
          <p:nvPr/>
        </p:nvSpPr>
        <p:spPr>
          <a:xfrm>
            <a:off x="4202589" y="4719798"/>
            <a:ext cx="36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4AC1C-C90C-5683-A9EB-DB70F86E86C1}"/>
              </a:ext>
            </a:extLst>
          </p:cNvPr>
          <p:cNvSpPr txBox="1"/>
          <p:nvPr/>
        </p:nvSpPr>
        <p:spPr>
          <a:xfrm>
            <a:off x="4202589" y="5405795"/>
            <a:ext cx="36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기대 효과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91A408-49A9-BD5F-5E76-CA9829202E41}"/>
              </a:ext>
            </a:extLst>
          </p:cNvPr>
          <p:cNvSpPr txBox="1"/>
          <p:nvPr/>
        </p:nvSpPr>
        <p:spPr>
          <a:xfrm>
            <a:off x="3212011" y="1999327"/>
            <a:ext cx="57679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장애인의 편리성 증대 및 자유 보장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다양한 타겟의 플랫폼 개발 동참 장려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향후 계획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누락 없는 정보 전달 및 원하는 구체적 정보 전달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혼란스럽지 않은 인터페이스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간편 결제 시스템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3075A0-3A20-ECAF-B482-E9160F6D7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2" t="29218" r="54412" b="64290"/>
          <a:stretch/>
        </p:blipFill>
        <p:spPr>
          <a:xfrm>
            <a:off x="11262518" y="6435965"/>
            <a:ext cx="929482" cy="4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80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 역할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42300C-8CAF-6EEB-D86F-CFEFFD11BFC9}"/>
              </a:ext>
            </a:extLst>
          </p:cNvPr>
          <p:cNvSpPr txBox="1"/>
          <p:nvPr/>
        </p:nvSpPr>
        <p:spPr>
          <a:xfrm>
            <a:off x="4260670" y="2705725"/>
            <a:ext cx="36706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32200327</a:t>
            </a:r>
          </a:p>
          <a:p>
            <a:pPr algn="ctr"/>
            <a:r>
              <a:rPr lang="ko-KR" altLang="en-US" sz="4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김경민</a:t>
            </a:r>
            <a:endParaRPr lang="en-US" altLang="ko-KR" sz="44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조장</a:t>
            </a:r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33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 역할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42300C-8CAF-6EEB-D86F-CFEFFD11BFC9}"/>
              </a:ext>
            </a:extLst>
          </p:cNvPr>
          <p:cNvSpPr txBox="1"/>
          <p:nvPr/>
        </p:nvSpPr>
        <p:spPr>
          <a:xfrm>
            <a:off x="4260670" y="2705725"/>
            <a:ext cx="36706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32202962</a:t>
            </a:r>
          </a:p>
          <a:p>
            <a:pPr algn="ctr"/>
            <a:r>
              <a:rPr lang="ko-KR" altLang="en-US" sz="4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윤수진</a:t>
            </a:r>
            <a:endParaRPr lang="en-US" altLang="ko-KR" sz="44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864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 역할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42300C-8CAF-6EEB-D86F-CFEFFD11BFC9}"/>
              </a:ext>
            </a:extLst>
          </p:cNvPr>
          <p:cNvSpPr txBox="1"/>
          <p:nvPr/>
        </p:nvSpPr>
        <p:spPr>
          <a:xfrm>
            <a:off x="4260670" y="2705725"/>
            <a:ext cx="36706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32183864</a:t>
            </a:r>
          </a:p>
          <a:p>
            <a:pPr algn="ctr"/>
            <a:r>
              <a:rPr lang="ko-KR" altLang="en-US" sz="4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장민영</a:t>
            </a:r>
            <a:endParaRPr lang="ko-KR" altLang="en-US" sz="32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091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 역할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42300C-8CAF-6EEB-D86F-CFEFFD11BFC9}"/>
              </a:ext>
            </a:extLst>
          </p:cNvPr>
          <p:cNvSpPr txBox="1"/>
          <p:nvPr/>
        </p:nvSpPr>
        <p:spPr>
          <a:xfrm>
            <a:off x="4260670" y="2705725"/>
            <a:ext cx="36706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32204370</a:t>
            </a:r>
          </a:p>
          <a:p>
            <a:pPr algn="ctr"/>
            <a:r>
              <a:rPr lang="ko-KR" altLang="en-US" sz="4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조자영</a:t>
            </a:r>
            <a:endParaRPr lang="en-US" altLang="ko-KR" sz="44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44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1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배경 및 필요성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D05E6950-6538-FE27-FEFB-E5593207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0" y="2138360"/>
            <a:ext cx="11731880" cy="2890839"/>
          </a:xfrm>
          <a:prstGeom prst="rect">
            <a:avLst/>
          </a:prstGeom>
        </p:spPr>
      </p:pic>
      <p:sp>
        <p:nvSpPr>
          <p:cNvPr id="34" name="원형: 비어 있음 33">
            <a:extLst>
              <a:ext uri="{FF2B5EF4-FFF2-40B4-BE49-F238E27FC236}">
                <a16:creationId xmlns:a16="http://schemas.microsoft.com/office/drawing/2014/main" id="{93723FF9-254F-2742-159E-512B7582A751}"/>
              </a:ext>
            </a:extLst>
          </p:cNvPr>
          <p:cNvSpPr/>
          <p:nvPr/>
        </p:nvSpPr>
        <p:spPr>
          <a:xfrm>
            <a:off x="7420467" y="4424012"/>
            <a:ext cx="1140644" cy="683443"/>
          </a:xfrm>
          <a:prstGeom prst="donut">
            <a:avLst>
              <a:gd name="adj" fmla="val 138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C09FBF-A37D-D98C-8333-0C6D144C7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163631" y="6412727"/>
            <a:ext cx="1028369" cy="4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1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배경 및 필요성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09B27F1-3331-4710-CA3C-E7F99768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2" y="1742977"/>
            <a:ext cx="7741468" cy="4381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DEA4F1-EC6E-0DE8-663E-A4D79F0DB2E7}"/>
              </a:ext>
            </a:extLst>
          </p:cNvPr>
          <p:cNvSpPr txBox="1"/>
          <p:nvPr/>
        </p:nvSpPr>
        <p:spPr>
          <a:xfrm>
            <a:off x="8311730" y="2918063"/>
            <a:ext cx="3727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만명의 시각장애인 중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90%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후천적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옷이 단순 의식주가 아닌 정체성과 취향을 드러내는 매개체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기존 쇼핑에 대한 갈증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FB0546-D22D-3B4D-3BC2-511C67069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03388" y="6412727"/>
            <a:ext cx="988612" cy="4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2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플랫폼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차별점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80B5142-298C-AD11-6DD2-CF0A28524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885" r="5394" b="2122"/>
          <a:stretch/>
        </p:blipFill>
        <p:spPr bwMode="auto">
          <a:xfrm>
            <a:off x="817031" y="1165955"/>
            <a:ext cx="6683226" cy="5408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280B7A-8601-EB51-E706-A5F4B08D61CE}"/>
              </a:ext>
            </a:extLst>
          </p:cNvPr>
          <p:cNvSpPr txBox="1"/>
          <p:nvPr/>
        </p:nvSpPr>
        <p:spPr>
          <a:xfrm>
            <a:off x="8267585" y="2813447"/>
            <a:ext cx="37278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기존 쇼핑 플랫폼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 페이지와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결제 페이지에 대한 접근성 미흡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A25BA5-53E1-55FE-A2E4-BF20C0E34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11339" y="6412727"/>
            <a:ext cx="980661" cy="4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5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2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플랫폼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차별점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622445" y="2309104"/>
            <a:ext cx="8947110" cy="2980019"/>
            <a:chOff x="5203632" y="2171892"/>
            <a:chExt cx="5277678" cy="1310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4313543" cy="31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소리마켓</a:t>
              </a:r>
              <a:r>
                <a:rPr lang="ko-KR" altLang="en-US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시각장애인을 위한 서비스 플랫폼</a:t>
              </a:r>
              <a:endPara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629599"/>
              <a:ext cx="5277678" cy="852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이미지에서 텍스트 추출하여 음성으로 정보 전달</a:t>
              </a:r>
              <a:endPara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 누락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구체적인 정보 확인 불가능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광고 이미지가 많아 내용 확인 불가능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원하는 메뉴 찾는데 어려움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보안키패드에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접근 불가능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2122AFD-ED39-BEE0-0C7F-AC92A1395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2" t="29218" r="54412" b="64290"/>
          <a:stretch/>
        </p:blipFill>
        <p:spPr>
          <a:xfrm>
            <a:off x="11211339" y="6412727"/>
            <a:ext cx="980661" cy="4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2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플랫폼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차별점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DBFEAC8-B3DC-A78D-EFAD-3429F7BF4A86}"/>
              </a:ext>
            </a:extLst>
          </p:cNvPr>
          <p:cNvGrpSpPr/>
          <p:nvPr/>
        </p:nvGrpSpPr>
        <p:grpSpPr>
          <a:xfrm>
            <a:off x="1622445" y="1841015"/>
            <a:ext cx="8947110" cy="4211126"/>
            <a:chOff x="5203632" y="2171892"/>
            <a:chExt cx="5277678" cy="18515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31BBF1-9E3D-37B1-E8FF-55C895B23DA5}"/>
                </a:ext>
              </a:extLst>
            </p:cNvPr>
            <p:cNvSpPr txBox="1"/>
            <p:nvPr/>
          </p:nvSpPr>
          <p:spPr>
            <a:xfrm>
              <a:off x="5203632" y="2171892"/>
              <a:ext cx="4313543" cy="25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FARING</a:t>
              </a:r>
              <a:r>
                <a:rPr lang="ko-KR" altLang="en-US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5755AD-502B-0497-9CA2-17A038C86D58}"/>
                </a:ext>
              </a:extLst>
            </p:cNvPr>
            <p:cNvSpPr/>
            <p:nvPr/>
          </p:nvSpPr>
          <p:spPr>
            <a:xfrm>
              <a:off x="5203632" y="2629599"/>
              <a:ext cx="5277678" cy="1393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 낭독 서비스</a:t>
              </a:r>
              <a:endPara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 누락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일부 단어 생략 등 방지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복잡하지 않은 인터페이스</a:t>
              </a:r>
              <a:endPara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버튼 선택의 혼란 방지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편리한 결제 시스템</a:t>
              </a:r>
              <a:endPara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카메라 인식으로 카드 정보 입력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지문 인식으로 간편 결제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 낭독으로 정보 확인 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AEB793A-C3A4-CC0E-AEBB-4740897194FB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E7449F3-1823-D83F-E6A3-1F7CBEE2C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2" t="29218" r="54412" b="64290"/>
          <a:stretch/>
        </p:blipFill>
        <p:spPr>
          <a:xfrm>
            <a:off x="11211339" y="6412727"/>
            <a:ext cx="980661" cy="4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9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흐름도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490499F-47E1-1E63-D189-4242ED63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1" y="1138033"/>
            <a:ext cx="9967278" cy="55954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B1281B-9BD6-EBDC-944E-259B81028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11339" y="6412727"/>
            <a:ext cx="980661" cy="4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1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흐름도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22EB4AA-B832-F3E6-DC46-CEA1D1E36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351"/>
          <a:stretch/>
        </p:blipFill>
        <p:spPr>
          <a:xfrm>
            <a:off x="453634" y="1138033"/>
            <a:ext cx="1260725" cy="5595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80F9FB-1ED6-8A37-057A-7B7EBBBED444}"/>
              </a:ext>
            </a:extLst>
          </p:cNvPr>
          <p:cNvSpPr txBox="1"/>
          <p:nvPr/>
        </p:nvSpPr>
        <p:spPr>
          <a:xfrm>
            <a:off x="3563336" y="5640178"/>
            <a:ext cx="7431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지문 인식을 통해 회원가입 및 로그인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음성 인식 기능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음성 안내 기능을 통해 편리한 등록 서비스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FFB843-5FE1-69A7-3236-DD125DFB9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2" t="29218" r="54412" b="64290"/>
          <a:stretch/>
        </p:blipFill>
        <p:spPr>
          <a:xfrm>
            <a:off x="11211339" y="6412727"/>
            <a:ext cx="980661" cy="445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D741B2-8F0F-A416-C637-136B8BB809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61" t="37797" r="40000" b="20045"/>
          <a:stretch/>
        </p:blipFill>
        <p:spPr>
          <a:xfrm>
            <a:off x="3563336" y="1037107"/>
            <a:ext cx="6081596" cy="440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9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542</Words>
  <Application>Microsoft Office PowerPoint</Application>
  <PresentationFormat>와이드스크린</PresentationFormat>
  <Paragraphs>148</Paragraphs>
  <Slides>24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Arial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김경민</cp:lastModifiedBy>
  <cp:revision>36</cp:revision>
  <dcterms:created xsi:type="dcterms:W3CDTF">2017-11-16T00:50:54Z</dcterms:created>
  <dcterms:modified xsi:type="dcterms:W3CDTF">2022-06-19T11:49:49Z</dcterms:modified>
</cp:coreProperties>
</file>