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23.06.2018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3017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971658"/>
            <a:ext cx="2502566" cy="78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3042259"/>
            <a:ext cx="2502564" cy="784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6</cp:revision>
  <dcterms:created xsi:type="dcterms:W3CDTF">2018-06-15T09:51:07Z</dcterms:created>
  <dcterms:modified xsi:type="dcterms:W3CDTF">2018-06-23T08:09:08Z</dcterms:modified>
</cp:coreProperties>
</file>