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CF1"/>
    <a:srgbClr val="97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2" autoAdjust="0"/>
    <p:restoredTop sz="94660"/>
  </p:normalViewPr>
  <p:slideViewPr>
    <p:cSldViewPr snapToGrid="0">
      <p:cViewPr>
        <p:scale>
          <a:sx n="160" d="100"/>
          <a:sy n="160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1" y="2141621"/>
            <a:ext cx="2173703" cy="89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337762" y="2184483"/>
            <a:ext cx="1162802" cy="382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371849" y="2212908"/>
            <a:ext cx="667400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4065002" y="2212909"/>
            <a:ext cx="409809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543638" y="2184483"/>
            <a:ext cx="867602" cy="382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577724" y="2212908"/>
            <a:ext cx="352500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964311" y="2212907"/>
            <a:ext cx="409809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4247777" y="2607594"/>
            <a:ext cx="1162802" cy="382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281864" y="2636019"/>
            <a:ext cx="667400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975017" y="2636020"/>
            <a:ext cx="409809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3336440" y="2607595"/>
            <a:ext cx="867602" cy="382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3370526" y="2636020"/>
            <a:ext cx="352500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757113" y="2636019"/>
            <a:ext cx="409809" cy="325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ige Legende 1"/>
          <p:cNvSpPr/>
          <p:nvPr/>
        </p:nvSpPr>
        <p:spPr>
          <a:xfrm>
            <a:off x="3066667" y="1423988"/>
            <a:ext cx="771908" cy="334252"/>
          </a:xfrm>
          <a:prstGeom prst="wedgeRectCallout">
            <a:avLst>
              <a:gd name="adj1" fmla="val -14493"/>
              <a:gd name="adj2" fmla="val 1631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hteckige Legende 36"/>
          <p:cNvSpPr/>
          <p:nvPr/>
        </p:nvSpPr>
        <p:spPr>
          <a:xfrm>
            <a:off x="3975553" y="1423988"/>
            <a:ext cx="771908" cy="334252"/>
          </a:xfrm>
          <a:prstGeom prst="wedgeRectCallout">
            <a:avLst>
              <a:gd name="adj1" fmla="val -50895"/>
              <a:gd name="adj2" fmla="val 17457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hteckige Legende 37"/>
          <p:cNvSpPr/>
          <p:nvPr/>
        </p:nvSpPr>
        <p:spPr>
          <a:xfrm>
            <a:off x="3370526" y="3456072"/>
            <a:ext cx="771908" cy="334252"/>
          </a:xfrm>
          <a:prstGeom prst="wedgeRectCallout">
            <a:avLst>
              <a:gd name="adj1" fmla="val -13259"/>
              <a:gd name="adj2" fmla="val -2143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label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item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hteckige Legende 38"/>
          <p:cNvSpPr/>
          <p:nvPr/>
        </p:nvSpPr>
        <p:spPr>
          <a:xfrm>
            <a:off x="4269906" y="3450245"/>
            <a:ext cx="771908" cy="334252"/>
          </a:xfrm>
          <a:prstGeom prst="wedgeRectCallout">
            <a:avLst>
              <a:gd name="adj1" fmla="val -92233"/>
              <a:gd name="adj2" fmla="val -2172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accent1">
                    <a:lumMod val="75000"/>
                  </a:schemeClr>
                </a:solidFill>
              </a:rPr>
              <a:t>grid</a:t>
            </a:r>
            <a:r>
              <a:rPr lang="de-DE" sz="1000" dirty="0" smtClean="0">
                <a:solidFill>
                  <a:schemeClr val="accent1">
                    <a:lumMod val="75000"/>
                  </a:schemeClr>
                </a:solidFill>
              </a:rPr>
              <a:t> item</a:t>
            </a:r>
            <a:endParaRPr lang="de-DE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34</cp:revision>
  <dcterms:created xsi:type="dcterms:W3CDTF">2018-06-15T09:51:07Z</dcterms:created>
  <dcterms:modified xsi:type="dcterms:W3CDTF">2021-02-25T13:54:39Z</dcterms:modified>
</cp:coreProperties>
</file>